
<file path=[Content_Types].xml><?xml version="1.0" encoding="utf-8"?>
<Types xmlns="http://schemas.openxmlformats.org/package/2006/content-types">
  <Override PartName="/ppt/slideLayouts/slideLayout307.xml" ContentType="application/vnd.openxmlformats-officedocument.presentationml.slideLayout+xml"/>
  <Override PartName="/ppt/slideLayouts/slideLayout638.xml" ContentType="application/vnd.openxmlformats-officedocument.presentationml.slideLayout+xml"/>
  <Override PartName="/ppt/slideLayouts/slideLayout824.xml" ContentType="application/vnd.openxmlformats-officedocument.presentationml.slideLayout+xml"/>
  <Override PartName="/ppt/slideLayouts/slideLayout93.xml" ContentType="application/vnd.openxmlformats-officedocument.presentationml.slideLayout+xml"/>
  <Override PartName="/ppt/slideLayouts/slideLayout146.xml" ContentType="application/vnd.openxmlformats-officedocument.presentationml.slideLayout+xml"/>
  <Override PartName="/ppt/slideLayouts/slideLayout332.xml" ContentType="application/vnd.openxmlformats-officedocument.presentationml.slideLayout+xml"/>
  <Override PartName="/ppt/slideLayouts/slideLayout477.xml" ContentType="application/vnd.openxmlformats-officedocument.presentationml.slideLayout+xml"/>
  <Override PartName="/ppt/slideLayouts/slideLayout663.xml" ContentType="application/vnd.openxmlformats-officedocument.presentationml.slideLayout+xml"/>
  <Override PartName="/ppt/slideMasters/slideMaster55.xml" ContentType="application/vnd.openxmlformats-officedocument.presentationml.slideMaster+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171.xml" ContentType="application/vnd.openxmlformats-officedocument.presentationml.slideLayout+xml"/>
  <Override PartName="/ppt/slideLayouts/slideLayout408.xml" ContentType="application/vnd.openxmlformats-officedocument.presentationml.slideLayout+xml"/>
  <Override PartName="/ppt/slideLayouts/slideLayout739.xml" ContentType="application/vnd.openxmlformats-officedocument.presentationml.slideLayout+xml"/>
  <Default Extension="xml" ContentType="application/xml"/>
  <Override PartName="/ppt/slides/slide50.xml" ContentType="application/vnd.openxmlformats-officedocument.presentationml.slide+xml"/>
  <Override PartName="/ppt/slideLayouts/slideLayout24.xml" ContentType="application/vnd.openxmlformats-officedocument.presentationml.slideLayout+xml"/>
  <Override PartName="/ppt/slideLayouts/slideLayout247.xml" ContentType="application/vnd.openxmlformats-officedocument.presentationml.slideLayout+xml"/>
  <Override PartName="/ppt/slideLayouts/slideLayout578.xml" ContentType="application/vnd.openxmlformats-officedocument.presentationml.slideLayout+xml"/>
  <Override PartName="/ppt/notesSlides/notesSlide16.xml" ContentType="application/vnd.openxmlformats-officedocument.presentationml.notesSlide+xml"/>
  <Override PartName="/ppt/slideLayouts/slideLayout102.xml" ContentType="application/vnd.openxmlformats-officedocument.presentationml.slideLayout+xml"/>
  <Override PartName="/ppt/slideLayouts/slideLayout433.xml" ContentType="application/vnd.openxmlformats-officedocument.presentationml.slideLayout+xml"/>
  <Override PartName="/ppt/slideLayouts/slideLayout764.xml" ContentType="application/vnd.openxmlformats-officedocument.presentationml.slideLayout+xml"/>
  <Override PartName="/ppt/slideMasters/slideMaster11.xml" ContentType="application/vnd.openxmlformats-officedocument.presentationml.slideMaster+xml"/>
  <Override PartName="/ppt/slideLayouts/slideLayout272.xml" ContentType="application/vnd.openxmlformats-officedocument.presentationml.slideLayout+xml"/>
  <Override PartName="/ppt/slideLayouts/slideLayout509.xml" ContentType="application/vnd.openxmlformats-officedocument.presentationml.slideLayout+xml"/>
  <Override PartName="/ppt/slideLayouts/slideLayout203.xml" ContentType="application/vnd.openxmlformats-officedocument.presentationml.slideLayout+xml"/>
  <Override PartName="/ppt/slideLayouts/slideLayout348.xml" ContentType="application/vnd.openxmlformats-officedocument.presentationml.slideLayout+xml"/>
  <Override PartName="/ppt/theme/theme32.xml" ContentType="application/vnd.openxmlformats-officedocument.theme+xml"/>
  <Override PartName="/ppt/slideLayouts/slideLayout679.xml" ContentType="application/vnd.openxmlformats-officedocument.presentationml.slideLayout+xml"/>
  <Override PartName="/ppt/notesSlides/notesSlide7.xml" ContentType="application/vnd.openxmlformats-officedocument.presentationml.notesSlide+xml"/>
  <Override PartName="/ppt/slideLayouts/slideLayout187.xml" ContentType="application/vnd.openxmlformats-officedocument.presentationml.slideLayout+xml"/>
  <Override PartName="/ppt/slideLayouts/slideLayout373.xml" ContentType="application/vnd.openxmlformats-officedocument.presentationml.slideLayout+xml"/>
  <Override PartName="/ppt/slideLayouts/slideLayout534.xml" ContentType="application/vnd.openxmlformats-officedocument.presentationml.slideLayout+xml"/>
  <Override PartName="/ppt/slideLayouts/slideLayout720.xml" ContentType="application/vnd.openxmlformats-officedocument.presentationml.slideLayout+xml"/>
  <Override PartName="/ppt/slideLayouts/slideLayout865.xml" ContentType="application/vnd.openxmlformats-officedocument.presentationml.slideLayout+xml"/>
  <Override PartName="/ppt/slideLayouts/slideLayout118.xml" ContentType="application/vnd.openxmlformats-officedocument.presentationml.slideLayout+xml"/>
  <Override PartName="/ppt/slideLayouts/slideLayout890.xml" ContentType="application/vnd.openxmlformats-officedocument.presentationml.slideLayout+xml"/>
  <Default Extension="png" ContentType="image/png"/>
  <Override PartName="/ppt/slideLayouts/slideLayout65.xml" ContentType="application/vnd.openxmlformats-officedocument.presentationml.slideLayout+xml"/>
  <Override PartName="/ppt/slideLayouts/slideLayout304.xml" ContentType="application/vnd.openxmlformats-officedocument.presentationml.slideLayout+xml"/>
  <Override PartName="/ppt/slideLayouts/slideLayout449.xml" ContentType="application/vnd.openxmlformats-officedocument.presentationml.slideLayout+xml"/>
  <Override PartName="/ppt/slideLayouts/slideLayout635.xml" ContentType="application/vnd.openxmlformats-officedocument.presentationml.slideLayout+xml"/>
  <Override PartName="/ppt/theme/themeOverride6.xml" ContentType="application/vnd.openxmlformats-officedocument.themeOverride+xml"/>
  <Override PartName="/ppt/slideMasters/slideMaster27.xml" ContentType="application/vnd.openxmlformats-officedocument.presentationml.slideMaster+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slideLayouts/slideLayout288.xml" ContentType="application/vnd.openxmlformats-officedocument.presentationml.slideLayout+xml"/>
  <Override PartName="/ppt/slideLayouts/slideLayout474.xml" ContentType="application/vnd.openxmlformats-officedocument.presentationml.slideLayout+xml"/>
  <Override PartName="/ppt/slideLayouts/slideLayout821.xml" ContentType="application/vnd.openxmlformats-officedocument.presentationml.slideLayout+xml"/>
  <Override PartName="/ppt/slides/slide22.xml" ContentType="application/vnd.openxmlformats-officedocument.presentationml.slide+xml"/>
  <Override PartName="/ppt/slideLayouts/slideLayout219.xml" ContentType="application/vnd.openxmlformats-officedocument.presentationml.slideLayout+xml"/>
  <Override PartName="/ppt/slideLayouts/slideLayout660.xml" ContentType="application/vnd.openxmlformats-officedocument.presentationml.slideLayout+xml"/>
  <Override PartName="/ppt/theme/theme48.xml" ContentType="application/vnd.openxmlformats-officedocument.theme+xml"/>
  <Override PartName="/ppt/slideMasters/slideMaster52.xml" ContentType="application/vnd.openxmlformats-officedocument.presentationml.slideMaster+xml"/>
  <Override PartName="/ppt/slideLayouts/slideLayout21.xml" ContentType="application/vnd.openxmlformats-officedocument.presentationml.slideLayout+xml"/>
  <Override PartName="/ppt/slideLayouts/slideLayout389.xml" ContentType="application/vnd.openxmlformats-officedocument.presentationml.slideLayout+xml"/>
  <Override PartName="/ppt/slideLayouts/slideLayout405.xml" ContentType="application/vnd.openxmlformats-officedocument.presentationml.slideLayout+xml"/>
  <Override PartName="/ppt/slideLayouts/slideLayout736.xml" ContentType="application/vnd.openxmlformats-officedocument.presentationml.slideLayout+xml"/>
  <Override PartName="/ppt/notesSlides/notesSlide13.xml" ContentType="application/vnd.openxmlformats-officedocument.presentationml.notesSlide+xml"/>
  <Override PartName="/ppt/slideLayouts/slideLayout244.xml" ContentType="application/vnd.openxmlformats-officedocument.presentationml.slideLayout+xml"/>
  <Override PartName="/ppt/slideLayouts/slideLayout430.xml" ContentType="application/vnd.openxmlformats-officedocument.presentationml.slideLayout+xml"/>
  <Override PartName="/ppt/slideLayouts/slideLayout575.xml" ContentType="application/vnd.openxmlformats-officedocument.presentationml.slideLayout+xml"/>
  <Override PartName="/ppt/slideLayouts/slideLayout761.xml" ContentType="application/vnd.openxmlformats-officedocument.presentationml.slideLayout+xml"/>
  <Override PartName="/ppt/slideLayouts/slideLayout506.xml" ContentType="application/vnd.openxmlformats-officedocument.presentationml.slideLayout+xml"/>
  <Override PartName="/ppt/slideLayouts/slideLayout159.xml" ContentType="application/vnd.openxmlformats-officedocument.presentationml.slideLayout+xml"/>
  <Override PartName="/ppt/slideLayouts/slideLayout345.xml" ContentType="application/vnd.openxmlformats-officedocument.presentationml.slideLayout+xml"/>
  <Override PartName="/ppt/slideLayouts/slideLayout837.xml" ContentType="application/vnd.openxmlformats-officedocument.presentationml.slideLayout+xml"/>
  <Override PartName="/ppt/notesSlides/notesSlide4.xml" ContentType="application/vnd.openxmlformats-officedocument.presentationml.notesSlide+xml"/>
  <Override PartName="/ppt/slides/slide38.xml" ContentType="application/vnd.openxmlformats-officedocument.presentationml.slide+xml"/>
  <Override PartName="/ppt/slideLayouts/slideLayout184.xml" ContentType="application/vnd.openxmlformats-officedocument.presentationml.slideLayout+xml"/>
  <Override PartName="/ppt/slideLayouts/slideLayout200.xml" ContentType="application/vnd.openxmlformats-officedocument.presentationml.slideLayout+xml"/>
  <Override PartName="/ppt/slideLayouts/slideLayout531.xml" ContentType="application/vnd.openxmlformats-officedocument.presentationml.slideLayout+xml"/>
  <Override PartName="/ppt/slideLayouts/slideLayout676.xml" ContentType="application/vnd.openxmlformats-officedocument.presentationml.slideLayout+xml"/>
  <Override PartName="/ppt/slideLayouts/slideLayout862.xml" ContentType="application/vnd.openxmlformats-officedocument.presentationml.slideLayout+xml"/>
  <Override PartName="/ppt/slideLayouts/slideLayout37.xml" ContentType="application/vnd.openxmlformats-officedocument.presentationml.slideLayout+xml"/>
  <Override PartName="/ppt/slideLayouts/slideLayout370.xml" ContentType="application/vnd.openxmlformats-officedocument.presentationml.slideLayout+xml"/>
  <Override PartName="/ppt/slideLayouts/slideLayout607.xml" ContentType="application/vnd.openxmlformats-officedocument.presentationml.slideLayout+xml"/>
  <Override PartName="/ppt/notesSlides/notesSlide29.xml" ContentType="application/vnd.openxmlformats-officedocument.presentationml.notesSlide+xml"/>
  <Override PartName="/ppt/slides/slide63.xml" ContentType="application/vnd.openxmlformats-officedocument.presentationml.slide+xml"/>
  <Override PartName="/ppt/slideLayouts/slideLayout62.xml" ContentType="application/vnd.openxmlformats-officedocument.presentationml.slideLayout+xml"/>
  <Override PartName="/ppt/slideLayouts/slideLayout115.xml" ContentType="application/vnd.openxmlformats-officedocument.presentationml.slideLayout+xml"/>
  <Override PartName="/ppt/slideLayouts/slideLayout301.xml" ContentType="application/vnd.openxmlformats-officedocument.presentationml.slideLayout+xml"/>
  <Override PartName="/ppt/slideLayouts/slideLayout446.xml" ContentType="application/vnd.openxmlformats-officedocument.presentationml.slideLayout+xml"/>
  <Override PartName="/ppt/slideLayouts/slideLayout777.xml" ContentType="application/vnd.openxmlformats-officedocument.presentationml.slideLayout+xml"/>
  <Override PartName="/ppt/theme/themeOverride3.xml" ContentType="application/vnd.openxmlformats-officedocument.themeOverride+xml"/>
  <Override PartName="/ppt/slideLayouts/slideLayout140.xml" ContentType="application/vnd.openxmlformats-officedocument.presentationml.slideLayout+xml"/>
  <Override PartName="/ppt/slideLayouts/slideLayout285.xml" ContentType="application/vnd.openxmlformats-officedocument.presentationml.slideLayout+xml"/>
  <Override PartName="/ppt/slideLayouts/slideLayout632.xml" ContentType="application/vnd.openxmlformats-officedocument.presentationml.slideLayout+xml"/>
  <Override PartName="/ppt/slideMasters/slideMaster24.xml" ContentType="application/vnd.openxmlformats-officedocument.presentationml.slideMaster+xml"/>
  <Override PartName="/ppt/slideLayouts/slideLayout471.xml" ContentType="application/vnd.openxmlformats-officedocument.presentationml.slideLayout+xml"/>
  <Override PartName="/ppt/theme/theme45.xml" ContentType="application/vnd.openxmlformats-officedocument.theme+xml"/>
  <Override PartName="/ppt/slideLayouts/slideLayout708.xml" ContentType="application/vnd.openxmlformats-officedocument.presentationml.slideLayout+xml"/>
  <Override PartName="/ppt/slideLayouts/slideLayout216.xml" ContentType="application/vnd.openxmlformats-officedocument.presentationml.slideLayout+xml"/>
  <Override PartName="/ppt/slideLayouts/slideLayout402.xml" ContentType="application/vnd.openxmlformats-officedocument.presentationml.slideLayout+xml"/>
  <Override PartName="/ppt/slideLayouts/slideLayout547.xml" ContentType="application/vnd.openxmlformats-officedocument.presentationml.slideLayout+xml"/>
  <Override PartName="/ppt/slideLayouts/slideLayout733.xml" ContentType="application/vnd.openxmlformats-officedocument.presentationml.slideLayout+xml"/>
  <Override PartName="/ppt/slideLayouts/slideLayout878.xml" ContentType="application/vnd.openxmlformats-officedocument.presentationml.slideLayout+xml"/>
  <Override PartName="/ppt/slideLayouts/slideLayout241.xml" ContentType="application/vnd.openxmlformats-officedocument.presentationml.slideLayout+xml"/>
  <Override PartName="/ppt/slideLayouts/slideLayout386.xml" ContentType="application/vnd.openxmlformats-officedocument.presentationml.slideLayout+xml"/>
  <Override PartName="/ppt/slideLayouts/slideLayout572.xml" ContentType="application/vnd.openxmlformats-officedocument.presentationml.slideLayout+xml"/>
  <Override PartName="/ppt/slideLayouts/slideLayout809.xml" ContentType="application/vnd.openxmlformats-officedocument.presentationml.slideLayout+xml"/>
  <Override PartName="/ppt/notesSlides/notesSlide10.xml" ContentType="application/vnd.openxmlformats-officedocument.presentationml.notesSlide+xml"/>
  <Override PartName="/ppt/slideLayouts/slideLayout78.xml" ContentType="application/vnd.openxmlformats-officedocument.presentationml.slideLayout+xml"/>
  <Override PartName="/ppt/slideLayouts/slideLayout317.xml" ContentType="application/vnd.openxmlformats-officedocument.presentationml.slideLayout+xml"/>
  <Override PartName="/ppt/slideLayouts/slideLayout648.xml" ContentType="application/vnd.openxmlformats-officedocument.presentationml.slideLayout+xml"/>
  <Override PartName="/ppt/slideLayouts/slideLayout156.xml" ContentType="application/vnd.openxmlformats-officedocument.presentationml.slideLayout+xml"/>
  <Override PartName="/ppt/slideLayouts/slideLayout487.xml" ContentType="application/vnd.openxmlformats-officedocument.presentationml.slideLayout+xml"/>
  <Override PartName="/ppt/slideLayouts/slideLayout503.xml" ContentType="application/vnd.openxmlformats-officedocument.presentationml.slideLayout+xml"/>
  <Override PartName="/ppt/slideLayouts/slideLayout834.xml" ContentType="application/vnd.openxmlformats-officedocument.presentationml.slideLayout+xml"/>
  <Override PartName="/ppt/notesSlides/notesSlide1.xml" ContentType="application/vnd.openxmlformats-officedocument.presentationml.notesSlide+xml"/>
  <Override PartName="/ppt/slideLayouts/slideLayout342.xml" ContentType="application/vnd.openxmlformats-officedocument.presentationml.slideLayout+xml"/>
  <Override PartName="/ppt/slideLayouts/slideLayout673.xml" ContentType="application/vnd.openxmlformats-officedocument.presentationml.slideLayout+xml"/>
  <Override PartName="/ppt/slideMasters/slideMaster65.xml" ContentType="application/vnd.openxmlformats-officedocument.presentationml.slideMaster+xml"/>
  <Override PartName="/ppt/slides/slide35.xml" ContentType="application/vnd.openxmlformats-officedocument.presentationml.slide+xml"/>
  <Override PartName="/ppt/slideLayouts/slideLayout34.xml" ContentType="application/vnd.openxmlformats-officedocument.presentationml.slideLayout+xml"/>
  <Override PartName="/ppt/slideLayouts/slideLayout181.xml" ContentType="application/vnd.openxmlformats-officedocument.presentationml.slideLayout+xml"/>
  <Override PartName="/ppt/slideLayouts/slideLayout418.xml" ContentType="application/vnd.openxmlformats-officedocument.presentationml.slideLayout+xml"/>
  <Override PartName="/ppt/slideLayouts/slideLayout749.xml" ContentType="application/vnd.openxmlformats-officedocument.presentationml.slideLayout+xml"/>
  <Override PartName="/ppt/slides/slide60.xml" ContentType="application/vnd.openxmlformats-officedocument.presentationml.slide+xml"/>
  <Override PartName="/ppt/slideLayouts/slideLayout112.xml" ContentType="application/vnd.openxmlformats-officedocument.presentationml.slideLayout+xml"/>
  <Override PartName="/ppt/slideLayouts/slideLayout257.xml" ContentType="application/vnd.openxmlformats-officedocument.presentationml.slideLayout+xml"/>
  <Override PartName="/ppt/slideLayouts/slideLayout588.xml" ContentType="application/vnd.openxmlformats-officedocument.presentationml.slideLayout+xml"/>
  <Override PartName="/ppt/slideLayouts/slideLayout604.xml" ContentType="application/vnd.openxmlformats-officedocument.presentationml.slideLayout+xml"/>
  <Override PartName="/ppt/notesSlides/notesSlide26.xml" ContentType="application/vnd.openxmlformats-officedocument.presentationml.notesSlide+xml"/>
  <Override PartName="/ppt/theme/theme17.xml" ContentType="application/vnd.openxmlformats-officedocument.theme+xml"/>
  <Override PartName="/ppt/slideLayouts/slideLayout443.xml" ContentType="application/vnd.openxmlformats-officedocument.presentationml.slideLayout+xml"/>
  <Override PartName="/ppt/slideLayouts/slideLayout774.xml" ContentType="application/vnd.openxmlformats-officedocument.presentationml.slideLayout+xml"/>
  <Override PartName="/ppt/slideMasters/slideMaster21.xml" ContentType="application/vnd.openxmlformats-officedocument.presentationml.slideMaster+xml"/>
  <Override PartName="/ppt/slideLayouts/slideLayout282.xml" ContentType="application/vnd.openxmlformats-officedocument.presentationml.slideLayout+xml"/>
  <Override PartName="/ppt/slideLayouts/slideLayout519.xml" ContentType="application/vnd.openxmlformats-officedocument.presentationml.slideLayout+xml"/>
  <Override PartName="/ppt/theme/theme42.xml" ContentType="application/vnd.openxmlformats-officedocument.theme+xml"/>
  <Override PartName="/ppt/slideLayouts/slideLayout705.xml" ContentType="application/vnd.openxmlformats-officedocument.presentationml.slideLayout+xml"/>
  <Override PartName="/ppt/theme/theme9.xml" ContentType="application/vnd.openxmlformats-officedocument.theme+xml"/>
  <Override PartName="/ppt/slideLayouts/slideLayout213.xml" ContentType="application/vnd.openxmlformats-officedocument.presentationml.slideLayout+xml"/>
  <Override PartName="/ppt/slideLayouts/slideLayout358.xml" ContentType="application/vnd.openxmlformats-officedocument.presentationml.slideLayout+xml"/>
  <Override PartName="/ppt/slideLayouts/slideLayout544.xml" ContentType="application/vnd.openxmlformats-officedocument.presentationml.slideLayout+xml"/>
  <Override PartName="/ppt/slideLayouts/slideLayout689.xml" ContentType="application/vnd.openxmlformats-officedocument.presentationml.slideLayout+xml"/>
  <Override PartName="/ppt/slideLayouts/slideLayout875.xml" ContentType="application/vnd.openxmlformats-officedocument.presentationml.slideLayout+xml"/>
  <Override PartName="/ppt/slideLayouts/slideLayout197.xml" ContentType="application/vnd.openxmlformats-officedocument.presentationml.slideLayout+xml"/>
  <Override PartName="/ppt/slideLayouts/slideLayout383.xml" ContentType="application/vnd.openxmlformats-officedocument.presentationml.slideLayout+xml"/>
  <Override PartName="/ppt/slideLayouts/slideLayout730.xml" ContentType="application/vnd.openxmlformats-officedocument.presentationml.slideLayout+xml"/>
  <Override PartName="/ppt/slideLayouts/slideLayout128.xml" ContentType="application/vnd.openxmlformats-officedocument.presentationml.slideLayout+xml"/>
  <Override PartName="/ppt/slideLayouts/slideLayout459.xml" ContentType="application/vnd.openxmlformats-officedocument.presentationml.slideLayout+xml"/>
  <Override PartName="/ppt/slideLayouts/slideLayout806.xml" ContentType="application/vnd.openxmlformats-officedocument.presentationml.slideLayout+xml"/>
  <Override PartName="/ppt/slideLayouts/slideLayout75.xml" ContentType="application/vnd.openxmlformats-officedocument.presentationml.slideLayout+xml"/>
  <Override PartName="/ppt/slideLayouts/slideLayout298.xml" ContentType="application/vnd.openxmlformats-officedocument.presentationml.slideLayout+xml"/>
  <Override PartName="/ppt/slideLayouts/slideLayout314.xml" ContentType="application/vnd.openxmlformats-officedocument.presentationml.slideLayout+xml"/>
  <Override PartName="/ppt/slideLayouts/slideLayout500.xml" ContentType="application/vnd.openxmlformats-officedocument.presentationml.slideLayout+xml"/>
  <Override PartName="/ppt/slideLayouts/slideLayout645.xml" ContentType="application/vnd.openxmlformats-officedocument.presentationml.slideLayout+xml"/>
  <Override PartName="/ppt/slideLayouts/slideLayout831.xml" ContentType="application/vnd.openxmlformats-officedocument.presentationml.slideLayout+xml"/>
  <Override PartName="/ppt/slideMasters/slideMaster37.xml" ContentType="application/vnd.openxmlformats-officedocument.presentationml.slideMaster+xml"/>
  <Override PartName="/ppt/slideLayouts/slideLayout153.xml" ContentType="application/vnd.openxmlformats-officedocument.presentationml.slideLayout+xml"/>
  <Override PartName="/ppt/slideLayouts/slideLayout484.xml" ContentType="application/vnd.openxmlformats-officedocument.presentationml.slideLayout+xml"/>
  <Override PartName="/ppt/slideLayouts/slideLayout670.xml" ContentType="application/vnd.openxmlformats-officedocument.presentationml.slideLayout+xml"/>
  <Override PartName="/ppt/theme/theme58.xml" ContentType="application/vnd.openxmlformats-officedocument.theme+xml"/>
  <Override PartName="/ppt/slides/slide32.xml" ContentType="application/vnd.openxmlformats-officedocument.presentationml.slide+xml"/>
  <Override PartName="/ppt/slideLayouts/slideLayout229.xml" ContentType="application/vnd.openxmlformats-officedocument.presentationml.slideLayout+xml"/>
  <Override PartName="/ppt/slideLayouts/slideLayout415.xml" ContentType="application/vnd.openxmlformats-officedocument.presentationml.slideLayout+xml"/>
  <Override PartName="/ppt/slideMasters/slideMaster62.xml" ContentType="application/vnd.openxmlformats-officedocument.presentationml.slideMaster+xml"/>
  <Override PartName="/ppt/slideLayouts/slideLayout31.xml" ContentType="application/vnd.openxmlformats-officedocument.presentationml.slideLayout+xml"/>
  <Override PartName="/ppt/slideLayouts/slideLayout254.xml" ContentType="application/vnd.openxmlformats-officedocument.presentationml.slideLayout+xml"/>
  <Override PartName="/ppt/slideLayouts/slideLayout399.xml" ContentType="application/vnd.openxmlformats-officedocument.presentationml.slideLayout+xml"/>
  <Override PartName="/ppt/slideLayouts/slideLayout601.xml" ContentType="application/vnd.openxmlformats-officedocument.presentationml.slideLayout+xml"/>
  <Override PartName="/ppt/slideLayouts/slideLayout746.xml" ContentType="application/vnd.openxmlformats-officedocument.presentationml.slideLayout+xml"/>
  <Override PartName="/ppt/notesSlides/notesSlide23.xml" ContentType="application/vnd.openxmlformats-officedocument.presentationml.notesSlide+xml"/>
  <Override PartName="/ppt/theme/theme14.xml" ContentType="application/vnd.openxmlformats-officedocument.theme+xml"/>
  <Override PartName="/ppt/slideLayouts/slideLayout440.xml" ContentType="application/vnd.openxmlformats-officedocument.presentationml.slideLayout+xml"/>
  <Override PartName="/ppt/slideLayouts/slideLayout585.xml" ContentType="application/vnd.openxmlformats-officedocument.presentationml.slideLayout+xml"/>
  <Override PartName="/ppt/slideLayouts/slideLayout771.xml" ContentType="application/vnd.openxmlformats-officedocument.presentationml.slideLayout+xml"/>
  <Override PartName="/ppt/slideLayouts/slideLayout516.xml" ContentType="application/vnd.openxmlformats-officedocument.presentationml.slideLayout+xml"/>
  <Override PartName="/ppt/slideLayouts/slideLayout847.xml" ContentType="application/vnd.openxmlformats-officedocument.presentationml.slideLayout+xml"/>
  <Override PartName="/ppt/theme/theme6.xml" ContentType="application/vnd.openxmlformats-officedocument.theme+xml"/>
  <Override PartName="/ppt/slideLayouts/slideLayout169.xml" ContentType="application/vnd.openxmlformats-officedocument.presentationml.slideLayout+xml"/>
  <Override PartName="/ppt/slideLayouts/slideLayout210.xml" ContentType="application/vnd.openxmlformats-officedocument.presentationml.slideLayout+xml"/>
  <Override PartName="/ppt/slideLayouts/slideLayout355.xml" ContentType="application/vnd.openxmlformats-officedocument.presentationml.slideLayout+xml"/>
  <Override PartName="/ppt/slideLayouts/slideLayout686.xml" ContentType="application/vnd.openxmlformats-officedocument.presentationml.slideLayout+xml"/>
  <Override PartName="/ppt/slideLayouts/slideLayout702.xml" ContentType="application/vnd.openxmlformats-officedocument.presentationml.slideLayout+xml"/>
  <Override PartName="/ppt/slides/slide48.xml" ContentType="application/vnd.openxmlformats-officedocument.presentationml.slide+xml"/>
  <Override PartName="/ppt/slideLayouts/slideLayout194.xml" ContentType="application/vnd.openxmlformats-officedocument.presentationml.slideLayout+xml"/>
  <Override PartName="/ppt/slideLayouts/slideLayout541.xml" ContentType="application/vnd.openxmlformats-officedocument.presentationml.slideLayout+xml"/>
  <Override PartName="/ppt/slideLayouts/slideLayout872.xml" ContentType="application/vnd.openxmlformats-officedocument.presentationml.slideLayout+xml"/>
  <Override PartName="/ppt/slideLayouts/slideLayout47.xml" ContentType="application/vnd.openxmlformats-officedocument.presentationml.slideLayout+xml"/>
  <Override PartName="/ppt/slideLayouts/slideLayout380.xml" ContentType="application/vnd.openxmlformats-officedocument.presentationml.slideLayout+xml"/>
  <Override PartName="/ppt/slideLayouts/slideLayout617.xml" ContentType="application/vnd.openxmlformats-officedocument.presentationml.slideLayout+xml"/>
  <Override PartName="/ppt/slideLayouts/slideLayout803.xml" ContentType="application/vnd.openxmlformats-officedocument.presentationml.slideLayout+xml"/>
  <Override PartName="/ppt/slideLayouts/slideLayout72.xml" ContentType="application/vnd.openxmlformats-officedocument.presentationml.slideLayout+xml"/>
  <Override PartName="/ppt/slideLayouts/slideLayout125.xml" ContentType="application/vnd.openxmlformats-officedocument.presentationml.slideLayout+xml"/>
  <Override PartName="/ppt/slideLayouts/slideLayout311.xml" ContentType="application/vnd.openxmlformats-officedocument.presentationml.slideLayout+xml"/>
  <Override PartName="/ppt/slideLayouts/slideLayout456.xml" ContentType="application/vnd.openxmlformats-officedocument.presentationml.slideLayout+xml"/>
  <Override PartName="/ppt/slideLayouts/slideLayout642.xml" ContentType="application/vnd.openxmlformats-officedocument.presentationml.slideLayout+xml"/>
  <Override PartName="/ppt/slideLayouts/slideLayout787.xml" ContentType="application/vnd.openxmlformats-officedocument.presentationml.slideLayout+xml"/>
  <Override PartName="/ppt/slideMasters/slideMaster34.xml" ContentType="application/vnd.openxmlformats-officedocument.presentationml.slideMaster+xml"/>
  <Override PartName="/ppt/slideLayouts/slideLayout150.xml" ContentType="application/vnd.openxmlformats-officedocument.presentationml.slideLayout+xml"/>
  <Override PartName="/ppt/slideLayouts/slideLayout295.xml" ContentType="application/vnd.openxmlformats-officedocument.presentationml.slideLayout+xml"/>
  <Override PartName="/ppt/slideLayouts/slideLayout481.xml" ContentType="application/vnd.openxmlformats-officedocument.presentationml.slideLayout+xml"/>
  <Override PartName="/ppt/slideLayouts/slideLayout226.xml" ContentType="application/vnd.openxmlformats-officedocument.presentationml.slideLayout+xml"/>
  <Override PartName="/ppt/slideLayouts/slideLayout557.xml" ContentType="application/vnd.openxmlformats-officedocument.presentationml.slideLayout+xml"/>
  <Override PartName="/ppt/slideLayouts/slideLayout718.xml" ContentType="application/vnd.openxmlformats-officedocument.presentationml.slideLayout+xml"/>
  <Override PartName="/ppt/theme/theme55.xml" ContentType="application/vnd.openxmlformats-officedocument.theme+xml"/>
  <Override PartName="/ppt/slideMasters/slideMaster9.xml" ContentType="application/vnd.openxmlformats-officedocument.presentationml.slideMaster+xml"/>
  <Override PartName="/ppt/slideLayouts/slideLayout396.xml" ContentType="application/vnd.openxmlformats-officedocument.presentationml.slideLayout+xml"/>
  <Override PartName="/ppt/slideLayouts/slideLayout412.xml" ContentType="application/vnd.openxmlformats-officedocument.presentationml.slideLayout+xml"/>
  <Override PartName="/ppt/slideLayouts/slideLayout743.xml" ContentType="application/vnd.openxmlformats-officedocument.presentationml.slideLayout+xml"/>
  <Override PartName="/ppt/slideLayouts/slideLayout888.xml" ContentType="application/vnd.openxmlformats-officedocument.presentationml.slideLayout+xml"/>
  <Override PartName="/ppt/notesSlides/notesSlide20.xml" ContentType="application/vnd.openxmlformats-officedocument.presentationml.notesSlide+xml"/>
  <Override PartName="/ppt/slideLayouts/slideLayout251.xml" ContentType="application/vnd.openxmlformats-officedocument.presentationml.slideLayout+xml"/>
  <Override PartName="/ppt/slideLayouts/slideLayout582.xml" ContentType="application/vnd.openxmlformats-officedocument.presentationml.slideLayout+xml"/>
  <Override PartName="/ppt/slideLayouts/slideLayout819.xml" ContentType="application/vnd.openxmlformats-officedocument.presentationml.slideLayout+xml"/>
  <Override PartName="/ppt/slideLayouts/slideLayout88.xml" ContentType="application/vnd.openxmlformats-officedocument.presentationml.slideLayout+xml"/>
  <Override PartName="/ppt/theme/theme11.xml" ContentType="application/vnd.openxmlformats-officedocument.theme+xml"/>
  <Override PartName="/ppt/slideLayouts/slideLayout327.xml" ContentType="application/vnd.openxmlformats-officedocument.presentationml.slideLayout+xml"/>
  <Override PartName="/ppt/slideLayouts/slideLayout658.xml" ContentType="application/vnd.openxmlformats-officedocument.presentationml.slideLayout+xml"/>
  <Override PartName="/ppt/slideLayouts/slideLayout19.xml" ContentType="application/vnd.openxmlformats-officedocument.presentationml.slideLayout+xml"/>
  <Override PartName="/ppt/slideLayouts/slideLayout166.xml" ContentType="application/vnd.openxmlformats-officedocument.presentationml.slideLayout+xml"/>
  <Override PartName="/ppt/slideLayouts/slideLayout497.xml" ContentType="application/vnd.openxmlformats-officedocument.presentationml.slideLayout+xml"/>
  <Override PartName="/ppt/slideLayouts/slideLayout513.xml" ContentType="application/vnd.openxmlformats-officedocument.presentationml.slideLayout+xml"/>
  <Override PartName="/ppt/slideLayouts/slideLayout844.xml" ContentType="application/vnd.openxmlformats-officedocument.presentationml.slideLayout+xml"/>
  <Override PartName="/ppt/slides/slide45.xml" ContentType="application/vnd.openxmlformats-officedocument.presentationml.slide+xml"/>
  <Override PartName="/ppt/theme/theme3.xml" ContentType="application/vnd.openxmlformats-officedocument.theme+xml"/>
  <Override PartName="/ppt/slideLayouts/slideLayout352.xml" ContentType="application/vnd.openxmlformats-officedocument.presentationml.slideLayout+xml"/>
  <Override PartName="/ppt/slideLayouts/slideLayout683.xml" ContentType="application/vnd.openxmlformats-officedocument.presentationml.slideLayout+xml"/>
  <Override PartName="/ppt/slideLayouts/slideLayout44.xml" ContentType="application/vnd.openxmlformats-officedocument.presentationml.slideLayout+xml"/>
  <Override PartName="/ppt/slideLayouts/slideLayout191.xml" ContentType="application/vnd.openxmlformats-officedocument.presentationml.slideLayout+xml"/>
  <Override PartName="/ppt/slideLayouts/slideLayout428.xml" ContentType="application/vnd.openxmlformats-officedocument.presentationml.slideLayout+xml"/>
  <Override PartName="/ppt/slideLayouts/slideLayout614.xml" ContentType="application/vnd.openxmlformats-officedocument.presentationml.slideLayout+xml"/>
  <Override PartName="/ppt/slideLayouts/slideLayout759.xml" ContentType="application/vnd.openxmlformats-officedocument.presentationml.slideLayout+xml"/>
  <Override PartName="/ppt/slideLayouts/slideLayout122.xml" ContentType="application/vnd.openxmlformats-officedocument.presentationml.slideLayout+xml"/>
  <Override PartName="/ppt/slideLayouts/slideLayout267.xml" ContentType="application/vnd.openxmlformats-officedocument.presentationml.slideLayout+xml"/>
  <Override PartName="/ppt/slideLayouts/slideLayout453.xml" ContentType="application/vnd.openxmlformats-officedocument.presentationml.slideLayout+xml"/>
  <Override PartName="/ppt/slideLayouts/slideLayout598.xml" ContentType="application/vnd.openxmlformats-officedocument.presentationml.slideLayout+xml"/>
  <Override PartName="/ppt/slideLayouts/slideLayout784.xml" ContentType="application/vnd.openxmlformats-officedocument.presentationml.slideLayout+xml"/>
  <Override PartName="/ppt/slideLayouts/slideLayout800.xml" ContentType="application/vnd.openxmlformats-officedocument.presentationml.slideLayout+xml"/>
  <Override PartName="/ppt/slideLayouts/slideLayout292.xml" ContentType="application/vnd.openxmlformats-officedocument.presentationml.slideLayout+xml"/>
  <Override PartName="/ppt/theme/theme27.xml" ContentType="application/vnd.openxmlformats-officedocument.theme+xml"/>
  <Override PartName="/ppt/slideLayouts/slideLayout529.xml" ContentType="application/vnd.openxmlformats-officedocument.presentationml.slideLayout+xml"/>
  <Override PartName="/ppt/slideMasters/slideMaster31.xml" ContentType="application/vnd.openxmlformats-officedocument.presentationml.slideMaster+xml"/>
  <Override PartName="/ppt/slideLayouts/slideLayout368.xml" ContentType="application/vnd.openxmlformats-officedocument.presentationml.slideLayout+xml"/>
  <Override PartName="/ppt/slideLayouts/slideLayout715.xml" ContentType="application/vnd.openxmlformats-officedocument.presentationml.slideLayout+xml"/>
  <Override PartName="/ppt/theme/theme52.xml" ContentType="application/vnd.openxmlformats-officedocument.theme+xml"/>
  <Override PartName="/ppt/slideMasters/slideMaster6.xml" ContentType="application/vnd.openxmlformats-officedocument.presentationml.slideMaster+xml"/>
  <Override PartName="/ppt/slideLayouts/slideLayout223.xml" ContentType="application/vnd.openxmlformats-officedocument.presentationml.slideLayout+xml"/>
  <Override PartName="/ppt/slideLayouts/slideLayout554.xml" ContentType="application/vnd.openxmlformats-officedocument.presentationml.slideLayout+xml"/>
  <Override PartName="/ppt/slideLayouts/slideLayout699.xml" ContentType="application/vnd.openxmlformats-officedocument.presentationml.slideLayout+xml"/>
  <Override PartName="/ppt/slideLayouts/slideLayout740.xml" ContentType="application/vnd.openxmlformats-officedocument.presentationml.slideLayout+xml"/>
  <Override PartName="/ppt/slideLayouts/slideLayout885.xml" ContentType="application/vnd.openxmlformats-officedocument.presentationml.slideLayout+xml"/>
  <Override PartName="/ppt/slideLayouts/slideLayout393.xml" ContentType="application/vnd.openxmlformats-officedocument.presentationml.slideLayout+xml"/>
  <Override PartName="/ppt/slideLayouts/slideLayout85.xml" ContentType="application/vnd.openxmlformats-officedocument.presentationml.slideLayout+xml"/>
  <Override PartName="/ppt/slideLayouts/slideLayout138.xml" ContentType="application/vnd.openxmlformats-officedocument.presentationml.slideLayout+xml"/>
  <Override PartName="/ppt/slideLayouts/slideLayout324.xml" ContentType="application/vnd.openxmlformats-officedocument.presentationml.slideLayout+xml"/>
  <Override PartName="/ppt/slideLayouts/slideLayout469.xml" ContentType="application/vnd.openxmlformats-officedocument.presentationml.slideLayout+xml"/>
  <Override PartName="/ppt/slideLayouts/slideLayout816.xml" ContentType="application/vnd.openxmlformats-officedocument.presentationml.slideLayout+xml"/>
  <Override PartName="/ppt/slides/slide17.xml" ContentType="application/vnd.openxmlformats-officedocument.presentationml.slide+xml"/>
  <Override PartName="/ppt/slideLayouts/slideLayout163.xml" ContentType="application/vnd.openxmlformats-officedocument.presentationml.slideLayout+xml"/>
  <Override PartName="/ppt/slideLayouts/slideLayout510.xml" ContentType="application/vnd.openxmlformats-officedocument.presentationml.slideLayout+xml"/>
  <Override PartName="/ppt/slideLayouts/slideLayout655.xml" ContentType="application/vnd.openxmlformats-officedocument.presentationml.slideLayout+xml"/>
  <Override PartName="/ppt/slideLayouts/slideLayout841.xml" ContentType="application/vnd.openxmlformats-officedocument.presentationml.slideLayout+xml"/>
  <Override PartName="/ppt/slideMasters/slideMaster47.xml" ContentType="application/vnd.openxmlformats-officedocument.presentationml.slideMaster+xml"/>
  <Override PartName="/ppt/slideLayouts/slideLayout16.xml" ContentType="application/vnd.openxmlformats-officedocument.presentationml.slideLayout+xml"/>
  <Override PartName="/ppt/slideLayouts/slideLayout494.xml" ContentType="application/vnd.openxmlformats-officedocument.presentationml.slideLayout+xml"/>
  <Override PartName="/ppt/slideLayouts/slideLayout680.xml" ContentType="application/vnd.openxmlformats-officedocument.presentationml.slideLayout+xml"/>
  <Override PartName="/ppt/slides/slide42.xml" ContentType="application/vnd.openxmlformats-officedocument.presentationml.slide+xml"/>
  <Override PartName="/ppt/slideLayouts/slideLayout41.xml" ContentType="application/vnd.openxmlformats-officedocument.presentationml.slideLayout+xml"/>
  <Override PartName="/ppt/slideLayouts/slideLayout239.xml" ContentType="application/vnd.openxmlformats-officedocument.presentationml.slideLayout+xml"/>
  <Override PartName="/ppt/slideLayouts/slideLayout425.xml" ContentType="application/vnd.openxmlformats-officedocument.presentationml.slideLayout+xml"/>
  <Override PartName="/ppt/slideLayouts/slideLayout756.xml" ContentType="application/vnd.openxmlformats-officedocument.presentationml.slideLayout+xml"/>
  <Override PartName="/ppt/slideLayouts/slideLayout264.xml" ContentType="application/vnd.openxmlformats-officedocument.presentationml.slideLayout+xml"/>
  <Override PartName="/ppt/slideLayouts/slideLayout595.xml" ContentType="application/vnd.openxmlformats-officedocument.presentationml.slideLayout+xml"/>
  <Override PartName="/ppt/slideLayouts/slideLayout611.xml" ContentType="application/vnd.openxmlformats-officedocument.presentationml.slideLayout+xml"/>
  <Override PartName="/ppt/theme/theme24.xml" ContentType="application/vnd.openxmlformats-officedocument.theme+xml"/>
  <Override PartName="/ppt/slideLayouts/slideLayout450.xml" ContentType="application/vnd.openxmlformats-officedocument.presentationml.slideLayout+xml"/>
  <Override PartName="/ppt/slideLayouts/slideLayout781.xml" ContentType="application/vnd.openxmlformats-officedocument.presentationml.slideLayout+xml"/>
  <Override PartName="/ppt/slideLayouts/slideLayout179.xml" ContentType="application/vnd.openxmlformats-officedocument.presentationml.slideLayout+xml"/>
  <Override PartName="/ppt/slideLayouts/slideLayout526.xml" ContentType="application/vnd.openxmlformats-officedocument.presentationml.slideLayout+xml"/>
  <Override PartName="/ppt/slideLayouts/slideLayout712.xml" ContentType="application/vnd.openxmlformats-officedocument.presentationml.slideLayout+xml"/>
  <Override PartName="/ppt/slideLayouts/slideLayout857.xml" ContentType="application/vnd.openxmlformats-officedocument.presentationml.slideLayout+xml"/>
  <Override PartName="/ppt/slides/slide8.xml" ContentType="application/vnd.openxmlformats-officedocument.presentationml.slide+xml"/>
  <Override PartName="/ppt/slideLayouts/slideLayout79.xml" ContentType="application/vnd.openxmlformats-officedocument.presentationml.slideLayout+xml"/>
  <Override PartName="/ppt/slideLayouts/slideLayout220.xml" ContentType="application/vnd.openxmlformats-officedocument.presentationml.slideLayout+xml"/>
  <Override PartName="/ppt/slideLayouts/slideLayout318.xml" ContentType="application/vnd.openxmlformats-officedocument.presentationml.slideLayout+xml"/>
  <Override PartName="/ppt/slideLayouts/slideLayout365.xml" ContentType="application/vnd.openxmlformats-officedocument.presentationml.slideLayout+xml"/>
  <Override PartName="/ppt/slideLayouts/slideLayout504.xml" ContentType="application/vnd.openxmlformats-officedocument.presentationml.slideLayout+xml"/>
  <Override PartName="/ppt/slideLayouts/slideLayout551.xml" ContentType="application/vnd.openxmlformats-officedocument.presentationml.slideLayout+xml"/>
  <Override PartName="/ppt/slideLayouts/slideLayout649.xml" ContentType="application/vnd.openxmlformats-officedocument.presentationml.slideLayout+xml"/>
  <Override PartName="/ppt/slideLayouts/slideLayout696.xml" ContentType="application/vnd.openxmlformats-officedocument.presentationml.slideLayout+xml"/>
  <Override PartName="/ppt/slideMasters/slideMaster3.xml" ContentType="application/vnd.openxmlformats-officedocument.presentationml.slideMaster+xml"/>
  <Override PartName="/ppt/slides/slide58.xml" ContentType="application/vnd.openxmlformats-officedocument.presentationml.slide+xml"/>
  <Override PartName="/ppt/slideLayouts/slideLayout57.xml" ContentType="application/vnd.openxmlformats-officedocument.presentationml.slideLayout+xml"/>
  <Override PartName="/ppt/slideLayouts/slideLayout157.xml" ContentType="application/vnd.openxmlformats-officedocument.presentationml.slideLayout+xml"/>
  <Override PartName="/ppt/slideLayouts/slideLayout343.xml" ContentType="application/vnd.openxmlformats-officedocument.presentationml.slideLayout+xml"/>
  <Override PartName="/ppt/slideLayouts/slideLayout390.xml" ContentType="application/vnd.openxmlformats-officedocument.presentationml.slideLayout+xml"/>
  <Override PartName="/ppt/slideLayouts/slideLayout488.xml" ContentType="application/vnd.openxmlformats-officedocument.presentationml.slideLayout+xml"/>
  <Override PartName="/ppt/slideLayouts/slideLayout835.xml" ContentType="application/vnd.openxmlformats-officedocument.presentationml.slideLayout+xml"/>
  <Override PartName="/ppt/slideLayouts/slideLayout882.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135.xml" ContentType="application/vnd.openxmlformats-officedocument.presentationml.slideLayout+xml"/>
  <Override PartName="/ppt/slideLayouts/slideLayout182.xml" ContentType="application/vnd.openxmlformats-officedocument.presentationml.slideLayout+xml"/>
  <Override PartName="/ppt/slideLayouts/slideLayout627.xml" ContentType="application/vnd.openxmlformats-officedocument.presentationml.slideLayout+xml"/>
  <Override PartName="/ppt/slideLayouts/slideLayout674.xml" ContentType="application/vnd.openxmlformats-officedocument.presentationml.slideLayout+xml"/>
  <Override PartName="/ppt/slideLayouts/slideLayout813.xml" ContentType="application/vnd.openxmlformats-officedocument.presentationml.slideLayout+xml"/>
  <Override PartName="/ppt/slideLayouts/slideLayout860.xml" ContentType="application/vnd.openxmlformats-officedocument.presentationml.slideLayout+xml"/>
  <Override PartName="/ppt/slideMasters/slideMaster19.xml" ContentType="application/vnd.openxmlformats-officedocument.presentationml.slideMaster+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258.xml" ContentType="application/vnd.openxmlformats-officedocument.presentationml.slideLayout+xml"/>
  <Override PartName="/ppt/slideLayouts/slideLayout321.xml" ContentType="application/vnd.openxmlformats-officedocument.presentationml.slideLayout+xml"/>
  <Override PartName="/ppt/slideLayouts/slideLayout419.xml" ContentType="application/vnd.openxmlformats-officedocument.presentationml.slideLayout+xml"/>
  <Override PartName="/ppt/slideLayouts/slideLayout466.xml" ContentType="application/vnd.openxmlformats-officedocument.presentationml.slideLayout+xml"/>
  <Override PartName="/ppt/slideLayouts/slideLayout605.xml" ContentType="application/vnd.openxmlformats-officedocument.presentationml.slideLayout+xml"/>
  <Override PartName="/ppt/slideLayouts/slideLayout652.xml" ContentType="application/vnd.openxmlformats-officedocument.presentationml.slideLayout+xml"/>
  <Override PartName="/ppt/slideLayouts/slideLayout797.xml" ContentType="application/vnd.openxmlformats-officedocument.presentationml.slideLayout+xml"/>
  <Override PartName="/ppt/notesSlides/notesSlide27.xml" ContentType="application/vnd.openxmlformats-officedocument.presentationml.notesSlide+xml"/>
  <Override PartName="/ppt/slideMasters/slideMaster44.xml" ContentType="application/vnd.openxmlformats-officedocument.presentationml.slideMaster+xml"/>
  <Override PartName="/ppt/slides/slide14.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60.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theme/theme18.xml" ContentType="application/vnd.openxmlformats-officedocument.theme+xml"/>
  <Override PartName="/ppt/slideLayouts/slideLayout444.xml" ContentType="application/vnd.openxmlformats-officedocument.presentationml.slideLayout+xml"/>
  <Override PartName="/ppt/slideLayouts/slideLayout491.xml" ContentType="application/vnd.openxmlformats-officedocument.presentationml.slideLayout+xml"/>
  <Override PartName="/ppt/slideLayouts/slideLayout589.xml" ContentType="application/vnd.openxmlformats-officedocument.presentationml.slideLayout+xml"/>
  <Override PartName="/ppt/slideLayouts/slideLayout728.xml" ContentType="application/vnd.openxmlformats-officedocument.presentationml.slideLayout+xml"/>
  <Override PartName="/ppt/slideLayouts/slideLayout775.xml" ContentType="application/vnd.openxmlformats-officedocument.presentationml.slideLayout+xml"/>
  <Override PartName="/ppt/theme/theme65.xml" ContentType="application/vnd.openxmlformats-officedocument.theme+xml"/>
  <Override PartName="/ppt/theme/themeOverride1.xml" ContentType="application/vnd.openxmlformats-officedocument.themeOverride+xml"/>
  <Override PartName="/ppt/tableStyles.xml" ContentType="application/vnd.openxmlformats-officedocument.presentationml.tableStyles+xml"/>
  <Override PartName="/ppt/slideLayouts/slideLayout236.xml" ContentType="application/vnd.openxmlformats-officedocument.presentationml.slideLayout+xml"/>
  <Override PartName="/ppt/slideLayouts/slideLayout283.xml" ContentType="application/vnd.openxmlformats-officedocument.presentationml.slideLayout+xml"/>
  <Override PartName="/ppt/slideLayouts/slideLayout567.xml" ContentType="application/vnd.openxmlformats-officedocument.presentationml.slideLayout+xml"/>
  <Override PartName="/ppt/slideLayouts/slideLayout630.xml" ContentType="application/vnd.openxmlformats-officedocument.presentationml.slideLayout+xml"/>
  <Override PartName="/ppt/slideMasters/slideMaster22.xml" ContentType="application/vnd.openxmlformats-officedocument.presentationml.slideMaster+xml"/>
  <Override PartName="/ppt/slideLayouts/slideLayout359.xml" ContentType="application/vnd.openxmlformats-officedocument.presentationml.slideLayout+xml"/>
  <Override PartName="/ppt/slideLayouts/slideLayout422.xml" ContentType="application/vnd.openxmlformats-officedocument.presentationml.slideLayout+xml"/>
  <Override PartName="/ppt/theme/theme43.xml" ContentType="application/vnd.openxmlformats-officedocument.theme+xml"/>
  <Override PartName="/ppt/slideLayouts/slideLayout706.xml" ContentType="application/vnd.openxmlformats-officedocument.presentationml.slideLayout+xml"/>
  <Override PartName="/ppt/slideLayouts/slideLayout753.xml" ContentType="application/vnd.openxmlformats-officedocument.presentationml.slideLayout+xml"/>
  <Override PartName="/ppt/notesSlides/notesSlide30.xml" ContentType="application/vnd.openxmlformats-officedocument.presentationml.notesSlide+xml"/>
  <Override PartName="/ppt/slideLayouts/slideLayout198.xml" ContentType="application/vnd.openxmlformats-officedocument.presentationml.slideLayout+xml"/>
  <Override PartName="/ppt/slideLayouts/slideLayout214.xml" ContentType="application/vnd.openxmlformats-officedocument.presentationml.slideLayout+xml"/>
  <Override PartName="/ppt/slideLayouts/slideLayout261.xml" ContentType="application/vnd.openxmlformats-officedocument.presentationml.slideLayout+xml"/>
  <Override PartName="/ppt/theme/theme21.xml" ContentType="application/vnd.openxmlformats-officedocument.theme+xml"/>
  <Override PartName="/ppt/slideLayouts/slideLayout400.xml" ContentType="application/vnd.openxmlformats-officedocument.presentationml.slideLayout+xml"/>
  <Override PartName="/ppt/slideLayouts/slideLayout545.xml" ContentType="application/vnd.openxmlformats-officedocument.presentationml.slideLayout+xml"/>
  <Override PartName="/ppt/slideLayouts/slideLayout592.xml" ContentType="application/vnd.openxmlformats-officedocument.presentationml.slideLayout+xml"/>
  <Override PartName="/ppt/slideLayouts/slideLayout731.xml" ContentType="application/vnd.openxmlformats-officedocument.presentationml.slideLayout+xml"/>
  <Override PartName="/ppt/slideLayouts/slideLayout829.xml" ContentType="application/vnd.openxmlformats-officedocument.presentationml.slideLayout+xml"/>
  <Override PartName="/ppt/slideLayouts/slideLayout876.xml" ContentType="application/vnd.openxmlformats-officedocument.presentationml.slideLayout+xml"/>
  <Override PartName="/ppt/slideLayouts/slideLayout98.xml" ContentType="application/vnd.openxmlformats-officedocument.presentationml.slideLayout+xml"/>
  <Override PartName="/ppt/slideLayouts/slideLayout337.xml" ContentType="application/vnd.openxmlformats-officedocument.presentationml.slideLayout+xml"/>
  <Override PartName="/ppt/slideLayouts/slideLayout384.xml" ContentType="application/vnd.openxmlformats-officedocument.presentationml.slideLayout+xml"/>
  <Override PartName="/ppt/slideLayouts/slideLayout523.xml" ContentType="application/vnd.openxmlformats-officedocument.presentationml.slideLayout+xml"/>
  <Override PartName="/ppt/slideLayouts/slideLayout570.xml" ContentType="application/vnd.openxmlformats-officedocument.presentationml.slideLayout+xml"/>
  <Override PartName="/ppt/slideLayouts/slideLayout668.xml" ContentType="application/vnd.openxmlformats-officedocument.presentationml.slideLayout+xml"/>
  <Override PartName="/ppt/slideLayouts/slideLayout807.xml" ContentType="application/vnd.openxmlformats-officedocument.presentationml.slideLayout+xml"/>
  <Override PartName="/ppt/slideLayouts/slideLayout854.xml" ContentType="application/vnd.openxmlformats-officedocument.presentationml.slideLayout+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29.xml" ContentType="application/vnd.openxmlformats-officedocument.presentationml.slideLayout+xml"/>
  <Override PartName="/ppt/slideLayouts/slideLayout176.xml" ContentType="application/vnd.openxmlformats-officedocument.presentationml.slideLayout+xml"/>
  <Override PartName="/ppt/slideLayouts/slideLayout315.xml" ContentType="application/vnd.openxmlformats-officedocument.presentationml.slideLayout+xml"/>
  <Override PartName="/ppt/slideLayouts/slideLayout362.xml" ContentType="application/vnd.openxmlformats-officedocument.presentationml.slideLayout+xml"/>
  <Override PartName="/ppt/slideLayouts/slideLayout646.xml" ContentType="application/vnd.openxmlformats-officedocument.presentationml.slideLayout+xml"/>
  <Override PartName="/ppt/slideLayouts/slideLayout693.xml" ContentType="application/vnd.openxmlformats-officedocument.presentationml.slideLayout+xml"/>
  <Override PartName="/ppt/slides/slide55.xml" ContentType="application/vnd.openxmlformats-officedocument.presentationml.slide+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slideLayouts/slideLayout299.xml" ContentType="application/vnd.openxmlformats-officedocument.presentationml.slideLayout+xml"/>
  <Override PartName="/ppt/slideLayouts/slideLayout438.xml" ContentType="application/vnd.openxmlformats-officedocument.presentationml.slideLayout+xml"/>
  <Override PartName="/ppt/slideLayouts/slideLayout485.xml" ContentType="application/vnd.openxmlformats-officedocument.presentationml.slideLayout+xml"/>
  <Override PartName="/ppt/slideLayouts/slideLayout501.xml" ContentType="application/vnd.openxmlformats-officedocument.presentationml.slideLayout+xml"/>
  <Override PartName="/ppt/slideLayouts/slideLayout832.xml" ContentType="application/vnd.openxmlformats-officedocument.presentationml.slideLayout+xml"/>
  <Override PartName="/ppt/slideMasters/slideMaster38.xml" ContentType="application/vnd.openxmlformats-officedocument.presentationml.slideMaster+xml"/>
  <Override PartName="/ppt/slides/slide33.xml" ContentType="application/vnd.openxmlformats-officedocument.presentationml.slide+xml"/>
  <Override PartName="/ppt/slideLayouts/slideLayout54.xml" ContentType="application/vnd.openxmlformats-officedocument.presentationml.slideLayout+xml"/>
  <Override PartName="/ppt/slideLayouts/slideLayout277.xml" ContentType="application/vnd.openxmlformats-officedocument.presentationml.slideLayout+xml"/>
  <Override PartName="/ppt/slideLayouts/slideLayout340.xml" ContentType="application/vnd.openxmlformats-officedocument.presentationml.slideLayout+xml"/>
  <Override PartName="/ppt/slideLayouts/slideLayout624.xml" ContentType="application/vnd.openxmlformats-officedocument.presentationml.slideLayout+xml"/>
  <Override PartName="/ppt/slideLayouts/slideLayout671.xml" ContentType="application/vnd.openxmlformats-officedocument.presentationml.slideLayout+xml"/>
  <Override PartName="/ppt/slideLayouts/slideLayout769.xml" ContentType="application/vnd.openxmlformats-officedocument.presentationml.slideLayout+xml"/>
  <Override PartName="/ppt/theme/theme59.xml" ContentType="application/vnd.openxmlformats-officedocument.theme+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Masters/slideMaster63.xml" ContentType="application/vnd.openxmlformats-officedocument.presentationml.slideMaster+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ppt/slideLayouts/slideLayout416.xml" ContentType="application/vnd.openxmlformats-officedocument.presentationml.slideLayout+xml"/>
  <Override PartName="/ppt/slideLayouts/slideLayout463.xml" ContentType="application/vnd.openxmlformats-officedocument.presentationml.slideLayout+xml"/>
  <Override PartName="/ppt/theme/theme37.xml" ContentType="application/vnd.openxmlformats-officedocument.theme+xml"/>
  <Override PartName="/ppt/slideLayouts/slideLayout602.xml" ContentType="application/vnd.openxmlformats-officedocument.presentationml.slideLayout+xml"/>
  <Override PartName="/ppt/slideLayouts/slideLayout747.xml" ContentType="application/vnd.openxmlformats-officedocument.presentationml.slideLayout+xml"/>
  <Override PartName="/ppt/slideLayouts/slideLayout794.xml" ContentType="application/vnd.openxmlformats-officedocument.presentationml.slideLayout+xml"/>
  <Override PartName="/ppt/slideLayouts/slideLayout810.xml" ContentType="application/vnd.openxmlformats-officedocument.presentationml.slideLayout+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110.xml" ContentType="application/vnd.openxmlformats-officedocument.presentationml.slideLayout+xml"/>
  <Override PartName="/ppt/slideLayouts/slideLayout208.xml" ContentType="application/vnd.openxmlformats-officedocument.presentationml.slideLayout+xml"/>
  <Override PartName="/ppt/slideLayouts/slideLayout255.xml" ContentType="application/vnd.openxmlformats-officedocument.presentationml.slideLayout+xml"/>
  <Override PartName="/ppt/slideLayouts/slideLayout441.xml" ContentType="application/vnd.openxmlformats-officedocument.presentationml.slideLayout+xml"/>
  <Override PartName="/ppt/slideLayouts/slideLayout539.xml" ContentType="application/vnd.openxmlformats-officedocument.presentationml.slideLayout+xml"/>
  <Override PartName="/ppt/slideLayouts/slideLayout586.xml" ContentType="application/vnd.openxmlformats-officedocument.presentationml.slideLayout+xml"/>
  <Override PartName="/ppt/slideMasters/slideMaster41.xml" ContentType="application/vnd.openxmlformats-officedocument.presentationml.slideMaster+xml"/>
  <Override PartName="/ppt/slideLayouts/slideLayout10.xml" ContentType="application/vnd.openxmlformats-officedocument.presentationml.slideLayout+xml"/>
  <Override PartName="/ppt/theme/theme15.xml" ContentType="application/vnd.openxmlformats-officedocument.theme+xml"/>
  <Override PartName="/ppt/slideLayouts/slideLayout233.xml" ContentType="application/vnd.openxmlformats-officedocument.presentationml.slideLayout+xml"/>
  <Override PartName="/ppt/slideLayouts/slideLayout280.xml" ContentType="application/vnd.openxmlformats-officedocument.presentationml.slideLayout+xml"/>
  <Override PartName="/ppt/slideLayouts/slideLayout378.xml" ContentType="application/vnd.openxmlformats-officedocument.presentationml.slideLayout+xml"/>
  <Override PartName="/ppt/slideLayouts/slideLayout725.xml" ContentType="application/vnd.openxmlformats-officedocument.presentationml.slideLayout+xml"/>
  <Override PartName="/ppt/slideLayouts/slideLayout772.xml" ContentType="application/vnd.openxmlformats-officedocument.presentationml.slideLayout+xml"/>
  <Override PartName="/ppt/theme/theme62.xml" ContentType="application/vnd.openxmlformats-officedocument.theme+xml"/>
  <Override PartName="/ppt/slideLayouts/slideLayout517.xml" ContentType="application/vnd.openxmlformats-officedocument.presentationml.slideLayout+xml"/>
  <Override PartName="/ppt/theme/theme40.xml" ContentType="application/vnd.openxmlformats-officedocument.theme+xml"/>
  <Override PartName="/ppt/slideLayouts/slideLayout564.xml" ContentType="application/vnd.openxmlformats-officedocument.presentationml.slideLayout+xml"/>
  <Override PartName="/ppt/slideLayouts/slideLayout703.xml" ContentType="application/vnd.openxmlformats-officedocument.presentationml.slideLayout+xml"/>
  <Override PartName="/ppt/slideLayouts/slideLayout750.xml" ContentType="application/vnd.openxmlformats-officedocument.presentationml.slideLayout+xml"/>
  <Override PartName="/ppt/slideLayouts/slideLayout848.xml" ContentType="application/vnd.openxmlformats-officedocument.presentationml.slideLayout+xml"/>
  <Override PartName="/ppt/slideLayouts/slideLayout895.xml" ContentType="application/vnd.openxmlformats-officedocument.presentationml.slideLayout+xml"/>
  <Override PartName="/ppt/slides/slide49.xml" ContentType="application/vnd.openxmlformats-officedocument.presentationml.slide+xml"/>
  <Override PartName="/ppt/theme/theme7.xml" ContentType="application/vnd.openxmlformats-officedocument.theme+xml"/>
  <Override PartName="/ppt/slideLayouts/slideLayout211.xml" ContentType="application/vnd.openxmlformats-officedocument.presentationml.slideLayout+xml"/>
  <Override PartName="/ppt/slideLayouts/slideLayout309.xml" ContentType="application/vnd.openxmlformats-officedocument.presentationml.slideLayout+xml"/>
  <Override PartName="/ppt/slideLayouts/slideLayout356.xml" ContentType="application/vnd.openxmlformats-officedocument.presentationml.slideLayout+xml"/>
  <Override PartName="/ppt/slideLayouts/slideLayout542.xml" ContentType="application/vnd.openxmlformats-officedocument.presentationml.slideLayout+xml"/>
  <Override PartName="/ppt/slideLayouts/slideLayout687.xml" ContentType="application/vnd.openxmlformats-officedocument.presentationml.slideLayout+xml"/>
  <Override PartName="/ppt/slideLayouts/slideLayout826.xml" ContentType="application/vnd.openxmlformats-officedocument.presentationml.slideLayout+xml"/>
  <Override PartName="/ppt/slideLayouts/slideLayout873.xml" ContentType="application/vnd.openxmlformats-officedocument.presentationml.slideLayout+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48.xml" ContentType="application/vnd.openxmlformats-officedocument.presentationml.slideLayout+xml"/>
  <Override PartName="/ppt/slideLayouts/slideLayout195.xml" ContentType="application/vnd.openxmlformats-officedocument.presentationml.slideLayout+xml"/>
  <Override PartName="/ppt/slideLayouts/slideLayout334.xml" ContentType="application/vnd.openxmlformats-officedocument.presentationml.slideLayout+xml"/>
  <Override PartName="/ppt/slideLayouts/slideLayout381.xml" ContentType="application/vnd.openxmlformats-officedocument.presentationml.slideLayout+xml"/>
  <Override PartName="/ppt/slideLayouts/slideLayout479.xml" ContentType="application/vnd.openxmlformats-officedocument.presentationml.slideLayout+xml"/>
  <Override PartName="/ppt/slideLayouts/slideLayout618.xml" ContentType="application/vnd.openxmlformats-officedocument.presentationml.slideLayout+xml"/>
  <Override PartName="/ppt/slideLayouts/slideLayout665.xml" ContentType="application/vnd.openxmlformats-officedocument.presentationml.slideLayout+xml"/>
  <Override PartName="/ppt/slideMasters/slideMaster57.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126.xml" ContentType="application/vnd.openxmlformats-officedocument.presentationml.slideLayout+xml"/>
  <Override PartName="/ppt/slideLayouts/slideLayout173.xml" ContentType="application/vnd.openxmlformats-officedocument.presentationml.slideLayout+xml"/>
  <Override PartName="/ppt/slideLayouts/slideLayout457.xml" ContentType="application/vnd.openxmlformats-officedocument.presentationml.slideLayout+xml"/>
  <Override PartName="/ppt/slideLayouts/slideLayout520.xml" ContentType="application/vnd.openxmlformats-officedocument.presentationml.slideLayout+xml"/>
  <Override PartName="/ppt/slideLayouts/slideLayout804.xml" ContentType="application/vnd.openxmlformats-officedocument.presentationml.slideLayout+xml"/>
  <Override PartName="/ppt/slideLayouts/slideLayout851.xml" ContentType="application/vnd.openxmlformats-officedocument.presentationml.slideLayout+xml"/>
  <Override PartName="/ppt/slides/slide2.xml" ContentType="application/vnd.openxmlformats-officedocument.presentationml.slide+xml"/>
  <Override PartName="/ppt/slides/slide52.xml" ContentType="application/vnd.openxmlformats-officedocument.presentationml.slide+xml"/>
  <Override PartName="/ppt/slideLayouts/slideLayout26.xml" ContentType="application/vnd.openxmlformats-officedocument.presentationml.slideLayout+xml"/>
  <Override PartName="/ppt/slideLayouts/slideLayout73.xml" ContentType="application/vnd.openxmlformats-officedocument.presentationml.slideLayout+xml"/>
  <Override PartName="/ppt/slideLayouts/slideLayout249.xml" ContentType="application/vnd.openxmlformats-officedocument.presentationml.slideLayout+xml"/>
  <Override PartName="/ppt/slideLayouts/slideLayout296.xml" ContentType="application/vnd.openxmlformats-officedocument.presentationml.slideLayout+xml"/>
  <Override PartName="/ppt/slideLayouts/slideLayout312.xml" ContentType="application/vnd.openxmlformats-officedocument.presentationml.slideLayout+xml"/>
  <Override PartName="/ppt/slideLayouts/slideLayout643.xml" ContentType="application/vnd.openxmlformats-officedocument.presentationml.slideLayout+xml"/>
  <Override PartName="/ppt/slideLayouts/slideLayout690.xml" ContentType="application/vnd.openxmlformats-officedocument.presentationml.slideLayout+xml"/>
  <Override PartName="/ppt/slideLayouts/slideLayout788.xml" ContentType="application/vnd.openxmlformats-officedocument.presentationml.slideLayout+xml"/>
  <Default Extension="wmf" ContentType="image/x-wmf"/>
  <Override PartName="/ppt/notesSlides/notesSlide18.xml" ContentType="application/vnd.openxmlformats-officedocument.presentationml.notesSlide+xml"/>
  <Override PartName="/ppt/slideMasters/slideMaster35.xml" ContentType="application/vnd.openxmlformats-officedocument.presentationml.slideMaster+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Layouts/slideLayout151.xml" ContentType="application/vnd.openxmlformats-officedocument.presentationml.slideLayout+xml"/>
  <Override PartName="/ppt/slideLayouts/slideLayout435.xml" ContentType="application/vnd.openxmlformats-officedocument.presentationml.slideLayout+xml"/>
  <Override PartName="/ppt/slideLayouts/slideLayout482.xml" ContentType="application/vnd.openxmlformats-officedocument.presentationml.slideLayout+xml"/>
  <Override PartName="/ppt/slideLayouts/slideLayout621.xml" ContentType="application/vnd.openxmlformats-officedocument.presentationml.slideLayout+xml"/>
  <Override PartName="/ppt/slideLayouts/slideLayout719.xml" ContentType="application/vnd.openxmlformats-officedocument.presentationml.slideLayout+xml"/>
  <Override PartName="/ppt/slideLayouts/slideLayout766.xml" ContentType="application/vnd.openxmlformats-officedocument.presentationml.slideLayout+xml"/>
  <Override PartName="/ppt/theme/theme56.xml" ContentType="application/vnd.openxmlformats-officedocument.theme+xml"/>
  <Override PartName="/ppt/slides/slide30.xml" ContentType="application/vnd.openxmlformats-officedocument.presentationml.slide+xml"/>
  <Override PartName="/ppt/slideLayouts/slideLayout227.xml" ContentType="application/vnd.openxmlformats-officedocument.presentationml.slideLayout+xml"/>
  <Override PartName="/ppt/slideLayouts/slideLayout274.xml" ContentType="application/vnd.openxmlformats-officedocument.presentationml.slideLayout+xml"/>
  <Override PartName="/ppt/slideLayouts/slideLayout413.xml" ContentType="application/vnd.openxmlformats-officedocument.presentationml.slideLayout+xml"/>
  <Override PartName="/ppt/slideLayouts/slideLayout460.xml" ContentType="application/vnd.openxmlformats-officedocument.presentationml.slideLayout+xml"/>
  <Override PartName="/ppt/slideLayouts/slideLayout558.xml" ContentType="application/vnd.openxmlformats-officedocument.presentationml.slideLayout+xml"/>
  <Override PartName="/ppt/slideLayouts/slideLayout889.xml" ContentType="application/vnd.openxmlformats-officedocument.presentationml.slideLayout+xml"/>
  <Override PartName="/ppt/slideMasters/slideMaster13.xml" ContentType="application/vnd.openxmlformats-officedocument.presentationml.slideMaster+xml"/>
  <Override PartName="/ppt/slideMasters/slideMaster60.xml" ContentType="application/vnd.openxmlformats-officedocument.presentationml.slideMaster+xml"/>
  <Override PartName="/ppt/slideLayouts/slideLayout205.xml" ContentType="application/vnd.openxmlformats-officedocument.presentationml.slideLayout+xml"/>
  <Override PartName="/ppt/slideLayouts/slideLayout252.xml" ContentType="application/vnd.openxmlformats-officedocument.presentationml.slideLayout+xml"/>
  <Override PartName="/ppt/slideLayouts/slideLayout397.xml" ContentType="application/vnd.openxmlformats-officedocument.presentationml.slideLayout+xml"/>
  <Override PartName="/ppt/theme/theme34.xml" ContentType="application/vnd.openxmlformats-officedocument.theme+xml"/>
  <Override PartName="/ppt/slideLayouts/slideLayout744.xml" ContentType="application/vnd.openxmlformats-officedocument.presentationml.slideLayout+xml"/>
  <Override PartName="/ppt/slideLayouts/slideLayout791.xml" ContentType="application/vnd.openxmlformats-officedocument.presentationml.slideLayout+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Layouts/slideLayout89.xml" ContentType="application/vnd.openxmlformats-officedocument.presentationml.slideLayout+xml"/>
  <Override PartName="/ppt/theme/theme12.xml" ContentType="application/vnd.openxmlformats-officedocument.theme+xml"/>
  <Override PartName="/ppt/slideLayouts/slideLayout189.xml" ContentType="application/vnd.openxmlformats-officedocument.presentationml.slideLayout+xml"/>
  <Override PartName="/ppt/slideLayouts/slideLayout536.xml" ContentType="application/vnd.openxmlformats-officedocument.presentationml.slideLayout+xml"/>
  <Override PartName="/ppt/slideLayouts/slideLayout583.xml" ContentType="application/vnd.openxmlformats-officedocument.presentationml.slideLayout+xml"/>
  <Override PartName="/ppt/slideLayouts/slideLayout722.xml" ContentType="application/vnd.openxmlformats-officedocument.presentationml.slideLayout+xml"/>
  <Override PartName="/ppt/slideLayouts/slideLayout867.xml" ContentType="application/vnd.openxmlformats-officedocument.presentationml.slideLayout+xml"/>
  <Override PartName="/ppt/slideLayouts/slideLayout230.xml" ContentType="application/vnd.openxmlformats-officedocument.presentationml.slideLayout+xml"/>
  <Override PartName="/ppt/slideLayouts/slideLayout328.xml" ContentType="application/vnd.openxmlformats-officedocument.presentationml.slideLayout+xml"/>
  <Override PartName="/ppt/slideLayouts/slideLayout375.xml" ContentType="application/vnd.openxmlformats-officedocument.presentationml.slideLayout+xml"/>
  <Override PartName="/ppt/slideLayouts/slideLayout514.xml" ContentType="application/vnd.openxmlformats-officedocument.presentationml.slideLayout+xml"/>
  <Override PartName="/ppt/slideLayouts/slideLayout561.xml" ContentType="application/vnd.openxmlformats-officedocument.presentationml.slideLayout+xml"/>
  <Override PartName="/ppt/slideLayouts/slideLayout659.xml" ContentType="application/vnd.openxmlformats-officedocument.presentationml.slideLayout+xml"/>
  <Override PartName="/ppt/slideLayouts/slideLayout845.xml" ContentType="application/vnd.openxmlformats-officedocument.presentationml.slideLayout+xml"/>
  <Override PartName="/ppt/slideLayouts/slideLayout892.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slideLayouts/slideLayout167.xml" ContentType="application/vnd.openxmlformats-officedocument.presentationml.slideLayout+xml"/>
  <Override PartName="/ppt/slideLayouts/slideLayout306.xml" ContentType="application/vnd.openxmlformats-officedocument.presentationml.slideLayout+xml"/>
  <Override PartName="/ppt/slideLayouts/slideLayout353.xml" ContentType="application/vnd.openxmlformats-officedocument.presentationml.slideLayout+xml"/>
  <Override PartName="/ppt/slideLayouts/slideLayout498.xml" ContentType="application/vnd.openxmlformats-officedocument.presentationml.slideLayout+xml"/>
  <Override PartName="/ppt/slideLayouts/slideLayout637.xml" ContentType="application/vnd.openxmlformats-officedocument.presentationml.slideLayout+xml"/>
  <Override PartName="/ppt/slideLayouts/slideLayout684.xml" ContentType="application/vnd.openxmlformats-officedocument.presentationml.slideLayout+xml"/>
  <Override PartName="/ppt/slideLayouts/slideLayout700.xml" ContentType="application/vnd.openxmlformats-officedocument.presentationml.slideLayout+xml"/>
  <Override PartName="/ppt/theme/themeOverride8.xml" ContentType="application/vnd.openxmlformats-officedocument.themeOverride+xml"/>
  <Override PartName="/ppt/slideMasters/slideMaster29.xml" ContentType="application/vnd.openxmlformats-officedocument.presentationml.slideMaster+xml"/>
  <Override PartName="/ppt/slides/slide46.xml" ContentType="application/vnd.openxmlformats-officedocument.presentationml.slide+xml"/>
  <Override PartName="/ppt/slideLayouts/slideLayout45.xml" ContentType="application/vnd.openxmlformats-officedocument.presentationml.slideLayout+xml"/>
  <Override PartName="/ppt/slideLayouts/slideLayout145.xml" ContentType="application/vnd.openxmlformats-officedocument.presentationml.slideLayout+xml"/>
  <Override PartName="/ppt/slideLayouts/slideLayout192.xml" ContentType="application/vnd.openxmlformats-officedocument.presentationml.slideLayout+xml"/>
  <Override PartName="/ppt/slideLayouts/slideLayout429.xml" ContentType="application/vnd.openxmlformats-officedocument.presentationml.slideLayout+xml"/>
  <Override PartName="/ppt/slideLayouts/slideLayout476.xml" ContentType="application/vnd.openxmlformats-officedocument.presentationml.slideLayout+xml"/>
  <Override PartName="/ppt/slideLayouts/slideLayout823.xml" ContentType="application/vnd.openxmlformats-officedocument.presentationml.slideLayout+xml"/>
  <Override PartName="/ppt/slideLayouts/slideLayout870.xml" ContentType="application/vnd.openxmlformats-officedocument.presentationml.slideLayout+xml"/>
  <Override PartName="/ppt/slides/slide24.xml" ContentType="application/vnd.openxmlformats-officedocument.presentationml.slide+xml"/>
  <Override PartName="/ppt/slideLayouts/slideLayout92.xml" ContentType="application/vnd.openxmlformats-officedocument.presentationml.slideLayout+xml"/>
  <Override PartName="/ppt/slideLayouts/slideLayout268.xml" ContentType="application/vnd.openxmlformats-officedocument.presentationml.slideLayout+xml"/>
  <Override PartName="/ppt/slideLayouts/slideLayout331.xml" ContentType="application/vnd.openxmlformats-officedocument.presentationml.slideLayout+xml"/>
  <Override PartName="/ppt/slideLayouts/slideLayout599.xml" ContentType="application/vnd.openxmlformats-officedocument.presentationml.slideLayout+xml"/>
  <Override PartName="/ppt/slideLayouts/slideLayout615.xml" ContentType="application/vnd.openxmlformats-officedocument.presentationml.slideLayout+xml"/>
  <Override PartName="/ppt/slideLayouts/slideLayout662.xml" ContentType="application/vnd.openxmlformats-officedocument.presentationml.slideLayout+xml"/>
  <Override PartName="/ppt/slideLayouts/slideLayout801.xml" ContentType="application/vnd.openxmlformats-officedocument.presentationml.slideLayout+xml"/>
  <Override PartName="/ppt/slideMasters/slideMaster54.xml" ContentType="application/vnd.openxmlformats-officedocument.presentationml.slideMaster+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70.xml" ContentType="application/vnd.openxmlformats-officedocument.presentationml.slideLayout+xml"/>
  <Override PartName="/ppt/slideLayouts/slideLayout123.xml" ContentType="application/vnd.openxmlformats-officedocument.presentationml.slideLayout+xml"/>
  <Override PartName="/ppt/slideLayouts/slideLayout170.xml" ContentType="application/vnd.openxmlformats-officedocument.presentationml.slideLayout+xml"/>
  <Override PartName="/ppt/theme/theme28.xml" ContentType="application/vnd.openxmlformats-officedocument.theme+xml"/>
  <Override PartName="/ppt/slideLayouts/slideLayout407.xml" ContentType="application/vnd.openxmlformats-officedocument.presentationml.slideLayout+xml"/>
  <Override PartName="/ppt/slideLayouts/slideLayout454.xml" ContentType="application/vnd.openxmlformats-officedocument.presentationml.slideLayout+xml"/>
  <Override PartName="/ppt/slideLayouts/slideLayout640.xml" ContentType="application/vnd.openxmlformats-officedocument.presentationml.slideLayout+xml"/>
  <Override PartName="/ppt/slideLayouts/slideLayout738.xml" ContentType="application/vnd.openxmlformats-officedocument.presentationml.slideLayout+xml"/>
  <Override PartName="/ppt/slideLayouts/slideLayout785.xml" ContentType="application/vnd.openxmlformats-officedocument.presentationml.slideLayout+xml"/>
  <Override PartName="/ppt/notesSlides/notesSlide15.xml" ContentType="application/vnd.openxmlformats-officedocument.presentationml.notesSlide+xml"/>
  <Override PartName="/ppt/slideMasters/slideMaster32.xml" ContentType="application/vnd.openxmlformats-officedocument.presentationml.slideMaster+xml"/>
  <Override PartName="/ppt/slideLayouts/slideLayout101.xml" ContentType="application/vnd.openxmlformats-officedocument.presentationml.slideLayout+xml"/>
  <Override PartName="/ppt/slideLayouts/slideLayout246.xml" ContentType="application/vnd.openxmlformats-officedocument.presentationml.slideLayout+xml"/>
  <Override PartName="/ppt/slideLayouts/slideLayout293.xml" ContentType="application/vnd.openxmlformats-officedocument.presentationml.slideLayout+xml"/>
  <Override PartName="/ppt/slideLayouts/slideLayout432.xml" ContentType="application/vnd.openxmlformats-officedocument.presentationml.slideLayout+xml"/>
  <Override PartName="/ppt/slideLayouts/slideLayout577.xml" ContentType="application/vnd.openxmlformats-officedocument.presentationml.slideLayout+xml"/>
  <Override PartName="/ppt/slideLayouts/slideLayout716.xml" ContentType="application/vnd.openxmlformats-officedocument.presentationml.slideLayout+xml"/>
  <Override PartName="/ppt/slideLayouts/slideLayout763.xml" ContentType="application/vnd.openxmlformats-officedocument.presentationml.slideLayout+xml"/>
  <Override PartName="/ppt/slideLayouts/slideLayout224.xml" ContentType="application/vnd.openxmlformats-officedocument.presentationml.slideLayout+xml"/>
  <Override PartName="/ppt/slideLayouts/slideLayout271.xml" ContentType="application/vnd.openxmlformats-officedocument.presentationml.slideLayout+xml"/>
  <Override PartName="/ppt/slideLayouts/slideLayout369.xml" ContentType="application/vnd.openxmlformats-officedocument.presentationml.slideLayout+xml"/>
  <Override PartName="/ppt/slideLayouts/slideLayout508.xml" ContentType="application/vnd.openxmlformats-officedocument.presentationml.slideLayout+xml"/>
  <Override PartName="/ppt/slideLayouts/slideLayout555.xml" ContentType="application/vnd.openxmlformats-officedocument.presentationml.slideLayout+xml"/>
  <Override PartName="/ppt/theme/theme53.xml" ContentType="application/vnd.openxmlformats-officedocument.them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slideLayouts/slideLayout347.xml" ContentType="application/vnd.openxmlformats-officedocument.presentationml.slideLayout+xml"/>
  <Override PartName="/ppt/slideLayouts/slideLayout394.xml" ContentType="application/vnd.openxmlformats-officedocument.presentationml.slideLayout+xml"/>
  <Override PartName="/ppt/slideLayouts/slideLayout410.xml" ContentType="application/vnd.openxmlformats-officedocument.presentationml.slideLayout+xml"/>
  <Override PartName="/ppt/theme/theme31.xml" ContentType="application/vnd.openxmlformats-officedocument.theme+xml"/>
  <Override PartName="/ppt/slideLayouts/slideLayout741.xml" ContentType="application/vnd.openxmlformats-officedocument.presentationml.slideLayout+xml"/>
  <Override PartName="/ppt/slideLayouts/slideLayout839.xml" ContentType="application/vnd.openxmlformats-officedocument.presentationml.slideLayout+xml"/>
  <Override PartName="/ppt/slideLayouts/slideLayout886.xml" ContentType="application/vnd.openxmlformats-officedocument.presentationml.slideLayout+xml"/>
  <Override PartName="/ppt/notesSlides/notesSlide6.xml" ContentType="application/vnd.openxmlformats-officedocument.presentationml.notesSlide+xml"/>
  <Override PartName="/ppt/slideLayouts/slideLayout139.xml" ContentType="application/vnd.openxmlformats-officedocument.presentationml.slideLayout+xml"/>
  <Override PartName="/ppt/slideLayouts/slideLayout186.xml" ContentType="application/vnd.openxmlformats-officedocument.presentationml.slideLayout+xml"/>
  <Override PartName="/ppt/slideLayouts/slideLayout202.xml" ContentType="application/vnd.openxmlformats-officedocument.presentationml.slideLayout+xml"/>
  <Override PartName="/ppt/slideLayouts/slideLayout533.xml" ContentType="application/vnd.openxmlformats-officedocument.presentationml.slideLayout+xml"/>
  <Override PartName="/ppt/slideLayouts/slideLayout580.xml" ContentType="application/vnd.openxmlformats-officedocument.presentationml.slideLayout+xml"/>
  <Override PartName="/ppt/slideLayouts/slideLayout678.xml" ContentType="application/vnd.openxmlformats-officedocument.presentationml.slideLayout+xml"/>
  <Override PartName="/ppt/slideLayouts/slideLayout817.xml" ContentType="application/vnd.openxmlformats-officedocument.presentationml.slideLayout+xml"/>
  <Override PartName="/ppt/slideLayouts/slideLayout864.xml" ContentType="application/vnd.openxmlformats-officedocument.presentationml.slideLayout+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325.xml" ContentType="application/vnd.openxmlformats-officedocument.presentationml.slideLayout+xml"/>
  <Override PartName="/ppt/slideLayouts/slideLayout372.xml" ContentType="application/vnd.openxmlformats-officedocument.presentationml.slideLayout+xml"/>
  <Override PartName="/ppt/slideLayouts/slideLayout609.xml" ContentType="application/vnd.openxmlformats-officedocument.presentationml.slideLayout+xml"/>
  <Override PartName="/ppt/slideLayouts/slideLayout656.xml" ContentType="application/vnd.openxmlformats-officedocument.presentationml.slideLayout+xml"/>
  <Override PartName="/ppt/slideMasters/slideMaster48.xml" ContentType="application/vnd.openxmlformats-officedocument.presentationml.slideMaster+xml"/>
  <Override PartName="/ppt/slides/slide18.xml" ContentType="application/vnd.openxmlformats-officedocument.presentationml.slide+xml"/>
  <Override PartName="/ppt/slideLayouts/slideLayout17.xml" ContentType="application/vnd.openxmlformats-officedocument.presentationml.slideLayout+xml"/>
  <Override PartName="/ppt/slideLayouts/slideLayout64.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slideLayouts/slideLayout303.xml" ContentType="application/vnd.openxmlformats-officedocument.presentationml.slideLayout+xml"/>
  <Override PartName="/ppt/slideLayouts/slideLayout350.xml" ContentType="application/vnd.openxmlformats-officedocument.presentationml.slideLayout+xml"/>
  <Override PartName="/ppt/slideLayouts/slideLayout448.xml" ContentType="application/vnd.openxmlformats-officedocument.presentationml.slideLayout+xml"/>
  <Override PartName="/ppt/slideLayouts/slideLayout495.xml" ContentType="application/vnd.openxmlformats-officedocument.presentationml.slideLayout+xml"/>
  <Override PartName="/ppt/slideLayouts/slideLayout511.xml" ContentType="application/vnd.openxmlformats-officedocument.presentationml.slideLayout+xml"/>
  <Override PartName="/ppt/slideLayouts/slideLayout779.xml" ContentType="application/vnd.openxmlformats-officedocument.presentationml.slideLayout+xml"/>
  <Override PartName="/ppt/slideLayouts/slideLayout842.xml" ContentType="application/vnd.openxmlformats-officedocument.presentationml.slideLayout+xml"/>
  <Override PartName="/ppt/theme/themeOverride5.xml" ContentType="application/vnd.openxmlformats-officedocument.themeOverride+xml"/>
  <Override PartName="/ppt/slides/slide43.xml" ContentType="application/vnd.openxmlformats-officedocument.presentationml.slide+xml"/>
  <Override PartName="/ppt/theme/theme1.xml" ContentType="application/vnd.openxmlformats-officedocument.theme+xml"/>
  <Override PartName="/ppt/slideLayouts/slideLayout142.xml" ContentType="application/vnd.openxmlformats-officedocument.presentationml.slideLayout+xml"/>
  <Override PartName="/ppt/slideLayouts/slideLayout287.xml" ContentType="application/vnd.openxmlformats-officedocument.presentationml.slideLayout+xml"/>
  <Override PartName="/ppt/slideLayouts/slideLayout634.xml" ContentType="application/vnd.openxmlformats-officedocument.presentationml.slideLayout+xml"/>
  <Override PartName="/ppt/slideLayouts/slideLayout681.xml" ContentType="application/vnd.openxmlformats-officedocument.presentationml.slideLayout+xml"/>
  <Override PartName="/ppt/slideLayouts/slideLayout820.xml" ContentType="application/vnd.openxmlformats-officedocument.presentationml.slideLayout+xml"/>
  <Override PartName="/ppt/slideMasters/slideMaster26.xml" ContentType="application/vnd.openxmlformats-officedocument.presentationml.slideMaster+xml"/>
  <Override PartName="/ppt/slideLayouts/slideLayout42.xml" ContentType="application/vnd.openxmlformats-officedocument.presentationml.slideLayout+xml"/>
  <Override PartName="/ppt/slideLayouts/slideLayout426.xml" ContentType="application/vnd.openxmlformats-officedocument.presentationml.slideLayout+xml"/>
  <Override PartName="/ppt/slideLayouts/slideLayout473.xml" ContentType="application/vnd.openxmlformats-officedocument.presentationml.slideLayout+xml"/>
  <Override PartName="/ppt/slideLayouts/slideLayout612.xml" ContentType="application/vnd.openxmlformats-officedocument.presentationml.slideLayout+xml"/>
  <Override PartName="/ppt/theme/theme47.xml" ContentType="application/vnd.openxmlformats-officedocument.theme+xml"/>
  <Override PartName="/ppt/slideLayouts/slideLayout757.xml" ContentType="application/vnd.openxmlformats-officedocument.presentationml.slideLayout+xml"/>
  <Override PartName="/ppt/slideMasters/slideMaster51.xml" ContentType="application/vnd.openxmlformats-officedocument.presentationml.slideMaster+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120.xml" ContentType="application/vnd.openxmlformats-officedocument.presentationml.slideLayout+xml"/>
  <Override PartName="/ppt/slideLayouts/slideLayout218.xml" ContentType="application/vnd.openxmlformats-officedocument.presentationml.slideLayout+xml"/>
  <Override PartName="/ppt/slideLayouts/slideLayout265.xml" ContentType="application/vnd.openxmlformats-officedocument.presentationml.slideLayout+xml"/>
  <Override PartName="/ppt/slideLayouts/slideLayout404.xml" ContentType="application/vnd.openxmlformats-officedocument.presentationml.slideLayout+xml"/>
  <Override PartName="/ppt/slideLayouts/slideLayout451.xml" ContentType="application/vnd.openxmlformats-officedocument.presentationml.slideLayout+xml"/>
  <Override PartName="/ppt/slideLayouts/slideLayout549.xml" ContentType="application/vnd.openxmlformats-officedocument.presentationml.slideLayout+xml"/>
  <Override PartName="/ppt/slideLayouts/slideLayout596.xml" ContentType="application/vnd.openxmlformats-officedocument.presentationml.slideLayout+xml"/>
  <Override PartName="/ppt/slideLayouts/slideLayout735.xml" ContentType="application/vnd.openxmlformats-officedocument.presentationml.slideLayout+xml"/>
  <Override PartName="/ppt/slideLayouts/slideLayout782.xml" ContentType="application/vnd.openxmlformats-officedocument.presentationml.slideLayout+xml"/>
  <Override PartName="/ppt/slideLayouts/slideLayout243.xml" ContentType="application/vnd.openxmlformats-officedocument.presentationml.slideLayout+xml"/>
  <Override PartName="/ppt/slideLayouts/slideLayout290.xml" ContentType="application/vnd.openxmlformats-officedocument.presentationml.slideLayout+xml"/>
  <Override PartName="/ppt/theme/theme25.xml" ContentType="application/vnd.openxmlformats-officedocument.theme+xml"/>
  <Override PartName="/ppt/slideLayouts/slideLayout388.xml" ContentType="application/vnd.openxmlformats-officedocument.presentationml.slideLayout+xml"/>
  <Override PartName="/ppt/slideLayouts/slideLayout527.xml" ContentType="application/vnd.openxmlformats-officedocument.presentationml.slideLayout+xml"/>
  <Override PartName="/ppt/slideLayouts/slideLayout574.xml" ContentType="application/vnd.openxmlformats-officedocument.presentationml.slideLayout+xml"/>
  <Override PartName="/ppt/notesSlides/notesSlide12.xml" ContentType="application/vnd.openxmlformats-officedocument.presentationml.notesSlide+xml"/>
  <Override PartName="/ppt/slideLayouts/slideLayout319.xml" ContentType="application/vnd.openxmlformats-officedocument.presentationml.slideLayout+xml"/>
  <Override PartName="/ppt/slideLayouts/slideLayout366.xml" ContentType="application/vnd.openxmlformats-officedocument.presentationml.slideLayout+xml"/>
  <Override PartName="/ppt/theme/theme50.xml" ContentType="application/vnd.openxmlformats-officedocument.theme+xml"/>
  <Override PartName="/ppt/slideLayouts/slideLayout713.xml" ContentType="application/vnd.openxmlformats-officedocument.presentationml.slideLayout+xml"/>
  <Override PartName="/ppt/slideLayouts/slideLayout760.xml" ContentType="application/vnd.openxmlformats-officedocument.presentationml.slideLayout+xml"/>
  <Override PartName="/ppt/slideLayouts/slideLayout858.xml" ContentType="application/vnd.openxmlformats-officedocument.presentationml.slideLayout+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158.xml" ContentType="application/vnd.openxmlformats-officedocument.presentationml.slideLayout+xml"/>
  <Override PartName="/ppt/slideLayouts/slideLayout221.xml" ContentType="application/vnd.openxmlformats-officedocument.presentationml.slideLayout+xml"/>
  <Override PartName="/ppt/slideLayouts/slideLayout505.xml" ContentType="application/vnd.openxmlformats-officedocument.presentationml.slideLayout+xml"/>
  <Override PartName="/ppt/slideLayouts/slideLayout552.xml" ContentType="application/vnd.openxmlformats-officedocument.presentationml.slideLayout+xml"/>
  <Override PartName="/ppt/slideLayouts/slideLayout697.xml" ContentType="application/vnd.openxmlformats-officedocument.presentationml.slideLayout+xml"/>
  <Override PartName="/ppt/slideLayouts/slideLayout836.xml" ContentType="application/vnd.openxmlformats-officedocument.presentationml.slideLayout+xml"/>
  <Override PartName="/ppt/slideLayouts/slideLayout883.xml" ContentType="application/vnd.openxmlformats-officedocument.presentationml.slideLayout+xml"/>
  <Override PartName="/ppt/slideLayouts/slideLayout58.xml" ContentType="application/vnd.openxmlformats-officedocument.presentationml.slideLayout+xml"/>
  <Override PartName="/ppt/slideLayouts/slideLayout344.xml" ContentType="application/vnd.openxmlformats-officedocument.presentationml.slideLayout+xml"/>
  <Override PartName="/ppt/slideLayouts/slideLayout391.xml" ContentType="application/vnd.openxmlformats-officedocument.presentationml.slideLayout+xml"/>
  <Override PartName="/ppt/slideLayouts/slideLayout489.xml" ContentType="application/vnd.openxmlformats-officedocument.presentationml.slideLayout+xml"/>
  <Override PartName="/ppt/slideLayouts/slideLayout530.xml" ContentType="application/vnd.openxmlformats-officedocument.presentationml.slideLayout+xml"/>
  <Override PartName="/ppt/slideLayouts/slideLayout628.xml" ContentType="application/vnd.openxmlformats-officedocument.presentationml.slideLayout+xml"/>
  <Override PartName="/ppt/slideLayouts/slideLayout675.xml" ContentType="application/vnd.openxmlformats-officedocument.presentationml.slideLayout+xml"/>
  <Override PartName="/ppt/notesSlides/notesSlide3.xml" ContentType="application/vnd.openxmlformats-officedocument.presentationml.notesSlide+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83.xml" ContentType="application/vnd.openxmlformats-officedocument.presentationml.slideLayout+xml"/>
  <Override PartName="/ppt/slideLayouts/slideLayout136.xml" ContentType="application/vnd.openxmlformats-officedocument.presentationml.slideLayout+xml"/>
  <Override PartName="/ppt/slideLayouts/slideLayout183.xml" ContentType="application/vnd.openxmlformats-officedocument.presentationml.slideLayout+xml"/>
  <Override PartName="/ppt/slideLayouts/slideLayout322.xml" ContentType="application/vnd.openxmlformats-officedocument.presentationml.slideLayout+xml"/>
  <Override PartName="/ppt/slideLayouts/slideLayout467.xml" ContentType="application/vnd.openxmlformats-officedocument.presentationml.slideLayout+xml"/>
  <Override PartName="/ppt/slideLayouts/slideLayout798.xml" ContentType="application/vnd.openxmlformats-officedocument.presentationml.slideLayout+xml"/>
  <Override PartName="/ppt/slideLayouts/slideLayout814.xml" ContentType="application/vnd.openxmlformats-officedocument.presentationml.slideLayout+xml"/>
  <Override PartName="/ppt/slideLayouts/slideLayout861.xml" ContentType="application/vnd.openxmlformats-officedocument.presentationml.slideLayout+xml"/>
  <Override PartName="/ppt/slides/slide15.xml" ContentType="application/vnd.openxmlformats-officedocument.presentationml.slide+xml"/>
  <Override PartName="/ppt/slides/slide62.xml" ContentType="application/vnd.openxmlformats-officedocument.presentationml.slide+xml"/>
  <Override PartName="/ppt/slideLayouts/slideLayout114.xml" ContentType="application/vnd.openxmlformats-officedocument.presentationml.slideLayout+xml"/>
  <Override PartName="/ppt/slideLayouts/slideLayout161.xml" ContentType="application/vnd.openxmlformats-officedocument.presentationml.slideLayout+xml"/>
  <Override PartName="/ppt/slideLayouts/slideLayout259.xml" ContentType="application/vnd.openxmlformats-officedocument.presentationml.slideLayout+xml"/>
  <Override PartName="/ppt/slideLayouts/slideLayout606.xml" ContentType="application/vnd.openxmlformats-officedocument.presentationml.slideLayout+xml"/>
  <Override PartName="/ppt/slideLayouts/slideLayout653.xml" ContentType="application/vnd.openxmlformats-officedocument.presentationml.slideLayout+xml"/>
  <Override PartName="/ppt/notesSlides/notesSlide28.xml" ContentType="application/vnd.openxmlformats-officedocument.presentationml.notesSlide+xml"/>
  <Override PartName="/ppt/slideMasters/slideMaster45.xml" ContentType="application/vnd.openxmlformats-officedocument.presentationml.slideMaster+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theme/theme19.xml" ContentType="application/vnd.openxmlformats-officedocument.theme+xml"/>
  <Override PartName="/ppt/slideLayouts/slideLayout300.xml" ContentType="application/vnd.openxmlformats-officedocument.presentationml.slideLayout+xml"/>
  <Override PartName="/ppt/slideLayouts/slideLayout445.xml" ContentType="application/vnd.openxmlformats-officedocument.presentationml.slideLayout+xml"/>
  <Override PartName="/ppt/slideLayouts/slideLayout492.xml" ContentType="application/vnd.openxmlformats-officedocument.presentationml.slideLayout+xml"/>
  <Override PartName="/ppt/slideLayouts/slideLayout631.xml" ContentType="application/vnd.openxmlformats-officedocument.presentationml.slideLayout+xml"/>
  <Override PartName="/ppt/slideLayouts/slideLayout729.xml" ContentType="application/vnd.openxmlformats-officedocument.presentationml.slideLayout+xml"/>
  <Override PartName="/ppt/slideLayouts/slideLayout776.xml" ContentType="application/vnd.openxmlformats-officedocument.presentationml.slideLayout+xml"/>
  <Override PartName="/ppt/theme/theme66.xml" ContentType="application/vnd.openxmlformats-officedocument.theme+xml"/>
  <Override PartName="/ppt/theme/themeOverride2.xml" ContentType="application/vnd.openxmlformats-officedocument.themeOverride+xml"/>
  <Override PartName="/ppt/slideMasters/slideMaster23.xml" ContentType="application/vnd.openxmlformats-officedocument.presentationml.slideMaster+xml"/>
  <Override PartName="/ppt/slides/slide40.xml" ContentType="application/vnd.openxmlformats-officedocument.presentationml.slide+xml"/>
  <Override PartName="/ppt/slideLayouts/slideLayout237.xml" ContentType="application/vnd.openxmlformats-officedocument.presentationml.slideLayout+xml"/>
  <Override PartName="/ppt/slideLayouts/slideLayout284.xml" ContentType="application/vnd.openxmlformats-officedocument.presentationml.slideLayout+xml"/>
  <Override PartName="/ppt/slideLayouts/slideLayout423.xml" ContentType="application/vnd.openxmlformats-officedocument.presentationml.slideLayout+xml"/>
  <Override PartName="/ppt/slideLayouts/slideLayout470.xml" ContentType="application/vnd.openxmlformats-officedocument.presentationml.slideLayout+xml"/>
  <Override PartName="/ppt/slideLayouts/slideLayout568.xml" ContentType="application/vnd.openxmlformats-officedocument.presentationml.slideLayout+xml"/>
  <Override PartName="/ppt/theme/theme44.xml" ContentType="application/vnd.openxmlformats-officedocument.theme+xml"/>
  <Override PartName="/ppt/slideLayouts/slideLayout707.xml" ContentType="application/vnd.openxmlformats-officedocument.presentationml.slideLayout+xml"/>
  <Override PartName="/ppt/slideLayouts/slideLayout754.xml" ContentType="application/vnd.openxmlformats-officedocument.presentationml.slideLayout+xml"/>
  <Override PartName="/ppt/slideLayouts/slideLayout215.xml" ContentType="application/vnd.openxmlformats-officedocument.presentationml.slideLayout+xml"/>
  <Override PartName="/ppt/slideLayouts/slideLayout262.xml" ContentType="application/vnd.openxmlformats-officedocument.presentationml.slideLayout+xml"/>
  <Override PartName="/ppt/slideLayouts/slideLayout546.xml" ContentType="application/vnd.openxmlformats-officedocument.presentationml.slideLayout+xml"/>
  <Override PartName="/ppt/slideLayouts/slideLayout593.xml" ContentType="application/vnd.openxmlformats-officedocument.presentationml.slideLayout+xml"/>
  <Override PartName="/ppt/slideLayouts/slideLayout877.xml" ContentType="application/vnd.openxmlformats-officedocument.presentationml.slideLayout+xml"/>
  <Override PartName="/ppt/notesSlides/notesSlide31.xml" ContentType="application/vnd.openxmlformats-officedocument.presentationml.notesSlide+xml"/>
  <Override PartName="/ppt/slideLayouts/slideLayout99.xml" ContentType="application/vnd.openxmlformats-officedocument.presentationml.slideLayout+xml"/>
  <Override PartName="/ppt/slideLayouts/slideLayout199.xml" ContentType="application/vnd.openxmlformats-officedocument.presentationml.slideLayout+xml"/>
  <Override PartName="/ppt/theme/theme22.xml" ContentType="application/vnd.openxmlformats-officedocument.theme+xml"/>
  <Override PartName="/ppt/slideLayouts/slideLayout338.xml" ContentType="application/vnd.openxmlformats-officedocument.presentationml.slideLayout+xml"/>
  <Override PartName="/ppt/slideLayouts/slideLayout385.xml" ContentType="application/vnd.openxmlformats-officedocument.presentationml.slideLayout+xml"/>
  <Override PartName="/ppt/slideLayouts/slideLayout401.xml" ContentType="application/vnd.openxmlformats-officedocument.presentationml.slideLayout+xml"/>
  <Override PartName="/ppt/slideLayouts/slideLayout669.xml" ContentType="application/vnd.openxmlformats-officedocument.presentationml.slideLayout+xml"/>
  <Override PartName="/ppt/slideLayouts/slideLayout732.xml" ContentType="application/vnd.openxmlformats-officedocument.presentationml.slideLayout+xml"/>
  <Override PartName="/ppt/slideLayouts/slideLayout177.xml" ContentType="application/vnd.openxmlformats-officedocument.presentationml.slideLayout+xml"/>
  <Override PartName="/ppt/slideLayouts/slideLayout240.xml" ContentType="application/vnd.openxmlformats-officedocument.presentationml.slideLayout+xml"/>
  <Override PartName="/ppt/slideLayouts/slideLayout524.xml" ContentType="application/vnd.openxmlformats-officedocument.presentationml.slideLayout+xml"/>
  <Override PartName="/ppt/slideLayouts/slideLayout571.xml" ContentType="application/vnd.openxmlformats-officedocument.presentationml.slideLayout+xml"/>
  <Override PartName="/ppt/slideLayouts/slideLayout710.xml" ContentType="application/vnd.openxmlformats-officedocument.presentationml.slideLayout+xml"/>
  <Override PartName="/ppt/slideLayouts/slideLayout808.xml" ContentType="application/vnd.openxmlformats-officedocument.presentationml.slideLayout+xml"/>
  <Override PartName="/ppt/slideLayouts/slideLayout855.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77.xml" ContentType="application/vnd.openxmlformats-officedocument.presentationml.slideLayout+xml"/>
  <Override PartName="/ppt/slideLayouts/slideLayout316.xml" ContentType="application/vnd.openxmlformats-officedocument.presentationml.slideLayout+xml"/>
  <Override PartName="/ppt/slideLayouts/slideLayout363.xml" ContentType="application/vnd.openxmlformats-officedocument.presentationml.slideLayout+xml"/>
  <Override PartName="/ppt/slideLayouts/slideLayout502.xml" ContentType="application/vnd.openxmlformats-officedocument.presentationml.slideLayout+xml"/>
  <Override PartName="/ppt/slideLayouts/slideLayout647.xml" ContentType="application/vnd.openxmlformats-officedocument.presentationml.slideLayout+xml"/>
  <Override PartName="/ppt/slideLayouts/slideLayout694.xml" ContentType="application/vnd.openxmlformats-officedocument.presentationml.slideLayout+xml"/>
  <Override PartName="/ppt/slideMasters/slideMaster1.xml" ContentType="application/vnd.openxmlformats-officedocument.presentationml.slideMaster+xml"/>
  <Override PartName="/ppt/slideMasters/slideMaster39.xml" ContentType="application/vnd.openxmlformats-officedocument.presentationml.slideMaster+xml"/>
  <Override PartName="/ppt/slideLayouts/slideLayout55.xml" ContentType="application/vnd.openxmlformats-officedocument.presentationml.slideLayout+xml"/>
  <Override PartName="/ppt/slideLayouts/slideLayout108.xml" ContentType="application/vnd.openxmlformats-officedocument.presentationml.slideLayout+xml"/>
  <Override PartName="/ppt/slideLayouts/slideLayout155.xml" ContentType="application/vnd.openxmlformats-officedocument.presentationml.slideLayout+xml"/>
  <Override PartName="/ppt/slideLayouts/slideLayout341.xml" ContentType="application/vnd.openxmlformats-officedocument.presentationml.slideLayout+xml"/>
  <Override PartName="/ppt/slideLayouts/slideLayout439.xml" ContentType="application/vnd.openxmlformats-officedocument.presentationml.slideLayout+xml"/>
  <Override PartName="/ppt/slideLayouts/slideLayout486.xml" ContentType="application/vnd.openxmlformats-officedocument.presentationml.slideLayout+xml"/>
  <Override PartName="/ppt/slideLayouts/slideLayout625.xml" ContentType="application/vnd.openxmlformats-officedocument.presentationml.slideLayout+xml"/>
  <Override PartName="/ppt/slideLayouts/slideLayout672.xml" ContentType="application/vnd.openxmlformats-officedocument.presentationml.slideLayout+xml"/>
  <Override PartName="/ppt/slideLayouts/slideLayout833.xml" ContentType="application/vnd.openxmlformats-officedocument.presentationml.slideLayout+xml"/>
  <Override PartName="/ppt/slideLayouts/slideLayout880.xml" ContentType="application/vnd.openxmlformats-officedocument.presentationml.slideLayout+xml"/>
  <Override PartName="/ppt/theme/themeOverride10.xml" ContentType="application/vnd.openxmlformats-officedocument.themeOverride+xml"/>
  <Override PartName="/ppt/slides/slide34.xml" ContentType="application/vnd.openxmlformats-officedocument.presentationml.slide+xml"/>
  <Override PartName="/ppt/slideLayouts/slideLayout133.xml" ContentType="application/vnd.openxmlformats-officedocument.presentationml.slideLayout+xml"/>
  <Override PartName="/ppt/slideLayouts/slideLayout180.xml" ContentType="application/vnd.openxmlformats-officedocument.presentationml.slideLayout+xml"/>
  <Override PartName="/ppt/slideLayouts/slideLayout278.xml" ContentType="application/vnd.openxmlformats-officedocument.presentationml.slideLayout+xml"/>
  <Override PartName="/ppt/slideLayouts/slideLayout417.xml" ContentType="application/vnd.openxmlformats-officedocument.presentationml.slideLayout+xml"/>
  <Override PartName="/ppt/slideLayouts/slideLayout464.xml" ContentType="application/vnd.openxmlformats-officedocument.presentationml.slideLayout+xml"/>
  <Override PartName="/ppt/slideLayouts/slideLayout811.xml" ContentType="application/vnd.openxmlformats-officedocument.presentationml.slideLayout+xml"/>
  <Default Extension="rels" ContentType="application/vnd.openxmlformats-package.relationships+xml"/>
  <Override PartName="/ppt/slideMasters/slideMaster17.xml" ContentType="application/vnd.openxmlformats-officedocument.presentationml.slideMaster+xml"/>
  <Override PartName="/ppt/slideMasters/slideMaster64.xml" ContentType="application/vnd.openxmlformats-officedocument.presentationml.slideMaster+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209.xml" ContentType="application/vnd.openxmlformats-officedocument.presentationml.slideLayout+xml"/>
  <Override PartName="/ppt/slideLayouts/slideLayout256.xml" ContentType="application/vnd.openxmlformats-officedocument.presentationml.slideLayout+xml"/>
  <Override PartName="/ppt/theme/theme38.xml" ContentType="application/vnd.openxmlformats-officedocument.theme+xml"/>
  <Override PartName="/ppt/slideLayouts/slideLayout603.xml" ContentType="application/vnd.openxmlformats-officedocument.presentationml.slideLayout+xml"/>
  <Override PartName="/ppt/slideLayouts/slideLayout650.xml" ContentType="application/vnd.openxmlformats-officedocument.presentationml.slideLayout+xml"/>
  <Override PartName="/ppt/slideLayouts/slideLayout748.xml" ContentType="application/vnd.openxmlformats-officedocument.presentationml.slideLayout+xml"/>
  <Override PartName="/ppt/slideLayouts/slideLayout795.xml" ContentType="application/vnd.openxmlformats-officedocument.presentationml.slideLayout+xml"/>
  <Override PartName="/ppt/notesSlides/notesSlide25.xml" ContentType="application/vnd.openxmlformats-officedocument.presentationml.notesSlide+xml"/>
  <Override PartName="/ppt/slideMasters/slideMaster42.xml" ContentType="application/vnd.openxmlformats-officedocument.presentationml.slideMaster+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slideLayouts/slideLayout442.xml" ContentType="application/vnd.openxmlformats-officedocument.presentationml.slideLayout+xml"/>
  <Override PartName="/ppt/slideLayouts/slideLayout587.xml" ContentType="application/vnd.openxmlformats-officedocument.presentationml.slideLayout+xml"/>
  <Override PartName="/ppt/slideLayouts/slideLayout726.xml" ContentType="application/vnd.openxmlformats-officedocument.presentationml.slideLayout+xml"/>
  <Override PartName="/ppt/slideLayouts/slideLayout773.xml" ContentType="application/vnd.openxmlformats-officedocument.presentationml.slideLayout+xml"/>
  <Override PartName="/ppt/theme/theme63.xml" ContentType="application/vnd.openxmlformats-officedocument.theme+xml"/>
  <Override PartName="/ppt/slideLayouts/slideLayout234.xml" ContentType="application/vnd.openxmlformats-officedocument.presentationml.slideLayout+xml"/>
  <Override PartName="/ppt/slideLayouts/slideLayout281.xml" ContentType="application/vnd.openxmlformats-officedocument.presentationml.slideLayout+xml"/>
  <Override PartName="/ppt/slideLayouts/slideLayout379.xml" ContentType="application/vnd.openxmlformats-officedocument.presentationml.slideLayout+xml"/>
  <Override PartName="/ppt/slideLayouts/slideLayout518.xml" ContentType="application/vnd.openxmlformats-officedocument.presentationml.slideLayout+xml"/>
  <Override PartName="/ppt/slideLayouts/slideLayout565.xml" ContentType="application/vnd.openxmlformats-officedocument.presentationml.slideLayout+xml"/>
  <Override PartName="/ppt/slideLayouts/slideLayout849.xml" ContentType="application/vnd.openxmlformats-officedocument.presentationml.slideLayout+xml"/>
  <Override PartName="/ppt/slideLayouts/slideLayout896.xml" ContentType="application/vnd.openxmlformats-officedocument.presentationml.slideLayout+xml"/>
  <Override PartName="/ppt/slideMasters/slideMaster20.xml" ContentType="application/vnd.openxmlformats-officedocument.presentationml.slideMaster+xml"/>
  <Override PartName="/ppt/theme/theme8.xml" ContentType="application/vnd.openxmlformats-officedocument.theme+xml"/>
  <Override PartName="/ppt/slideLayouts/slideLayout357.xml" ContentType="application/vnd.openxmlformats-officedocument.presentationml.slideLayout+xml"/>
  <Override PartName="/ppt/slideLayouts/slideLayout420.xml" ContentType="application/vnd.openxmlformats-officedocument.presentationml.slideLayout+xml"/>
  <Override PartName="/ppt/theme/theme41.xml" ContentType="application/vnd.openxmlformats-officedocument.theme+xml"/>
  <Override PartName="/ppt/slideLayouts/slideLayout688.xml" ContentType="application/vnd.openxmlformats-officedocument.presentationml.slideLayout+xml"/>
  <Override PartName="/ppt/slideLayouts/slideLayout704.xml" ContentType="application/vnd.openxmlformats-officedocument.presentationml.slideLayout+xml"/>
  <Override PartName="/ppt/slideLayouts/slideLayout751.xml" ContentType="application/vnd.openxmlformats-officedocument.presentationml.slideLayout+xml"/>
  <Override PartName="/ppt/slideLayouts/slideLayout149.xml" ContentType="application/vnd.openxmlformats-officedocument.presentationml.slideLayout+xml"/>
  <Override PartName="/ppt/slideLayouts/slideLayout196.xml" ContentType="application/vnd.openxmlformats-officedocument.presentationml.slideLayout+xml"/>
  <Override PartName="/ppt/slideLayouts/slideLayout212.xml" ContentType="application/vnd.openxmlformats-officedocument.presentationml.slideLayout+xml"/>
  <Override PartName="/ppt/slideLayouts/slideLayout543.xml" ContentType="application/vnd.openxmlformats-officedocument.presentationml.slideLayout+xml"/>
  <Override PartName="/ppt/slideLayouts/slideLayout590.xml" ContentType="application/vnd.openxmlformats-officedocument.presentationml.slideLayout+xml"/>
  <Override PartName="/ppt/slideLayouts/slideLayout827.xml" ContentType="application/vnd.openxmlformats-officedocument.presentationml.slideLayout+xml"/>
  <Override PartName="/ppt/slideLayouts/slideLayout874.xml" ContentType="application/vnd.openxmlformats-officedocument.presentationml.slideLayout+xml"/>
  <Override PartName="/ppt/slides/slide28.xml" ContentType="application/vnd.openxmlformats-officedocument.presentationml.slide+xml"/>
  <Override PartName="/ppt/slideLayouts/slideLayout49.xml" ContentType="application/vnd.openxmlformats-officedocument.presentationml.slideLayout+xml"/>
  <Override PartName="/ppt/slideLayouts/slideLayout96.xml" ContentType="application/vnd.openxmlformats-officedocument.presentationml.slideLayout+xml"/>
  <Override PartName="/ppt/slideLayouts/slideLayout335.xml" ContentType="application/vnd.openxmlformats-officedocument.presentationml.slideLayout+xml"/>
  <Override PartName="/ppt/slideLayouts/slideLayout382.xml" ContentType="application/vnd.openxmlformats-officedocument.presentationml.slideLayout+xml"/>
  <Override PartName="/ppt/slideLayouts/slideLayout521.xml" ContentType="application/vnd.openxmlformats-officedocument.presentationml.slideLayout+xml"/>
  <Override PartName="/ppt/slideLayouts/slideLayout619.xml" ContentType="application/vnd.openxmlformats-officedocument.presentationml.slideLayout+xml"/>
  <Override PartName="/ppt/slideLayouts/slideLayout666.xml" ContentType="application/vnd.openxmlformats-officedocument.presentationml.slideLayout+xml"/>
  <Override PartName="/ppt/slideLayouts/slideLayout805.xml" ContentType="application/vnd.openxmlformats-officedocument.presentationml.slideLayout+xml"/>
  <Override PartName="/ppt/slideLayouts/slideLayout852.xml" ContentType="application/vnd.openxmlformats-officedocument.presentationml.slideLayout+xml"/>
  <Override PartName="/ppt/slideMasters/slideMaster58.xml" ContentType="application/vnd.openxmlformats-officedocument.presentationml.slideMaster+xml"/>
  <Override PartName="/ppt/slides/slide3.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74.xml" ContentType="application/vnd.openxmlformats-officedocument.presentationml.slideLayout+xml"/>
  <Override PartName="/ppt/slideLayouts/slideLayout127.xml" ContentType="application/vnd.openxmlformats-officedocument.presentationml.slideLayout+xml"/>
  <Override PartName="/ppt/slideLayouts/slideLayout174.xml" ContentType="application/vnd.openxmlformats-officedocument.presentationml.slideLayout+xml"/>
  <Override PartName="/ppt/slideLayouts/slideLayout313.xml" ContentType="application/vnd.openxmlformats-officedocument.presentationml.slideLayout+xml"/>
  <Override PartName="/ppt/slideLayouts/slideLayout360.xml" ContentType="application/vnd.openxmlformats-officedocument.presentationml.slideLayout+xml"/>
  <Override PartName="/ppt/slideLayouts/slideLayout458.xml" ContentType="application/vnd.openxmlformats-officedocument.presentationml.slideLayout+xml"/>
  <Override PartName="/ppt/slideLayouts/slideLayout644.xml" ContentType="application/vnd.openxmlformats-officedocument.presentationml.slideLayout+xml"/>
  <Override PartName="/ppt/slideLayouts/slideLayout691.xml" ContentType="application/vnd.openxmlformats-officedocument.presentationml.slideLayout+xml"/>
  <Override PartName="/ppt/slideLayouts/slideLayout789.xml" ContentType="application/vnd.openxmlformats-officedocument.presentationml.slideLayout+xml"/>
  <Override PartName="/ppt/notesSlides/notesSlide19.xml" ContentType="application/vnd.openxmlformats-officedocument.presentationml.notesSlide+xml"/>
  <Override PartName="/ppt/slides/slide53.xml" ContentType="application/vnd.openxmlformats-officedocument.presentationml.slide+xml"/>
  <Default Extension="jpeg" ContentType="image/jpeg"/>
  <Override PartName="/ppt/slideLayouts/slideLayout105.xml" ContentType="application/vnd.openxmlformats-officedocument.presentationml.slideLayout+xml"/>
  <Override PartName="/ppt/slideLayouts/slideLayout152.xml" ContentType="application/vnd.openxmlformats-officedocument.presentationml.slideLayout+xml"/>
  <Override PartName="/ppt/slideLayouts/slideLayout297.xml" ContentType="application/vnd.openxmlformats-officedocument.presentationml.slideLayout+xml"/>
  <Override PartName="/ppt/slideLayouts/slideLayout436.xml" ContentType="application/vnd.openxmlformats-officedocument.presentationml.slideLayout+xml"/>
  <Override PartName="/ppt/slideLayouts/slideLayout483.xml" ContentType="application/vnd.openxmlformats-officedocument.presentationml.slideLayout+xml"/>
  <Override PartName="/ppt/slideLayouts/slideLayout830.xml" ContentType="application/vnd.openxmlformats-officedocument.presentationml.slideLayout+xml"/>
  <Override PartName="/ppt/slideMasters/slideMaster36.xml" ContentType="application/vnd.openxmlformats-officedocument.presentationml.slideMaster+xml"/>
  <Override PartName="/ppt/slides/slide31.xml" ContentType="application/vnd.openxmlformats-officedocument.presentationml.slide+xml"/>
  <Override PartName="/ppt/slideLayouts/slideLayout52.xml" ContentType="application/vnd.openxmlformats-officedocument.presentationml.slideLayout+xml"/>
  <Override PartName="/ppt/slideLayouts/slideLayout228.xml" ContentType="application/vnd.openxmlformats-officedocument.presentationml.slideLayout+xml"/>
  <Override PartName="/ppt/slideLayouts/slideLayout275.xml" ContentType="application/vnd.openxmlformats-officedocument.presentationml.slideLayout+xml"/>
  <Override PartName="/ppt/slideLayouts/slideLayout622.xml" ContentType="application/vnd.openxmlformats-officedocument.presentationml.slideLayout+xml"/>
  <Override PartName="/ppt/slideLayouts/slideLayout767.xml" ContentType="application/vnd.openxmlformats-officedocument.presentationml.slideLayout+xml"/>
  <Override PartName="/ppt/theme/theme57.xml" ContentType="application/vnd.openxmlformats-officedocument.theme+xml"/>
  <Override PartName="/ppt/slideMasters/slideMaster14.xml" ContentType="application/vnd.openxmlformats-officedocument.presentationml.slideMaster+xml"/>
  <Override PartName="/ppt/slideMasters/slideMaster61.xml" ContentType="application/vnd.openxmlformats-officedocument.presentationml.slideMaster+xml"/>
  <Override PartName="/ppt/slideLayouts/slideLayout30.xml" ContentType="application/vnd.openxmlformats-officedocument.presentationml.slideLayout+xml"/>
  <Override PartName="/ppt/slideLayouts/slideLayout130.xml" ContentType="application/vnd.openxmlformats-officedocument.presentationml.slideLayout+xml"/>
  <Override PartName="/ppt/slideLayouts/slideLayout414.xml" ContentType="application/vnd.openxmlformats-officedocument.presentationml.slideLayout+xml"/>
  <Override PartName="/ppt/slideLayouts/slideLayout461.xml" ContentType="application/vnd.openxmlformats-officedocument.presentationml.slideLayout+xml"/>
  <Override PartName="/ppt/theme/theme35.xml" ContentType="application/vnd.openxmlformats-officedocument.theme+xml"/>
  <Override PartName="/ppt/slideLayouts/slideLayout559.xml" ContentType="application/vnd.openxmlformats-officedocument.presentationml.slideLayout+xml"/>
  <Override PartName="/ppt/slideLayouts/slideLayout600.xml" ContentType="application/vnd.openxmlformats-officedocument.presentationml.slideLayout+xml"/>
  <Override PartName="/ppt/slideLayouts/slideLayout745.xml" ContentType="application/vnd.openxmlformats-officedocument.presentationml.slideLayout+xml"/>
  <Override PartName="/ppt/slideLayouts/slideLayout792.xml" ContentType="application/vnd.openxmlformats-officedocument.presentationml.slideLayout+xml"/>
  <Override PartName="/ppt/notesSlides/notesSlide22.xml" ContentType="application/vnd.openxmlformats-officedocument.presentationml.notesSlide+xml"/>
  <Override PartName="/ppt/slideLayouts/slideLayout206.xml" ContentType="application/vnd.openxmlformats-officedocument.presentationml.slideLayout+xml"/>
  <Override PartName="/ppt/slideLayouts/slideLayout253.xml" ContentType="application/vnd.openxmlformats-officedocument.presentationml.slideLayout+xml"/>
  <Override PartName="/ppt/slideLayouts/slideLayout398.xml" ContentType="application/vnd.openxmlformats-officedocument.presentationml.slideLayout+xml"/>
  <Override PartName="/ppt/slideLayouts/slideLayout537.xml" ContentType="application/vnd.openxmlformats-officedocument.presentationml.slideLayout+xml"/>
  <Override PartName="/ppt/slideLayouts/slideLayout584.xml" ContentType="application/vnd.openxmlformats-officedocument.presentationml.slideLayout+xml"/>
  <Override PartName="/ppt/slideLayouts/slideLayout868.xml" ContentType="application/vnd.openxmlformats-officedocument.presentationml.slideLayout+xml"/>
  <Override PartName="/ppt/theme/theme13.xml" ContentType="application/vnd.openxmlformats-officedocument.theme+xml"/>
  <Override PartName="/ppt/slideLayouts/slideLayout231.xml" ContentType="application/vnd.openxmlformats-officedocument.presentationml.slideLayout+xml"/>
  <Override PartName="/ppt/slideLayouts/slideLayout329.xml" ContentType="application/vnd.openxmlformats-officedocument.presentationml.slideLayout+xml"/>
  <Override PartName="/ppt/slideLayouts/slideLayout376.xml" ContentType="application/vnd.openxmlformats-officedocument.presentationml.slideLayout+xml"/>
  <Override PartName="/ppt/slideLayouts/slideLayout723.xml" ContentType="application/vnd.openxmlformats-officedocument.presentationml.slideLayout+xml"/>
  <Override PartName="/ppt/slideLayouts/slideLayout770.xml" ContentType="application/vnd.openxmlformats-officedocument.presentationml.slideLayout+xml"/>
  <Override PartName="/ppt/theme/theme60.xml" ContentType="application/vnd.openxmlformats-officedocument.theme+xml"/>
  <Override PartName="/ppt/slideLayouts/slideLayout68.xml" ContentType="application/vnd.openxmlformats-officedocument.presentationml.slideLayout+xml"/>
  <Override PartName="/ppt/slideLayouts/slideLayout168.xml" ContentType="application/vnd.openxmlformats-officedocument.presentationml.slideLayout+xml"/>
  <Override PartName="/ppt/slideLayouts/slideLayout499.xml" ContentType="application/vnd.openxmlformats-officedocument.presentationml.slideLayout+xml"/>
  <Override PartName="/ppt/slideLayouts/slideLayout515.xml" ContentType="application/vnd.openxmlformats-officedocument.presentationml.slideLayout+xml"/>
  <Override PartName="/ppt/slideLayouts/slideLayout562.xml" ContentType="application/vnd.openxmlformats-officedocument.presentationml.slideLayout+xml"/>
  <Override PartName="/ppt/slideLayouts/slideLayout701.xml" ContentType="application/vnd.openxmlformats-officedocument.presentationml.slideLayout+xml"/>
  <Override PartName="/ppt/slideLayouts/slideLayout846.xml" ContentType="application/vnd.openxmlformats-officedocument.presentationml.slideLayout+xml"/>
  <Override PartName="/ppt/slideLayouts/slideLayout893.xml" ContentType="application/vnd.openxmlformats-officedocument.presentationml.slideLayout+xml"/>
  <Override PartName="/ppt/theme/themeOverride9.xml" ContentType="application/vnd.openxmlformats-officedocument.themeOverride+xml"/>
  <Override PartName="/ppt/slides/slide47.xml" ContentType="application/vnd.openxmlformats-officedocument.presentationml.slide+xml"/>
  <Override PartName="/ppt/theme/theme5.xml" ContentType="application/vnd.openxmlformats-officedocument.theme+xml"/>
  <Override PartName="/ppt/slideLayouts/slideLayout354.xml" ContentType="application/vnd.openxmlformats-officedocument.presentationml.slideLayout+xml"/>
  <Override PartName="/ppt/slideLayouts/slideLayout540.xml" ContentType="application/vnd.openxmlformats-officedocument.presentationml.slideLayout+xml"/>
  <Override PartName="/ppt/slideLayouts/slideLayout685.xml" ContentType="application/vnd.openxmlformats-officedocument.presentationml.slideLayout+xml"/>
  <Override PartName="/ppt/slideLayouts/slideLayout871.xml" ContentType="application/vnd.openxmlformats-officedocument.presentationml.slideLayout+xml"/>
  <Override PartName="/ppt/slideLayouts/slideLayout46.xml" ContentType="application/vnd.openxmlformats-officedocument.presentationml.slideLayout+xml"/>
  <Override PartName="/ppt/slideLayouts/slideLayout193.xml" ContentType="application/vnd.openxmlformats-officedocument.presentationml.slideLayout+xml"/>
  <Override PartName="/ppt/slideLayouts/slideLayout616.xml" ContentType="application/vnd.openxmlformats-officedocument.presentationml.slideLayout+xml"/>
  <Override PartName="/ppt/slideLayouts/slideLayout124.xml" ContentType="application/vnd.openxmlformats-officedocument.presentationml.slideLayout+xml"/>
  <Override PartName="/ppt/slideLayouts/slideLayout269.xml" ContentType="application/vnd.openxmlformats-officedocument.presentationml.slideLayout+xml"/>
  <Override PartName="/ppt/slideLayouts/slideLayout455.xml" ContentType="application/vnd.openxmlformats-officedocument.presentationml.slideLayout+xml"/>
  <Override PartName="/ppt/slideLayouts/slideLayout786.xml" ContentType="application/vnd.openxmlformats-officedocument.presentationml.slideLayout+xml"/>
  <Override PartName="/ppt/slideLayouts/slideLayout802.xml" ContentType="application/vnd.openxmlformats-officedocument.presentationml.slideLayout+xml"/>
  <Override PartName="/ppt/slideLayouts/slideLayout71.xml" ContentType="application/vnd.openxmlformats-officedocument.presentationml.slideLayout+xml"/>
  <Override PartName="/ppt/slideLayouts/slideLayout294.xml" ContentType="application/vnd.openxmlformats-officedocument.presentationml.slideLayout+xml"/>
  <Override PartName="/ppt/slideLayouts/slideLayout310.xml" ContentType="application/vnd.openxmlformats-officedocument.presentationml.slideLayout+xml"/>
  <Override PartName="/ppt/theme/theme29.xml" ContentType="application/vnd.openxmlformats-officedocument.theme+xml"/>
  <Override PartName="/ppt/slideLayouts/slideLayout641.xml" ContentType="application/vnd.openxmlformats-officedocument.presentationml.slideLayout+xml"/>
  <Override PartName="/ppt/slideMasters/slideMaster33.xml" ContentType="application/vnd.openxmlformats-officedocument.presentationml.slideMaster+xml"/>
  <Override PartName="/ppt/slideLayouts/slideLayout480.xml" ContentType="application/vnd.openxmlformats-officedocument.presentationml.slideLayout+xml"/>
  <Override PartName="/ppt/slideLayouts/slideLayout717.xml" ContentType="application/vnd.openxmlformats-officedocument.presentationml.slideLayout+xml"/>
  <Override PartName="/ppt/theme/theme54.xml" ContentType="application/vnd.openxmlformats-officedocument.theme+xml"/>
  <Override PartName="/ppt/slideMasters/slideMaster8.xml" ContentType="application/vnd.openxmlformats-officedocument.presentationml.slideMaster+xml"/>
  <Override PartName="/ppt/slideLayouts/slideLayout225.xml" ContentType="application/vnd.openxmlformats-officedocument.presentationml.slideLayout+xml"/>
  <Override PartName="/ppt/slideLayouts/slideLayout411.xml" ContentType="application/vnd.openxmlformats-officedocument.presentationml.slideLayout+xml"/>
  <Override PartName="/ppt/slideLayouts/slideLayout556.xml" ContentType="application/vnd.openxmlformats-officedocument.presentationml.slideLayout+xml"/>
  <Override PartName="/ppt/slideLayouts/slideLayout887.xml" ContentType="application/vnd.openxmlformats-officedocument.presentationml.slideLayout+xml"/>
  <Override PartName="/ppt/slideLayouts/slideLayout250.xml" ContentType="application/vnd.openxmlformats-officedocument.presentationml.slideLayout+xml"/>
  <Override PartName="/ppt/slideLayouts/slideLayout395.xml" ContentType="application/vnd.openxmlformats-officedocument.presentationml.slideLayout+xml"/>
  <Override PartName="/ppt/slideLayouts/slideLayout742.xml" ContentType="application/vnd.openxmlformats-officedocument.presentationml.slideLayout+xml"/>
  <Override PartName="/ppt/slideLayouts/slideLayout87.xml" ContentType="application/vnd.openxmlformats-officedocument.presentationml.slideLayout+xml"/>
  <Override PartName="/ppt/theme/theme10.xml" ContentType="application/vnd.openxmlformats-officedocument.theme+xml"/>
  <Override PartName="/ppt/slideLayouts/slideLayout326.xml" ContentType="application/vnd.openxmlformats-officedocument.presentationml.slideLayout+xml"/>
  <Override PartName="/ppt/slideLayouts/slideLayout581.xml" ContentType="application/vnd.openxmlformats-officedocument.presentationml.slideLayout+xml"/>
  <Override PartName="/ppt/slideLayouts/slideLayout818.xml" ContentType="application/vnd.openxmlformats-officedocument.presentationml.slideLayout+xml"/>
  <Override PartName="/ppt/slides/slide19.xml" ContentType="application/vnd.openxmlformats-officedocument.presentationml.slide+xml"/>
  <Override PartName="/ppt/slideLayouts/slideLayout165.xml" ContentType="application/vnd.openxmlformats-officedocument.presentationml.slideLayout+xml"/>
  <Override PartName="/ppt/slideLayouts/slideLayout512.xml" ContentType="application/vnd.openxmlformats-officedocument.presentationml.slideLayout+xml"/>
  <Override PartName="/ppt/slideLayouts/slideLayout657.xml" ContentType="application/vnd.openxmlformats-officedocument.presentationml.slideLayout+xml"/>
  <Override PartName="/ppt/slideLayouts/slideLayout843.xml" ContentType="application/vnd.openxmlformats-officedocument.presentationml.slideLayout+xml"/>
  <Override PartName="/ppt/slideMasters/slideMaster49.xml" ContentType="application/vnd.openxmlformats-officedocument.presentationml.slideMaster+xml"/>
  <Override PartName="/ppt/slideLayouts/slideLayout18.xml" ContentType="application/vnd.openxmlformats-officedocument.presentationml.slideLayout+xml"/>
  <Override PartName="/ppt/theme/theme2.xml" ContentType="application/vnd.openxmlformats-officedocument.theme+xml"/>
  <Override PartName="/ppt/slideLayouts/slideLayout351.xml" ContentType="application/vnd.openxmlformats-officedocument.presentationml.slideLayout+xml"/>
  <Override PartName="/ppt/slideLayouts/slideLayout496.xml" ContentType="application/vnd.openxmlformats-officedocument.presentationml.slideLayout+xml"/>
  <Override PartName="/ppt/slideLayouts/slideLayout682.xml" ContentType="application/vnd.openxmlformats-officedocument.presentationml.slideLayout+xml"/>
  <Override PartName="/ppt/slides/slide44.xml" ContentType="application/vnd.openxmlformats-officedocument.presentationml.slide+xml"/>
  <Override PartName="/ppt/slideLayouts/slideLayout43.xml" ContentType="application/vnd.openxmlformats-officedocument.presentationml.slideLayout+xml"/>
  <Override PartName="/ppt/slideLayouts/slideLayout190.xml" ContentType="application/vnd.openxmlformats-officedocument.presentationml.slideLayout+xml"/>
  <Override PartName="/ppt/slideLayouts/slideLayout427.xml" ContentType="application/vnd.openxmlformats-officedocument.presentationml.slideLayout+xml"/>
  <Override PartName="/ppt/slideLayouts/slideLayout758.xml" ContentType="application/vnd.openxmlformats-officedocument.presentationml.slideLayout+xml"/>
  <Override PartName="/ppt/slideLayouts/slideLayout266.xml" ContentType="application/vnd.openxmlformats-officedocument.presentationml.slideLayout+xml"/>
  <Override PartName="/ppt/slideLayouts/slideLayout597.xml" ContentType="application/vnd.openxmlformats-officedocument.presentationml.slideLayout+xml"/>
  <Override PartName="/ppt/slideLayouts/slideLayout613.xml" ContentType="application/vnd.openxmlformats-officedocument.presentationml.slideLayout+xml"/>
  <Override PartName="/ppt/slideLayouts/slideLayout121.xml" ContentType="application/vnd.openxmlformats-officedocument.presentationml.slideLayout+xml"/>
  <Override PartName="/ppt/theme/theme26.xml" ContentType="application/vnd.openxmlformats-officedocument.theme+xml"/>
  <Override PartName="/ppt/slideLayouts/slideLayout452.xml" ContentType="application/vnd.openxmlformats-officedocument.presentationml.slideLayout+xml"/>
  <Override PartName="/ppt/slideLayouts/slideLayout783.xml" ContentType="application/vnd.openxmlformats-officedocument.presentationml.slideLayout+xml"/>
  <Override PartName="/ppt/slideMasters/slideMaster30.xml" ContentType="application/vnd.openxmlformats-officedocument.presentationml.slideMaster+xml"/>
  <Override PartName="/ppt/slideLayouts/slideLayout291.xml" ContentType="application/vnd.openxmlformats-officedocument.presentationml.slideLayout+xml"/>
  <Override PartName="/ppt/slideLayouts/slideLayout528.xml" ContentType="application/vnd.openxmlformats-officedocument.presentationml.slideLayout+xml"/>
  <Override PartName="/ppt/slideLayouts/slideLayout714.xml" ContentType="application/vnd.openxmlformats-officedocument.presentationml.slideLayout+xml"/>
  <Override PartName="/ppt/slideLayouts/slideLayout859.xml" ContentType="application/vnd.openxmlformats-officedocument.presentationml.slideLayout+xml"/>
  <Override PartName="/ppt/slideLayouts/slideLayout222.xml" ContentType="application/vnd.openxmlformats-officedocument.presentationml.slideLayout+xml"/>
  <Override PartName="/ppt/slideLayouts/slideLayout367.xml" ContentType="application/vnd.openxmlformats-officedocument.presentationml.slideLayout+xml"/>
  <Override PartName="/ppt/slideLayouts/slideLayout553.xml" ContentType="application/vnd.openxmlformats-officedocument.presentationml.slideLayout+xml"/>
  <Override PartName="/ppt/slideLayouts/slideLayout698.xml" ContentType="application/vnd.openxmlformats-officedocument.presentationml.slideLayout+xml"/>
  <Override PartName="/ppt/theme/theme51.xml" ContentType="application/vnd.openxmlformats-officedocument.theme+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slideLayouts/slideLayout392.xml" ContentType="application/vnd.openxmlformats-officedocument.presentationml.slideLayout+xml"/>
  <Override PartName="/ppt/slideLayouts/slideLayout884.xml" ContentType="application/vnd.openxmlformats-officedocument.presentationml.slideLayout+xml"/>
  <Override PartName="/ppt/slideLayouts/slideLayout137.xml" ContentType="application/vnd.openxmlformats-officedocument.presentationml.slideLayout+xml"/>
  <Override PartName="/ppt/slideLayouts/slideLayout629.xml" ContentType="application/vnd.openxmlformats-officedocument.presentationml.slideLayout+xml"/>
  <Override PartName="/ppt/slideLayouts/slideLayout815.xml" ContentType="application/vnd.openxmlformats-officedocument.presentationml.slideLayout+xml"/>
  <Override PartName="/ppt/slideLayouts/slideLayout84.xml" ContentType="application/vnd.openxmlformats-officedocument.presentationml.slideLayout+xml"/>
  <Override PartName="/ppt/slideLayouts/slideLayout323.xml" ContentType="application/vnd.openxmlformats-officedocument.presentationml.slideLayout+xml"/>
  <Override PartName="/ppt/slideLayouts/slideLayout468.xml" ContentType="application/vnd.openxmlformats-officedocument.presentationml.slideLayout+xml"/>
  <Override PartName="/ppt/slideLayouts/slideLayout654.xml" ContentType="application/vnd.openxmlformats-officedocument.presentationml.slideLayout+xml"/>
  <Override PartName="/ppt/slideLayouts/slideLayout799.xml" ContentType="application/vnd.openxmlformats-officedocument.presentationml.slideLayout+xml"/>
  <Override PartName="/ppt/slideMasters/slideMaster46.xml" ContentType="application/vnd.openxmlformats-officedocument.presentationml.slideMaster+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162.xml" ContentType="application/vnd.openxmlformats-officedocument.presentationml.slideLayout+xml"/>
  <Override PartName="/ppt/slideLayouts/slideLayout493.xml" ContentType="application/vnd.openxmlformats-officedocument.presentationml.slideLayout+xml"/>
  <Override PartName="/ppt/slideLayouts/slideLayout840.xml" ContentType="application/vnd.openxmlformats-officedocument.presentationml.slideLayout+xml"/>
  <Override PartName="/ppt/theme/theme67.xml" ContentType="application/vnd.openxmlformats-officedocument.theme+xml"/>
  <Override PartName="/ppt/slides/slide41.xml" ContentType="application/vnd.openxmlformats-officedocument.presentationml.slide+xml"/>
  <Override PartName="/ppt/slideLayouts/slideLayout238.xml" ContentType="application/vnd.openxmlformats-officedocument.presentationml.slideLayout+xml"/>
  <Override PartName="/ppt/slideLayouts/slideLayout569.xml" ContentType="application/vnd.openxmlformats-officedocument.presentationml.slideLayout+xml"/>
  <Override PartName="/ppt/slideLayouts/slideLayout40.xml" ContentType="application/vnd.openxmlformats-officedocument.presentationml.slideLayout+xml"/>
  <Override PartName="/ppt/slideLayouts/slideLayout424.xml" ContentType="application/vnd.openxmlformats-officedocument.presentationml.slideLayout+xml"/>
  <Override PartName="/ppt/slideLayouts/slideLayout610.xml" ContentType="application/vnd.openxmlformats-officedocument.presentationml.slideLayout+xml"/>
  <Override PartName="/ppt/slideLayouts/slideLayout755.xml" ContentType="application/vnd.openxmlformats-officedocument.presentationml.slideLayout+xml"/>
  <Override PartName="/ppt/slideLayouts/slideLayout263.xml" ContentType="application/vnd.openxmlformats-officedocument.presentationml.slideLayout+xml"/>
  <Override PartName="/ppt/theme/theme23.xml" ContentType="application/vnd.openxmlformats-officedocument.theme+xml"/>
  <Override PartName="/ppt/slideLayouts/slideLayout594.xml" ContentType="application/vnd.openxmlformats-officedocument.presentationml.slideLayout+xml"/>
  <Override PartName="/ppt/slideLayouts/slideLayout780.xml" ContentType="application/vnd.openxmlformats-officedocument.presentationml.slideLayout+xml"/>
  <Override PartName="/ppt/slideLayouts/slideLayout339.xml" ContentType="application/vnd.openxmlformats-officedocument.presentationml.slideLayout+xml"/>
  <Override PartName="/ppt/slideLayouts/slideLayout525.xml" ContentType="application/vnd.openxmlformats-officedocument.presentationml.slideLayout+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178.xml" ContentType="application/vnd.openxmlformats-officedocument.presentationml.slideLayout+xml"/>
  <Override PartName="/ppt/slideLayouts/slideLayout364.xml" ContentType="application/vnd.openxmlformats-officedocument.presentationml.slideLayout+xml"/>
  <Override PartName="/ppt/slideLayouts/slideLayout695.xml" ContentType="application/vnd.openxmlformats-officedocument.presentationml.slideLayout+xml"/>
  <Override PartName="/ppt/slideLayouts/slideLayout711.xml" ContentType="application/vnd.openxmlformats-officedocument.presentationml.slideLayout+xml"/>
  <Override PartName="/ppt/slideLayouts/slideLayout856.xml" ContentType="application/vnd.openxmlformats-officedocument.presentationml.slideLayout+xml"/>
  <Override PartName="/ppt/slideMasters/slideMaster2.xml" ContentType="application/vnd.openxmlformats-officedocument.presentationml.slideMaster+xml"/>
  <Override PartName="/ppt/slides/slide57.xml" ContentType="application/vnd.openxmlformats-officedocument.presentationml.slide+xml"/>
  <Override PartName="/ppt/slideLayouts/slideLayout109.xml" ContentType="application/vnd.openxmlformats-officedocument.presentationml.slideLayout+xml"/>
  <Override PartName="/ppt/slideLayouts/slideLayout550.xml" ContentType="application/vnd.openxmlformats-officedocument.presentationml.slideLayout+xml"/>
  <Override PartName="/ppt/slideLayouts/slideLayout881.xml" ContentType="application/vnd.openxmlformats-officedocument.presentationml.slideLayout+xml"/>
  <Override PartName="/ppt/slideLayouts/slideLayout56.xml" ContentType="application/vnd.openxmlformats-officedocument.presentationml.slideLayout+xml"/>
  <Override PartName="/ppt/slideLayouts/slideLayout279.xml" ContentType="application/vnd.openxmlformats-officedocument.presentationml.slideLayout+xml"/>
  <Override PartName="/ppt/slideLayouts/slideLayout626.xml" ContentType="application/vnd.openxmlformats-officedocument.presentationml.slideLayout+xml"/>
  <Override PartName="/ppt/slideMasters/slideMaster18.xml" ContentType="application/vnd.openxmlformats-officedocument.presentationml.slideMaster+xml"/>
  <Override PartName="/ppt/slideLayouts/slideLayout81.xml" ContentType="application/vnd.openxmlformats-officedocument.presentationml.slideLayout+xml"/>
  <Override PartName="/ppt/slideLayouts/slideLayout134.xml" ContentType="application/vnd.openxmlformats-officedocument.presentationml.slideLayout+xml"/>
  <Override PartName="/ppt/slideLayouts/slideLayout320.xml" ContentType="application/vnd.openxmlformats-officedocument.presentationml.slideLayout+xml"/>
  <Override PartName="/ppt/slideLayouts/slideLayout465.xml" ContentType="application/vnd.openxmlformats-officedocument.presentationml.slideLayout+xml"/>
  <Override PartName="/ppt/theme/theme39.xml" ContentType="application/vnd.openxmlformats-officedocument.theme+xml"/>
  <Override PartName="/ppt/slideLayouts/slideLayout796.xml" ContentType="application/vnd.openxmlformats-officedocument.presentationml.slideLayout+xml"/>
  <Override PartName="/ppt/slideLayouts/slideLayout812.xml" ContentType="application/vnd.openxmlformats-officedocument.presentationml.slideLayout+xml"/>
  <Override PartName="/ppt/slides/slide13.xml" ContentType="application/vnd.openxmlformats-officedocument.presentationml.slide+xml"/>
  <Override PartName="/ppt/slideLayouts/slideLayout651.xml" ContentType="application/vnd.openxmlformats-officedocument.presentationml.slideLayout+xml"/>
  <Override PartName="/ppt/slideMasters/slideMaster43.xml" ContentType="application/vnd.openxmlformats-officedocument.presentationml.slideMaster+xml"/>
  <Override PartName="/ppt/slideLayouts/slideLayout12.xml" ContentType="application/vnd.openxmlformats-officedocument.presentationml.slideLayout+xml"/>
  <Override PartName="/ppt/slideLayouts/slideLayout235.xml" ContentType="application/vnd.openxmlformats-officedocument.presentationml.slideLayout+xml"/>
  <Override PartName="/ppt/slideLayouts/slideLayout490.xml" ContentType="application/vnd.openxmlformats-officedocument.presentationml.slideLayout+xml"/>
  <Override PartName="/ppt/slideLayouts/slideLayout727.xml" ContentType="application/vnd.openxmlformats-officedocument.presentationml.slideLayout+xml"/>
  <Override PartName="/ppt/theme/theme64.xml" ContentType="application/vnd.openxmlformats-officedocument.theme+xml"/>
  <Override PartName="/ppt/slideLayouts/slideLayout421.xml" ContentType="application/vnd.openxmlformats-officedocument.presentationml.slideLayout+xml"/>
  <Override PartName="/ppt/slideLayouts/slideLayout566.xml" ContentType="application/vnd.openxmlformats-officedocument.presentationml.slideLayout+xml"/>
  <Override PartName="/ppt/slideLayouts/slideLayout752.xml" ContentType="application/vnd.openxmlformats-officedocument.presentationml.slideLayout+xml"/>
  <Override PartName="/ppt/slideLayouts/slideLayout897.xml" ContentType="application/vnd.openxmlformats-officedocument.presentationml.slideLayout+xml"/>
  <Override PartName="/ppt/slideLayouts/slideLayout260.xml" ContentType="application/vnd.openxmlformats-officedocument.presentationml.slideLayout+xml"/>
  <Override PartName="/ppt/slideLayouts/slideLayout591.xml" ContentType="application/vnd.openxmlformats-officedocument.presentationml.slideLayout+xml"/>
  <Override PartName="/ppt/slideLayouts/slideLayout828.xml" ContentType="application/vnd.openxmlformats-officedocument.presentationml.slideLayout+xml"/>
  <Override PartName="/ppt/slideLayouts/slideLayout97.xml" ContentType="application/vnd.openxmlformats-officedocument.presentationml.slideLayout+xml"/>
  <Override PartName="/ppt/theme/theme20.xml" ContentType="application/vnd.openxmlformats-officedocument.theme+xml"/>
  <Override PartName="/ppt/slideLayouts/slideLayout336.xml" ContentType="application/vnd.openxmlformats-officedocument.presentationml.slideLayout+xml"/>
  <Override PartName="/ppt/slideLayouts/slideLayout667.xml" ContentType="application/vnd.openxmlformats-officedocument.presentationml.slideLayout+xml"/>
  <Override PartName="/ppt/slides/slide29.xml" ContentType="application/vnd.openxmlformats-officedocument.presentationml.slide+xml"/>
  <Override PartName="/ppt/slideLayouts/slideLayout175.xml" ContentType="application/vnd.openxmlformats-officedocument.presentationml.slideLayout+xml"/>
  <Override PartName="/ppt/slideLayouts/slideLayout522.xml" ContentType="application/vnd.openxmlformats-officedocument.presentationml.slideLayout+xml"/>
  <Override PartName="/ppt/slideLayouts/slideLayout853.xml" ContentType="application/vnd.openxmlformats-officedocument.presentationml.slideLayout+xml"/>
  <Override PartName="/ppt/slideMasters/slideMaster59.xml" ContentType="application/vnd.openxmlformats-officedocument.presentationml.slideMaster+xml"/>
  <Override PartName="/ppt/slides/slide4.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28.xml" ContentType="application/vnd.openxmlformats-officedocument.presentationml.slideLayout+xml"/>
  <Override PartName="/ppt/slideLayouts/slideLayout361.xml" ContentType="application/vnd.openxmlformats-officedocument.presentationml.slideLayout+xml"/>
  <Override PartName="/ppt/slideLayouts/slideLayout692.xml" ContentType="application/vnd.openxmlformats-officedocument.presentationml.slideLayout+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437.xml" ContentType="application/vnd.openxmlformats-officedocument.presentationml.slideLayout+xml"/>
  <Override PartName="/ppt/slideLayouts/slideLayout623.xml" ContentType="application/vnd.openxmlformats-officedocument.presentationml.slideLayout+xml"/>
  <Override PartName="/ppt/slideLayouts/slideLayout768.xml" ContentType="application/vnd.openxmlformats-officedocument.presentationml.slideLayout+xml"/>
  <Override PartName="/ppt/slideLayouts/slideLayout131.xml" ContentType="application/vnd.openxmlformats-officedocument.presentationml.slideLayout+xml"/>
  <Override PartName="/ppt/slideLayouts/slideLayout276.xml" ContentType="application/vnd.openxmlformats-officedocument.presentationml.slideLayout+xml"/>
  <Override PartName="/ppt/slideLayouts/slideLayout462.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Layouts/slideLayout207.xml" ContentType="application/vnd.openxmlformats-officedocument.presentationml.slideLayout+xml"/>
  <Override PartName="/ppt/theme/theme36.xml" ContentType="application/vnd.openxmlformats-officedocument.theme+xml"/>
  <Override PartName="/ppt/slideLayouts/slideLayout793.xml" ContentType="application/vnd.openxmlformats-officedocument.presentationml.slideLayout+xml"/>
  <Override PartName="/ppt/slideMasters/slideMaster40.xml" ContentType="application/vnd.openxmlformats-officedocument.presentationml.slideMaster+xml"/>
  <Override PartName="/ppt/slideLayouts/slideLayout538.xml" ContentType="application/vnd.openxmlformats-officedocument.presentationml.slideLayout+xml"/>
  <Override PartName="/ppt/slideLayouts/slideLayout724.xml" ContentType="application/vnd.openxmlformats-officedocument.presentationml.slideLayout+xml"/>
  <Override PartName="/ppt/theme/theme61.xml" ContentType="application/vnd.openxmlformats-officedocument.theme+xml"/>
  <Override PartName="/ppt/slideLayouts/slideLayout869.xml" ContentType="application/vnd.openxmlformats-officedocument.presentationml.slideLayout+xml"/>
  <Override PartName="/ppt/slideLayouts/slideLayout232.xml" ContentType="application/vnd.openxmlformats-officedocument.presentationml.slideLayout+xml"/>
  <Override PartName="/ppt/slideLayouts/slideLayout377.xml" ContentType="application/vnd.openxmlformats-officedocument.presentationml.slideLayout+xml"/>
  <Override PartName="/ppt/slideLayouts/slideLayout563.xml" ContentType="application/vnd.openxmlformats-officedocument.presentationml.slideLayout+xml"/>
  <Override PartName="/ppt/slideLayouts/slideLayout894.xml" ContentType="application/vnd.openxmlformats-officedocument.presentationml.slideLayout+xml"/>
  <Override PartName="/ppt/slideLayouts/slideLayout69.xml" ContentType="application/vnd.openxmlformats-officedocument.presentationml.slideLayout+xml"/>
  <Override PartName="/ppt/slideLayouts/slideLayout308.xml" ContentType="application/vnd.openxmlformats-officedocument.presentationml.slideLayout+xml"/>
  <Override PartName="/ppt/slideLayouts/slideLayout639.xml" ContentType="application/vnd.openxmlformats-officedocument.presentationml.slideLayout+xml"/>
  <Override PartName="/ppt/slideLayouts/slideLayout147.xml" ContentType="application/vnd.openxmlformats-officedocument.presentationml.slideLayout+xml"/>
  <Override PartName="/ppt/slideLayouts/slideLayout478.xml" ContentType="application/vnd.openxmlformats-officedocument.presentationml.slideLayout+xml"/>
  <Override PartName="/ppt/slideLayouts/slideLayout825.xml" ContentType="application/vnd.openxmlformats-officedocument.presentationml.slideLayout+xml"/>
  <Override PartName="/ppt/slides/slide26.xml" ContentType="application/vnd.openxmlformats-officedocument.presentationml.slide+xml"/>
  <Override PartName="/ppt/slideLayouts/slideLayout94.xml" ContentType="application/vnd.openxmlformats-officedocument.presentationml.slideLayout+xml"/>
  <Override PartName="/ppt/slideLayouts/slideLayout333.xml" ContentType="application/vnd.openxmlformats-officedocument.presentationml.slideLayout+xml"/>
  <Override PartName="/ppt/slideLayouts/slideLayout664.xml" ContentType="application/vnd.openxmlformats-officedocument.presentationml.slideLayout+xml"/>
  <Override PartName="/ppt/slideLayouts/slideLayout850.xml" ContentType="application/vnd.openxmlformats-officedocument.presentationml.slideLayout+xml"/>
  <Override PartName="/ppt/slideMasters/slideMaster56.xml" ContentType="application/vnd.openxmlformats-officedocument.presentationml.slideMaster+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172.xml" ContentType="application/vnd.openxmlformats-officedocument.presentationml.slideLayout+xml"/>
  <Override PartName="/ppt/slideLayouts/slideLayout409.xml" ContentType="application/vnd.openxmlformats-officedocument.presentationml.slideLayout+xml"/>
  <Override PartName="/ppt/notesSlides/notesSlide17.xml" ContentType="application/vnd.openxmlformats-officedocument.presentationml.notesSlide+xml"/>
  <Override PartName="/ppt/slides/slide51.xml" ContentType="application/vnd.openxmlformats-officedocument.presentationml.slide+xml"/>
  <Override PartName="/ppt/slideLayouts/slideLayout103.xml" ContentType="application/vnd.openxmlformats-officedocument.presentationml.slideLayout+xml"/>
  <Override PartName="/ppt/slideLayouts/slideLayout248.xml" ContentType="application/vnd.openxmlformats-officedocument.presentationml.slideLayout+xml"/>
  <Override PartName="/ppt/slideLayouts/slideLayout434.xml" ContentType="application/vnd.openxmlformats-officedocument.presentationml.slideLayout+xml"/>
  <Override PartName="/ppt/slideLayouts/slideLayout579.xml" ContentType="application/vnd.openxmlformats-officedocument.presentationml.slideLayout+xml"/>
  <Override PartName="/ppt/slideLayouts/slideLayout50.xml" ContentType="application/vnd.openxmlformats-officedocument.presentationml.slideLayout+xml"/>
  <Override PartName="/ppt/slideLayouts/slideLayout273.xml" ContentType="application/vnd.openxmlformats-officedocument.presentationml.slideLayout+xml"/>
  <Override PartName="/ppt/slideLayouts/slideLayout620.xml" ContentType="application/vnd.openxmlformats-officedocument.presentationml.slideLayout+xml"/>
  <Override PartName="/ppt/slideLayouts/slideLayout765.xml" ContentType="application/vnd.openxmlformats-officedocument.presentationml.slideLayout+xml"/>
  <Override PartName="/ppt/slideMasters/slideMaster12.xml" ContentType="application/vnd.openxmlformats-officedocument.presentationml.slideMaster+xml"/>
  <Override PartName="/ppt/slideLayouts/slideLayout349.xml" ContentType="application/vnd.openxmlformats-officedocument.presentationml.slideLayout+xml"/>
  <Override PartName="/ppt/theme/theme33.xml" ContentType="application/vnd.openxmlformats-officedocument.theme+xml"/>
  <Override PartName="/ppt/slideLayouts/slideLayout790.xml" ContentType="application/vnd.openxmlformats-officedocument.presentationml.slideLayout+xml"/>
  <Override PartName="/ppt/notesSlides/notesSlide8.xml" ContentType="application/vnd.openxmlformats-officedocument.presentationml.notesSlide+xml"/>
  <Override PartName="/ppt/slideLayouts/slideLayout188.xml" ContentType="application/vnd.openxmlformats-officedocument.presentationml.slideLayout+xml"/>
  <Override PartName="/ppt/slideLayouts/slideLayout204.xml" ContentType="application/vnd.openxmlformats-officedocument.presentationml.slideLayout+xml"/>
  <Override PartName="/ppt/slideLayouts/slideLayout535.xml" ContentType="application/vnd.openxmlformats-officedocument.presentationml.slideLayout+xml"/>
  <Override PartName="/ppt/slideLayouts/slideLayout866.xml" ContentType="application/vnd.openxmlformats-officedocument.presentationml.slideLayout+xml"/>
  <Override PartName="/ppt/handoutMasters/handoutMaster1.xml" ContentType="application/vnd.openxmlformats-officedocument.presentationml.handoutMaster+xml"/>
  <Override PartName="/ppt/slideLayouts/slideLayout374.xml" ContentType="application/vnd.openxmlformats-officedocument.presentationml.slideLayout+xml"/>
  <Override PartName="/ppt/slideLayouts/slideLayout721.xml" ContentType="application/vnd.openxmlformats-officedocument.presentationml.slideLayout+xml"/>
  <Override PartName="/ppt/slideLayouts/slideLayout66.xml" ContentType="application/vnd.openxmlformats-officedocument.presentationml.slideLayout+xml"/>
  <Override PartName="/ppt/slideLayouts/slideLayout119.xml" ContentType="application/vnd.openxmlformats-officedocument.presentationml.slideLayout+xml"/>
  <Override PartName="/ppt/slideLayouts/slideLayout560.xml" ContentType="application/vnd.openxmlformats-officedocument.presentationml.slideLayout+xml"/>
  <Override PartName="/ppt/slideLayouts/slideLayout891.xml" ContentType="application/vnd.openxmlformats-officedocument.presentationml.slideLayout+xml"/>
  <Override PartName="/ppt/theme/themeOverride7.xml" ContentType="application/vnd.openxmlformats-officedocument.themeOverride+xml"/>
  <Override PartName="/ppt/slideLayouts/slideLayout289.xml" ContentType="application/vnd.openxmlformats-officedocument.presentationml.slideLayout+xml"/>
  <Override PartName="/ppt/slideLayouts/slideLayout305.xml" ContentType="application/vnd.openxmlformats-officedocument.presentationml.slideLayout+xml"/>
  <Override PartName="/ppt/slideLayouts/slideLayout636.xml" ContentType="application/vnd.openxmlformats-officedocument.presentationml.slideLayout+xml"/>
  <Override PartName="/ppt/slideLayouts/slideLayout822.xml" ContentType="application/vnd.openxmlformats-officedocument.presentationml.slideLayout+xml"/>
  <Override PartName="/ppt/slideMasters/slideMaster28.xml" ContentType="application/vnd.openxmlformats-officedocument.presentationml.slideMaster+xml"/>
  <Override PartName="/ppt/slideLayouts/slideLayout91.xml" ContentType="application/vnd.openxmlformats-officedocument.presentationml.slideLayout+xml"/>
  <Override PartName="/ppt/slideLayouts/slideLayout144.xml" ContentType="application/vnd.openxmlformats-officedocument.presentationml.slideLayout+xml"/>
  <Override PartName="/ppt/slideLayouts/slideLayout330.xml" ContentType="application/vnd.openxmlformats-officedocument.presentationml.slideLayout+xml"/>
  <Override PartName="/ppt/slideLayouts/slideLayout475.xml" ContentType="application/vnd.openxmlformats-officedocument.presentationml.slideLayout+xml"/>
  <Override PartName="/ppt/slideLayouts/slideLayout661.xml" ContentType="application/vnd.openxmlformats-officedocument.presentationml.slideLayout+xml"/>
  <Override PartName="/ppt/theme/theme49.xml" ContentType="application/vnd.openxmlformats-officedocument.theme+xml"/>
  <Override PartName="/ppt/slideMasters/slideMaster53.xml" ContentType="application/vnd.openxmlformats-officedocument.presentationml.slideMaster+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406.xml" ContentType="application/vnd.openxmlformats-officedocument.presentationml.slideLayout+xml"/>
  <Override PartName="/ppt/slideLayouts/slideLayout737.xml" ContentType="application/vnd.openxmlformats-officedocument.presentationml.slideLayout+xml"/>
  <Override PartName="/ppt/slideLayouts/slideLayout245.xml" ContentType="application/vnd.openxmlformats-officedocument.presentationml.slideLayout+xml"/>
  <Override PartName="/ppt/slideLayouts/slideLayout576.xml" ContentType="application/vnd.openxmlformats-officedocument.presentationml.slideLayout+xml"/>
  <Override PartName="/ppt/notesSlides/notesSlide14.xml" ContentType="application/vnd.openxmlformats-officedocument.presentationml.notesSlide+xml"/>
  <Override PartName="/ppt/slideLayouts/slideLayout100.xml" ContentType="application/vnd.openxmlformats-officedocument.presentationml.slideLayout+xml"/>
  <Override PartName="/ppt/slideLayouts/slideLayout431.xml" ContentType="application/vnd.openxmlformats-officedocument.presentationml.slideLayout+xml"/>
  <Override PartName="/ppt/slideLayouts/slideLayout762.xml" ContentType="application/vnd.openxmlformats-officedocument.presentationml.slideLayout+xml"/>
  <Override PartName="/ppt/slideLayouts/slideLayout270.xml" ContentType="application/vnd.openxmlformats-officedocument.presentationml.slideLayout+xml"/>
  <Override PartName="/ppt/slideLayouts/slideLayout507.xml" ContentType="application/vnd.openxmlformats-officedocument.presentationml.slideLayout+xml"/>
  <Override PartName="/ppt/slideLayouts/slideLayout838.xml" ContentType="application/vnd.openxmlformats-officedocument.presentationml.slideLayout+xml"/>
  <Override PartName="/ppt/slideLayouts/slideLayout201.xml" ContentType="application/vnd.openxmlformats-officedocument.presentationml.slideLayout+xml"/>
  <Override PartName="/ppt/slideLayouts/slideLayout346.xml" ContentType="application/vnd.openxmlformats-officedocument.presentationml.slideLayout+xml"/>
  <Override PartName="/ppt/theme/theme30.xml" ContentType="application/vnd.openxmlformats-officedocument.theme+xml"/>
  <Override PartName="/ppt/slideLayouts/slideLayout532.xml" ContentType="application/vnd.openxmlformats-officedocument.presentationml.slideLayout+xml"/>
  <Override PartName="/ppt/slideLayouts/slideLayout677.xml" ContentType="application/vnd.openxmlformats-officedocument.presentationml.slideLayout+xml"/>
  <Override PartName="/ppt/notesSlides/notesSlide5.xml" ContentType="application/vnd.openxmlformats-officedocument.presentationml.notesSlide+xml"/>
  <Override PartName="/ppt/slides/slide39.xml" ContentType="application/vnd.openxmlformats-officedocument.presentationml.slide+xml"/>
  <Override PartName="/ppt/slideLayouts/slideLayout38.xml" ContentType="application/vnd.openxmlformats-officedocument.presentationml.slideLayout+xml"/>
  <Override PartName="/ppt/slideLayouts/slideLayout185.xml" ContentType="application/vnd.openxmlformats-officedocument.presentationml.slideLayout+xml"/>
  <Override PartName="/ppt/slideLayouts/slideLayout371.xml" ContentType="application/vnd.openxmlformats-officedocument.presentationml.slideLayout+xml"/>
  <Override PartName="/ppt/slideLayouts/slideLayout863.xml" ContentType="application/vnd.openxmlformats-officedocument.presentationml.slideLayout+xml"/>
  <Override PartName="/ppt/slideLayouts/slideLayout116.xml" ContentType="application/vnd.openxmlformats-officedocument.presentationml.slideLayout+xml"/>
  <Override PartName="/ppt/slideLayouts/slideLayout608.xml" ContentType="application/vnd.openxmlformats-officedocument.presentationml.slideLayout+xml"/>
  <Override PartName="/ppt/slideLayouts/slideLayout63.xml" ContentType="application/vnd.openxmlformats-officedocument.presentationml.slideLayout+xml"/>
  <Override PartName="/ppt/slideLayouts/slideLayout302.xml" ContentType="application/vnd.openxmlformats-officedocument.presentationml.slideLayout+xml"/>
  <Override PartName="/ppt/slideLayouts/slideLayout447.xml" ContentType="application/vnd.openxmlformats-officedocument.presentationml.slideLayout+xml"/>
  <Override PartName="/ppt/slideLayouts/slideLayout633.xml" ContentType="application/vnd.openxmlformats-officedocument.presentationml.slideLayout+xml"/>
  <Override PartName="/ppt/slideLayouts/slideLayout778.xml" ContentType="application/vnd.openxmlformats-officedocument.presentationml.slideLayout+xml"/>
  <Override PartName="/ppt/theme/themeOverride4.xml" ContentType="application/vnd.openxmlformats-officedocument.themeOverride+xml"/>
  <Override PartName="/ppt/slideMasters/slideMaster25.xml" ContentType="application/vnd.openxmlformats-officedocument.presentationml.slideMaster+xml"/>
  <Override PartName="/ppt/slideLayouts/slideLayout141.xml" ContentType="application/vnd.openxmlformats-officedocument.presentationml.slideLayout+xml"/>
  <Override PartName="/ppt/slideLayouts/slideLayout286.xml" ContentType="application/vnd.openxmlformats-officedocument.presentationml.slideLayout+xml"/>
  <Override PartName="/ppt/slideLayouts/slideLayout472.xml" ContentType="application/vnd.openxmlformats-officedocument.presentationml.slideLayout+xml"/>
  <Override PartName="/ppt/theme/theme46.xml" ContentType="application/vnd.openxmlformats-officedocument.theme+xml"/>
  <Override PartName="/ppt/slideLayouts/slideLayout709.xml" ContentType="application/vnd.openxmlformats-officedocument.presentationml.slideLayout+xml"/>
  <Override PartName="/ppt/slides/slide20.xml" ContentType="application/vnd.openxmlformats-officedocument.presentationml.slide+xml"/>
  <Override PartName="/ppt/slideLayouts/slideLayout217.xml" ContentType="application/vnd.openxmlformats-officedocument.presentationml.slideLayout+xml"/>
  <Override PartName="/ppt/slideLayouts/slideLayout548.xml" ContentType="application/vnd.openxmlformats-officedocument.presentationml.slideLayout+xml"/>
  <Override PartName="/ppt/slideMasters/slideMaster50.xml" ContentType="application/vnd.openxmlformats-officedocument.presentationml.slideMaster+xml"/>
  <Override PartName="/ppt/slideLayouts/slideLayout387.xml" ContentType="application/vnd.openxmlformats-officedocument.presentationml.slideLayout+xml"/>
  <Override PartName="/ppt/slideLayouts/slideLayout403.xml" ContentType="application/vnd.openxmlformats-officedocument.presentationml.slideLayout+xml"/>
  <Override PartName="/ppt/slideLayouts/slideLayout734.xml" ContentType="application/vnd.openxmlformats-officedocument.presentationml.slideLayout+xml"/>
  <Override PartName="/ppt/slideLayouts/slideLayout879.xml" ContentType="application/vnd.openxmlformats-officedocument.presentationml.slideLayout+xml"/>
  <Override PartName="/ppt/notesSlides/notesSlide11.xml" ContentType="application/vnd.openxmlformats-officedocument.presentationml.notesSlide+xml"/>
  <Override PartName="/ppt/slideLayouts/slideLayout242.xml" ContentType="application/vnd.openxmlformats-officedocument.presentationml.slideLayout+xml"/>
  <Override PartName="/ppt/slideLayouts/slideLayout57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 id="2147483690" r:id="rId3"/>
    <p:sldMasterId id="2147483705" r:id="rId4"/>
    <p:sldMasterId id="2147483720" r:id="rId5"/>
    <p:sldMasterId id="2147483735" r:id="rId6"/>
    <p:sldMasterId id="2147483750" r:id="rId7"/>
    <p:sldMasterId id="2147483765" r:id="rId8"/>
    <p:sldMasterId id="2147483780" r:id="rId9"/>
    <p:sldMasterId id="2147483795" r:id="rId10"/>
    <p:sldMasterId id="2147483810" r:id="rId11"/>
    <p:sldMasterId id="2147483825" r:id="rId12"/>
    <p:sldMasterId id="2147483840" r:id="rId13"/>
    <p:sldMasterId id="2147483855" r:id="rId14"/>
    <p:sldMasterId id="2147483870" r:id="rId15"/>
    <p:sldMasterId id="2147483885" r:id="rId16"/>
    <p:sldMasterId id="2147483900" r:id="rId17"/>
    <p:sldMasterId id="2147483915" r:id="rId18"/>
    <p:sldMasterId id="2147483930" r:id="rId19"/>
    <p:sldMasterId id="2147483945" r:id="rId20"/>
    <p:sldMasterId id="2147483960" r:id="rId21"/>
    <p:sldMasterId id="2147483975" r:id="rId22"/>
    <p:sldMasterId id="2147483990" r:id="rId23"/>
    <p:sldMasterId id="2147484004" r:id="rId24"/>
    <p:sldMasterId id="2147484018" r:id="rId25"/>
    <p:sldMasterId id="2147484032" r:id="rId26"/>
    <p:sldMasterId id="2147484046" r:id="rId27"/>
    <p:sldMasterId id="2147484060" r:id="rId28"/>
    <p:sldMasterId id="2147484074" r:id="rId29"/>
    <p:sldMasterId id="2147484088" r:id="rId30"/>
    <p:sldMasterId id="2147484102" r:id="rId31"/>
    <p:sldMasterId id="2147484116" r:id="rId32"/>
    <p:sldMasterId id="2147484131" r:id="rId33"/>
    <p:sldMasterId id="2147484146" r:id="rId34"/>
    <p:sldMasterId id="2147484161" r:id="rId35"/>
    <p:sldMasterId id="2147484176" r:id="rId36"/>
    <p:sldMasterId id="2147484191" r:id="rId37"/>
    <p:sldMasterId id="2147484206" r:id="rId38"/>
    <p:sldMasterId id="2147484221" r:id="rId39"/>
    <p:sldMasterId id="2147484236" r:id="rId40"/>
    <p:sldMasterId id="2147484251" r:id="rId41"/>
    <p:sldMasterId id="2147484266" r:id="rId42"/>
    <p:sldMasterId id="2147484281" r:id="rId43"/>
    <p:sldMasterId id="2147484296" r:id="rId44"/>
    <p:sldMasterId id="2147484311" r:id="rId45"/>
    <p:sldMasterId id="2147484326" r:id="rId46"/>
    <p:sldMasterId id="2147484341" r:id="rId47"/>
    <p:sldMasterId id="2147484356" r:id="rId48"/>
    <p:sldMasterId id="2147484371" r:id="rId49"/>
    <p:sldMasterId id="2147484398" r:id="rId50"/>
    <p:sldMasterId id="2147484413" r:id="rId51"/>
    <p:sldMasterId id="2147484428" r:id="rId52"/>
    <p:sldMasterId id="2147484443" r:id="rId53"/>
    <p:sldMasterId id="2147484458" r:id="rId54"/>
    <p:sldMasterId id="2147484473" r:id="rId55"/>
    <p:sldMasterId id="2147484488" r:id="rId56"/>
    <p:sldMasterId id="2147484503" r:id="rId57"/>
    <p:sldMasterId id="2147484518" r:id="rId58"/>
    <p:sldMasterId id="2147484533" r:id="rId59"/>
    <p:sldMasterId id="2147484545" r:id="rId60"/>
    <p:sldMasterId id="2147484560" r:id="rId61"/>
    <p:sldMasterId id="2147484575" r:id="rId62"/>
    <p:sldMasterId id="2147484590" r:id="rId63"/>
    <p:sldMasterId id="2147484605" r:id="rId64"/>
    <p:sldMasterId id="2147484620" r:id="rId65"/>
  </p:sldMasterIdLst>
  <p:notesMasterIdLst>
    <p:notesMasterId r:id="rId129"/>
  </p:notesMasterIdLst>
  <p:handoutMasterIdLst>
    <p:handoutMasterId r:id="rId130"/>
  </p:handoutMasterIdLst>
  <p:sldIdLst>
    <p:sldId id="257" r:id="rId66"/>
    <p:sldId id="258" r:id="rId67"/>
    <p:sldId id="259" r:id="rId68"/>
    <p:sldId id="260" r:id="rId69"/>
    <p:sldId id="261" r:id="rId70"/>
    <p:sldId id="262" r:id="rId71"/>
    <p:sldId id="263" r:id="rId72"/>
    <p:sldId id="264" r:id="rId73"/>
    <p:sldId id="265" r:id="rId74"/>
    <p:sldId id="266" r:id="rId75"/>
    <p:sldId id="267" r:id="rId76"/>
    <p:sldId id="268" r:id="rId77"/>
    <p:sldId id="269" r:id="rId78"/>
    <p:sldId id="328" r:id="rId79"/>
    <p:sldId id="270" r:id="rId80"/>
    <p:sldId id="271" r:id="rId81"/>
    <p:sldId id="272" r:id="rId82"/>
    <p:sldId id="273" r:id="rId83"/>
    <p:sldId id="274" r:id="rId84"/>
    <p:sldId id="275" r:id="rId85"/>
    <p:sldId id="276" r:id="rId86"/>
    <p:sldId id="277" r:id="rId87"/>
    <p:sldId id="278" r:id="rId88"/>
    <p:sldId id="323" r:id="rId89"/>
    <p:sldId id="324" r:id="rId90"/>
    <p:sldId id="280" r:id="rId91"/>
    <p:sldId id="325" r:id="rId92"/>
    <p:sldId id="281" r:id="rId93"/>
    <p:sldId id="331" r:id="rId94"/>
    <p:sldId id="327" r:id="rId95"/>
    <p:sldId id="282" r:id="rId96"/>
    <p:sldId id="283" r:id="rId97"/>
    <p:sldId id="284" r:id="rId98"/>
    <p:sldId id="285" r:id="rId99"/>
    <p:sldId id="286" r:id="rId100"/>
    <p:sldId id="287" r:id="rId101"/>
    <p:sldId id="288" r:id="rId102"/>
    <p:sldId id="332" r:id="rId103"/>
    <p:sldId id="333" r:id="rId104"/>
    <p:sldId id="334" r:id="rId105"/>
    <p:sldId id="335" r:id="rId106"/>
    <p:sldId id="295" r:id="rId107"/>
    <p:sldId id="296" r:id="rId108"/>
    <p:sldId id="330" r:id="rId109"/>
    <p:sldId id="297" r:id="rId110"/>
    <p:sldId id="298" r:id="rId111"/>
    <p:sldId id="329" r:id="rId112"/>
    <p:sldId id="300" r:id="rId113"/>
    <p:sldId id="301" r:id="rId114"/>
    <p:sldId id="302" r:id="rId115"/>
    <p:sldId id="303" r:id="rId116"/>
    <p:sldId id="305" r:id="rId117"/>
    <p:sldId id="310" r:id="rId118"/>
    <p:sldId id="311" r:id="rId119"/>
    <p:sldId id="308" r:id="rId120"/>
    <p:sldId id="309" r:id="rId121"/>
    <p:sldId id="314" r:id="rId122"/>
    <p:sldId id="313" r:id="rId123"/>
    <p:sldId id="315" r:id="rId124"/>
    <p:sldId id="317" r:id="rId125"/>
    <p:sldId id="316" r:id="rId126"/>
    <p:sldId id="318" r:id="rId127"/>
    <p:sldId id="320" r:id="rId128"/>
  </p:sldIdLst>
  <p:sldSz cx="9144000" cy="6858000" type="screen4x3"/>
  <p:notesSz cx="9309100" cy="7023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117" Type="http://schemas.openxmlformats.org/officeDocument/2006/relationships/slide" Target="slides/slide52.xml"/><Relationship Id="rId21" Type="http://schemas.openxmlformats.org/officeDocument/2006/relationships/slideMaster" Target="slideMasters/slideMaster21.xml"/><Relationship Id="rId42" Type="http://schemas.openxmlformats.org/officeDocument/2006/relationships/slideMaster" Target="slideMasters/slideMaster42.xml"/><Relationship Id="rId47" Type="http://schemas.openxmlformats.org/officeDocument/2006/relationships/slideMaster" Target="slideMasters/slideMaster47.xml"/><Relationship Id="rId63" Type="http://schemas.openxmlformats.org/officeDocument/2006/relationships/slideMaster" Target="slideMasters/slideMaster63.xml"/><Relationship Id="rId68" Type="http://schemas.openxmlformats.org/officeDocument/2006/relationships/slide" Target="slides/slide3.xml"/><Relationship Id="rId84" Type="http://schemas.openxmlformats.org/officeDocument/2006/relationships/slide" Target="slides/slide19.xml"/><Relationship Id="rId89" Type="http://schemas.openxmlformats.org/officeDocument/2006/relationships/slide" Target="slides/slide24.xml"/><Relationship Id="rId112" Type="http://schemas.openxmlformats.org/officeDocument/2006/relationships/slide" Target="slides/slide47.xml"/><Relationship Id="rId133" Type="http://schemas.openxmlformats.org/officeDocument/2006/relationships/theme" Target="theme/theme1.xml"/><Relationship Id="rId16" Type="http://schemas.openxmlformats.org/officeDocument/2006/relationships/slideMaster" Target="slideMasters/slideMaster16.xml"/><Relationship Id="rId107" Type="http://schemas.openxmlformats.org/officeDocument/2006/relationships/slide" Target="slides/slide42.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53" Type="http://schemas.openxmlformats.org/officeDocument/2006/relationships/slideMaster" Target="slideMasters/slideMaster53.xml"/><Relationship Id="rId58" Type="http://schemas.openxmlformats.org/officeDocument/2006/relationships/slideMaster" Target="slideMasters/slideMaster58.xml"/><Relationship Id="rId74" Type="http://schemas.openxmlformats.org/officeDocument/2006/relationships/slide" Target="slides/slide9.xml"/><Relationship Id="rId79" Type="http://schemas.openxmlformats.org/officeDocument/2006/relationships/slide" Target="slides/slide14.xml"/><Relationship Id="rId102" Type="http://schemas.openxmlformats.org/officeDocument/2006/relationships/slide" Target="slides/slide37.xml"/><Relationship Id="rId123" Type="http://schemas.openxmlformats.org/officeDocument/2006/relationships/slide" Target="slides/slide58.xml"/><Relationship Id="rId128" Type="http://schemas.openxmlformats.org/officeDocument/2006/relationships/slide" Target="slides/slide63.xml"/><Relationship Id="rId5" Type="http://schemas.openxmlformats.org/officeDocument/2006/relationships/slideMaster" Target="slideMasters/slideMaster5.xml"/><Relationship Id="rId90" Type="http://schemas.openxmlformats.org/officeDocument/2006/relationships/slide" Target="slides/slide25.xml"/><Relationship Id="rId95" Type="http://schemas.openxmlformats.org/officeDocument/2006/relationships/slide" Target="slides/slide30.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43" Type="http://schemas.openxmlformats.org/officeDocument/2006/relationships/slideMaster" Target="slideMasters/slideMaster43.xml"/><Relationship Id="rId48" Type="http://schemas.openxmlformats.org/officeDocument/2006/relationships/slideMaster" Target="slideMasters/slideMaster48.xml"/><Relationship Id="rId56" Type="http://schemas.openxmlformats.org/officeDocument/2006/relationships/slideMaster" Target="slideMasters/slideMaster56.xml"/><Relationship Id="rId64" Type="http://schemas.openxmlformats.org/officeDocument/2006/relationships/slideMaster" Target="slideMasters/slideMaster64.xml"/><Relationship Id="rId69" Type="http://schemas.openxmlformats.org/officeDocument/2006/relationships/slide" Target="slides/slide4.xml"/><Relationship Id="rId77" Type="http://schemas.openxmlformats.org/officeDocument/2006/relationships/slide" Target="slides/slide12.xml"/><Relationship Id="rId100" Type="http://schemas.openxmlformats.org/officeDocument/2006/relationships/slide" Target="slides/slide35.xml"/><Relationship Id="rId105" Type="http://schemas.openxmlformats.org/officeDocument/2006/relationships/slide" Target="slides/slide40.xml"/><Relationship Id="rId113" Type="http://schemas.openxmlformats.org/officeDocument/2006/relationships/slide" Target="slides/slide48.xml"/><Relationship Id="rId118" Type="http://schemas.openxmlformats.org/officeDocument/2006/relationships/slide" Target="slides/slide53.xml"/><Relationship Id="rId126" Type="http://schemas.openxmlformats.org/officeDocument/2006/relationships/slide" Target="slides/slide61.xml"/><Relationship Id="rId134"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Master" Target="slideMasters/slideMaster51.xml"/><Relationship Id="rId72" Type="http://schemas.openxmlformats.org/officeDocument/2006/relationships/slide" Target="slides/slide7.xml"/><Relationship Id="rId80" Type="http://schemas.openxmlformats.org/officeDocument/2006/relationships/slide" Target="slides/slide15.xml"/><Relationship Id="rId85" Type="http://schemas.openxmlformats.org/officeDocument/2006/relationships/slide" Target="slides/slide20.xml"/><Relationship Id="rId93" Type="http://schemas.openxmlformats.org/officeDocument/2006/relationships/slide" Target="slides/slide28.xml"/><Relationship Id="rId98" Type="http://schemas.openxmlformats.org/officeDocument/2006/relationships/slide" Target="slides/slide33.xml"/><Relationship Id="rId121" Type="http://schemas.openxmlformats.org/officeDocument/2006/relationships/slide" Target="slides/slide56.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46" Type="http://schemas.openxmlformats.org/officeDocument/2006/relationships/slideMaster" Target="slideMasters/slideMaster46.xml"/><Relationship Id="rId59" Type="http://schemas.openxmlformats.org/officeDocument/2006/relationships/slideMaster" Target="slideMasters/slideMaster59.xml"/><Relationship Id="rId67" Type="http://schemas.openxmlformats.org/officeDocument/2006/relationships/slide" Target="slides/slide2.xml"/><Relationship Id="rId103" Type="http://schemas.openxmlformats.org/officeDocument/2006/relationships/slide" Target="slides/slide38.xml"/><Relationship Id="rId108" Type="http://schemas.openxmlformats.org/officeDocument/2006/relationships/slide" Target="slides/slide43.xml"/><Relationship Id="rId116" Type="http://schemas.openxmlformats.org/officeDocument/2006/relationships/slide" Target="slides/slide51.xml"/><Relationship Id="rId124" Type="http://schemas.openxmlformats.org/officeDocument/2006/relationships/slide" Target="slides/slide59.xml"/><Relationship Id="rId129" Type="http://schemas.openxmlformats.org/officeDocument/2006/relationships/notesMaster" Target="notesMasters/notesMaster1.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54" Type="http://schemas.openxmlformats.org/officeDocument/2006/relationships/slideMaster" Target="slideMasters/slideMaster54.xml"/><Relationship Id="rId62" Type="http://schemas.openxmlformats.org/officeDocument/2006/relationships/slideMaster" Target="slideMasters/slideMaster62.xml"/><Relationship Id="rId70" Type="http://schemas.openxmlformats.org/officeDocument/2006/relationships/slide" Target="slides/slide5.xml"/><Relationship Id="rId75" Type="http://schemas.openxmlformats.org/officeDocument/2006/relationships/slide" Target="slides/slide10.xml"/><Relationship Id="rId83" Type="http://schemas.openxmlformats.org/officeDocument/2006/relationships/slide" Target="slides/slide18.xml"/><Relationship Id="rId88" Type="http://schemas.openxmlformats.org/officeDocument/2006/relationships/slide" Target="slides/slide23.xml"/><Relationship Id="rId91" Type="http://schemas.openxmlformats.org/officeDocument/2006/relationships/slide" Target="slides/slide26.xml"/><Relationship Id="rId96" Type="http://schemas.openxmlformats.org/officeDocument/2006/relationships/slide" Target="slides/slide31.xml"/><Relationship Id="rId111" Type="http://schemas.openxmlformats.org/officeDocument/2006/relationships/slide" Target="slides/slide46.xml"/><Relationship Id="rId13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Master" Target="slideMasters/slideMaster49.xml"/><Relationship Id="rId57" Type="http://schemas.openxmlformats.org/officeDocument/2006/relationships/slideMaster" Target="slideMasters/slideMaster57.xml"/><Relationship Id="rId106" Type="http://schemas.openxmlformats.org/officeDocument/2006/relationships/slide" Target="slides/slide41.xml"/><Relationship Id="rId114" Type="http://schemas.openxmlformats.org/officeDocument/2006/relationships/slide" Target="slides/slide49.xml"/><Relationship Id="rId119" Type="http://schemas.openxmlformats.org/officeDocument/2006/relationships/slide" Target="slides/slide54.xml"/><Relationship Id="rId127" Type="http://schemas.openxmlformats.org/officeDocument/2006/relationships/slide" Target="slides/slide62.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Master" Target="slideMasters/slideMaster44.xml"/><Relationship Id="rId52" Type="http://schemas.openxmlformats.org/officeDocument/2006/relationships/slideMaster" Target="slideMasters/slideMaster52.xml"/><Relationship Id="rId60" Type="http://schemas.openxmlformats.org/officeDocument/2006/relationships/slideMaster" Target="slideMasters/slideMaster60.xml"/><Relationship Id="rId65" Type="http://schemas.openxmlformats.org/officeDocument/2006/relationships/slideMaster" Target="slideMasters/slideMaster65.xml"/><Relationship Id="rId73" Type="http://schemas.openxmlformats.org/officeDocument/2006/relationships/slide" Target="slides/slide8.xml"/><Relationship Id="rId78" Type="http://schemas.openxmlformats.org/officeDocument/2006/relationships/slide" Target="slides/slide13.xml"/><Relationship Id="rId81" Type="http://schemas.openxmlformats.org/officeDocument/2006/relationships/slide" Target="slides/slide16.xml"/><Relationship Id="rId86" Type="http://schemas.openxmlformats.org/officeDocument/2006/relationships/slide" Target="slides/slide21.xml"/><Relationship Id="rId94" Type="http://schemas.openxmlformats.org/officeDocument/2006/relationships/slide" Target="slides/slide29.xml"/><Relationship Id="rId99" Type="http://schemas.openxmlformats.org/officeDocument/2006/relationships/slide" Target="slides/slide34.xml"/><Relationship Id="rId101" Type="http://schemas.openxmlformats.org/officeDocument/2006/relationships/slide" Target="slides/slide36.xml"/><Relationship Id="rId122" Type="http://schemas.openxmlformats.org/officeDocument/2006/relationships/slide" Target="slides/slide57.xml"/><Relationship Id="rId130"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109" Type="http://schemas.openxmlformats.org/officeDocument/2006/relationships/slide" Target="slides/slide44.xml"/><Relationship Id="rId34" Type="http://schemas.openxmlformats.org/officeDocument/2006/relationships/slideMaster" Target="slideMasters/slideMaster34.xml"/><Relationship Id="rId50" Type="http://schemas.openxmlformats.org/officeDocument/2006/relationships/slideMaster" Target="slideMasters/slideMaster50.xml"/><Relationship Id="rId55" Type="http://schemas.openxmlformats.org/officeDocument/2006/relationships/slideMaster" Target="slideMasters/slideMaster55.xml"/><Relationship Id="rId76" Type="http://schemas.openxmlformats.org/officeDocument/2006/relationships/slide" Target="slides/slide11.xml"/><Relationship Id="rId97" Type="http://schemas.openxmlformats.org/officeDocument/2006/relationships/slide" Target="slides/slide32.xml"/><Relationship Id="rId104" Type="http://schemas.openxmlformats.org/officeDocument/2006/relationships/slide" Target="slides/slide39.xml"/><Relationship Id="rId120" Type="http://schemas.openxmlformats.org/officeDocument/2006/relationships/slide" Target="slides/slide55.xml"/><Relationship Id="rId125" Type="http://schemas.openxmlformats.org/officeDocument/2006/relationships/slide" Target="slides/slide60.xml"/><Relationship Id="rId7" Type="http://schemas.openxmlformats.org/officeDocument/2006/relationships/slideMaster" Target="slideMasters/slideMaster7.xml"/><Relationship Id="rId71" Type="http://schemas.openxmlformats.org/officeDocument/2006/relationships/slide" Target="slides/slide6.xml"/><Relationship Id="rId92" Type="http://schemas.openxmlformats.org/officeDocument/2006/relationships/slide" Target="slides/slide27.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Master" Target="slideMasters/slideMaster40.xml"/><Relationship Id="rId45" Type="http://schemas.openxmlformats.org/officeDocument/2006/relationships/slideMaster" Target="slideMasters/slideMaster45.xml"/><Relationship Id="rId66" Type="http://schemas.openxmlformats.org/officeDocument/2006/relationships/slide" Target="slides/slide1.xml"/><Relationship Id="rId87" Type="http://schemas.openxmlformats.org/officeDocument/2006/relationships/slide" Target="slides/slide22.xml"/><Relationship Id="rId110" Type="http://schemas.openxmlformats.org/officeDocument/2006/relationships/slide" Target="slides/slide45.xml"/><Relationship Id="rId115" Type="http://schemas.openxmlformats.org/officeDocument/2006/relationships/slide" Target="slides/slide50.xml"/><Relationship Id="rId131" Type="http://schemas.openxmlformats.org/officeDocument/2006/relationships/presProps" Target="presProps.xml"/><Relationship Id="rId61" Type="http://schemas.openxmlformats.org/officeDocument/2006/relationships/slideMaster" Target="slideMasters/slideMaster61.xml"/><Relationship Id="rId82" Type="http://schemas.openxmlformats.org/officeDocument/2006/relationships/slide" Target="slides/slide17.xml"/><Relationship Id="rId19" Type="http://schemas.openxmlformats.org/officeDocument/2006/relationships/slideMaster" Target="slideMasters/slideMaster1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33943" cy="3511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5273003" y="0"/>
            <a:ext cx="4033943" cy="351155"/>
          </a:xfrm>
          <a:prstGeom prst="rect">
            <a:avLst/>
          </a:prstGeom>
        </p:spPr>
        <p:txBody>
          <a:bodyPr vert="horz" lIns="93324" tIns="46662" rIns="93324" bIns="46662" rtlCol="0"/>
          <a:lstStyle>
            <a:lvl1pPr algn="r">
              <a:defRPr sz="1200"/>
            </a:lvl1pPr>
          </a:lstStyle>
          <a:p>
            <a:fld id="{05361C14-3A2F-474B-93A6-83A6C70F090C}" type="datetimeFigureOut">
              <a:rPr lang="en-US" smtClean="0"/>
              <a:pPr/>
              <a:t>4/11/2013</a:t>
            </a:fld>
            <a:endParaRPr lang="en-US"/>
          </a:p>
        </p:txBody>
      </p:sp>
      <p:sp>
        <p:nvSpPr>
          <p:cNvPr id="4" name="Footer Placeholder 3"/>
          <p:cNvSpPr>
            <a:spLocks noGrp="1"/>
          </p:cNvSpPr>
          <p:nvPr>
            <p:ph type="ftr" sz="quarter" idx="2"/>
          </p:nvPr>
        </p:nvSpPr>
        <p:spPr>
          <a:xfrm>
            <a:off x="0" y="6670726"/>
            <a:ext cx="4033943" cy="351155"/>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5273003" y="6670726"/>
            <a:ext cx="4033943" cy="351155"/>
          </a:xfrm>
          <a:prstGeom prst="rect">
            <a:avLst/>
          </a:prstGeom>
        </p:spPr>
        <p:txBody>
          <a:bodyPr vert="horz" lIns="93324" tIns="46662" rIns="93324" bIns="46662" rtlCol="0" anchor="b"/>
          <a:lstStyle>
            <a:lvl1pPr algn="r">
              <a:defRPr sz="1200"/>
            </a:lvl1pPr>
          </a:lstStyle>
          <a:p>
            <a:fld id="{986AD24A-2F3E-40BF-87EB-3682F3458019}"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33943" cy="3511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5273003" y="0"/>
            <a:ext cx="4033943" cy="351155"/>
          </a:xfrm>
          <a:prstGeom prst="rect">
            <a:avLst/>
          </a:prstGeom>
        </p:spPr>
        <p:txBody>
          <a:bodyPr vert="horz" lIns="93324" tIns="46662" rIns="93324" bIns="46662" rtlCol="0"/>
          <a:lstStyle>
            <a:lvl1pPr algn="r">
              <a:defRPr sz="1200"/>
            </a:lvl1pPr>
          </a:lstStyle>
          <a:p>
            <a:fld id="{B273F9C6-8166-4F91-BBD4-89222FDD09DF}" type="datetimeFigureOut">
              <a:rPr lang="en-US" smtClean="0"/>
              <a:pPr/>
              <a:t>4/11/2013</a:t>
            </a:fld>
            <a:endParaRPr lang="en-US"/>
          </a:p>
        </p:txBody>
      </p:sp>
      <p:sp>
        <p:nvSpPr>
          <p:cNvPr id="4" name="Slide Image Placeholder 3"/>
          <p:cNvSpPr>
            <a:spLocks noGrp="1" noRot="1" noChangeAspect="1"/>
          </p:cNvSpPr>
          <p:nvPr>
            <p:ph type="sldImg" idx="2"/>
          </p:nvPr>
        </p:nvSpPr>
        <p:spPr>
          <a:xfrm>
            <a:off x="2900363" y="527050"/>
            <a:ext cx="3509962" cy="263366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930910" y="3335973"/>
            <a:ext cx="7447280" cy="3160395"/>
          </a:xfrm>
          <a:prstGeom prst="rect">
            <a:avLst/>
          </a:prstGeom>
        </p:spPr>
        <p:txBody>
          <a:bodyPr vert="horz" lIns="93324" tIns="46662" rIns="93324" bIns="4666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70726"/>
            <a:ext cx="4033943" cy="3511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5273003" y="6670726"/>
            <a:ext cx="4033943" cy="351155"/>
          </a:xfrm>
          <a:prstGeom prst="rect">
            <a:avLst/>
          </a:prstGeom>
        </p:spPr>
        <p:txBody>
          <a:bodyPr vert="horz" lIns="93324" tIns="46662" rIns="93324" bIns="46662" rtlCol="0" anchor="b"/>
          <a:lstStyle>
            <a:lvl1pPr algn="r">
              <a:defRPr sz="1200"/>
            </a:lvl1pPr>
          </a:lstStyle>
          <a:p>
            <a:fld id="{F611DD6C-21F4-4C42-91DE-23FDE068101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1F8DD87C-6CF9-4498-94D4-6CE8E0F5FDB6}" type="slidenum">
              <a:rPr lang="en-US" smtClean="0">
                <a:solidFill>
                  <a:prstClr val="black"/>
                </a:solidFill>
              </a:rPr>
              <a:pPr/>
              <a:t>1</a:t>
            </a:fld>
            <a:endParaRPr lang="en-US" smtClean="0">
              <a:solidFill>
                <a:prstClr val="black"/>
              </a:solidFill>
            </a:endParaRPr>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txBox="1">
            <a:spLocks noGrp="1" noChangeArrowheads="1"/>
          </p:cNvSpPr>
          <p:nvPr/>
        </p:nvSpPr>
        <p:spPr bwMode="auto">
          <a:xfrm>
            <a:off x="5273195" y="6670988"/>
            <a:ext cx="4033804" cy="350916"/>
          </a:xfrm>
          <a:prstGeom prst="rect">
            <a:avLst/>
          </a:prstGeom>
          <a:noFill/>
          <a:ln w="9525">
            <a:noFill/>
            <a:miter lim="800000"/>
            <a:headEnd/>
            <a:tailEnd/>
          </a:ln>
        </p:spPr>
        <p:txBody>
          <a:bodyPr lIns="95213" tIns="47606" rIns="95213" bIns="47606" anchor="b"/>
          <a:lstStyle/>
          <a:p>
            <a:pPr algn="r" defTabSz="951059" fontAlgn="base">
              <a:spcBef>
                <a:spcPct val="0"/>
              </a:spcBef>
              <a:spcAft>
                <a:spcPct val="0"/>
              </a:spcAft>
            </a:pPr>
            <a:fld id="{88201966-4D0F-4F7C-9431-C1FD511DF2D6}" type="slidenum">
              <a:rPr lang="en-US" sz="1200" b="1">
                <a:solidFill>
                  <a:prstClr val="black"/>
                </a:solidFill>
                <a:latin typeface="Arial" charset="0"/>
              </a:rPr>
              <a:pPr algn="r" defTabSz="951059" fontAlgn="base">
                <a:spcBef>
                  <a:spcPct val="0"/>
                </a:spcBef>
                <a:spcAft>
                  <a:spcPct val="0"/>
                </a:spcAft>
              </a:pPr>
              <a:t>15</a:t>
            </a:fld>
            <a:endParaRPr lang="en-US" sz="1200" b="1" dirty="0">
              <a:solidFill>
                <a:prstClr val="black"/>
              </a:solidFill>
              <a:latin typeface="Arial" charset="0"/>
            </a:endParaRPr>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p:spPr>
        <p:txBody>
          <a:bodyPr lIns="95213" tIns="47606" rIns="95213" bIns="47606"/>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txBox="1">
            <a:spLocks noGrp="1" noChangeArrowheads="1"/>
          </p:cNvSpPr>
          <p:nvPr/>
        </p:nvSpPr>
        <p:spPr bwMode="auto">
          <a:xfrm>
            <a:off x="5273195" y="6670988"/>
            <a:ext cx="4033804" cy="350916"/>
          </a:xfrm>
          <a:prstGeom prst="rect">
            <a:avLst/>
          </a:prstGeom>
          <a:noFill/>
          <a:ln w="9525">
            <a:noFill/>
            <a:miter lim="800000"/>
            <a:headEnd/>
            <a:tailEnd/>
          </a:ln>
        </p:spPr>
        <p:txBody>
          <a:bodyPr lIns="95202" tIns="47600" rIns="95202" bIns="47600" anchor="b"/>
          <a:lstStyle/>
          <a:p>
            <a:pPr algn="r" defTabSz="951059" fontAlgn="base">
              <a:spcBef>
                <a:spcPct val="0"/>
              </a:spcBef>
              <a:spcAft>
                <a:spcPct val="0"/>
              </a:spcAft>
            </a:pPr>
            <a:fld id="{5CCAAA44-1433-4F14-A4DD-98B107EFE77D}" type="slidenum">
              <a:rPr lang="en-US" sz="1200" b="1">
                <a:solidFill>
                  <a:prstClr val="black"/>
                </a:solidFill>
                <a:latin typeface="Arial" charset="0"/>
              </a:rPr>
              <a:pPr algn="r" defTabSz="951059" fontAlgn="base">
                <a:spcBef>
                  <a:spcPct val="0"/>
                </a:spcBef>
                <a:spcAft>
                  <a:spcPct val="0"/>
                </a:spcAft>
              </a:pPr>
              <a:t>16</a:t>
            </a:fld>
            <a:endParaRPr lang="en-US" sz="1200" b="1" dirty="0">
              <a:solidFill>
                <a:prstClr val="black"/>
              </a:solidFill>
              <a:latin typeface="Arial" charset="0"/>
            </a:endParaRP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p:spPr>
        <p:txBody>
          <a:bodyPr lIns="95202" tIns="47600" rIns="95202" bIns="47600"/>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txBox="1">
            <a:spLocks noGrp="1" noChangeArrowheads="1"/>
          </p:cNvSpPr>
          <p:nvPr/>
        </p:nvSpPr>
        <p:spPr bwMode="auto">
          <a:xfrm>
            <a:off x="5273195" y="6670988"/>
            <a:ext cx="4033804" cy="350916"/>
          </a:xfrm>
          <a:prstGeom prst="rect">
            <a:avLst/>
          </a:prstGeom>
          <a:noFill/>
          <a:ln w="9525">
            <a:noFill/>
            <a:miter lim="800000"/>
            <a:headEnd/>
            <a:tailEnd/>
          </a:ln>
        </p:spPr>
        <p:txBody>
          <a:bodyPr lIns="95202" tIns="47600" rIns="95202" bIns="47600" anchor="b"/>
          <a:lstStyle/>
          <a:p>
            <a:pPr algn="r" defTabSz="951059" fontAlgn="base">
              <a:spcBef>
                <a:spcPct val="0"/>
              </a:spcBef>
              <a:spcAft>
                <a:spcPct val="0"/>
              </a:spcAft>
            </a:pPr>
            <a:fld id="{DE73A53A-5622-4518-B6D1-E30A0449E8E1}" type="slidenum">
              <a:rPr lang="en-US" sz="1200" b="1">
                <a:solidFill>
                  <a:prstClr val="black"/>
                </a:solidFill>
                <a:latin typeface="Arial" charset="0"/>
              </a:rPr>
              <a:pPr algn="r" defTabSz="951059" fontAlgn="base">
                <a:spcBef>
                  <a:spcPct val="0"/>
                </a:spcBef>
                <a:spcAft>
                  <a:spcPct val="0"/>
                </a:spcAft>
              </a:pPr>
              <a:t>17</a:t>
            </a:fld>
            <a:endParaRPr lang="en-US" sz="1200" b="1" dirty="0">
              <a:solidFill>
                <a:prstClr val="black"/>
              </a:solidFill>
              <a:latin typeface="Arial" charset="0"/>
            </a:endParaRPr>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a:ln/>
        </p:spPr>
        <p:txBody>
          <a:bodyPr lIns="95202" tIns="47600" rIns="95202" bIns="47600"/>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txBox="1">
            <a:spLocks noGrp="1" noChangeArrowheads="1"/>
          </p:cNvSpPr>
          <p:nvPr/>
        </p:nvSpPr>
        <p:spPr bwMode="auto">
          <a:xfrm>
            <a:off x="5273195" y="6670988"/>
            <a:ext cx="4033804" cy="350916"/>
          </a:xfrm>
          <a:prstGeom prst="rect">
            <a:avLst/>
          </a:prstGeom>
          <a:noFill/>
          <a:ln w="9525">
            <a:noFill/>
            <a:miter lim="800000"/>
            <a:headEnd/>
            <a:tailEnd/>
          </a:ln>
        </p:spPr>
        <p:txBody>
          <a:bodyPr lIns="95202" tIns="47600" rIns="95202" bIns="47600" anchor="b"/>
          <a:lstStyle/>
          <a:p>
            <a:pPr algn="r" defTabSz="951059" fontAlgn="base">
              <a:spcBef>
                <a:spcPct val="0"/>
              </a:spcBef>
              <a:spcAft>
                <a:spcPct val="0"/>
              </a:spcAft>
            </a:pPr>
            <a:fld id="{0684341C-0E4A-4935-85BA-A06502D858E0}" type="slidenum">
              <a:rPr lang="en-US" sz="1200" b="1">
                <a:solidFill>
                  <a:prstClr val="black"/>
                </a:solidFill>
                <a:latin typeface="Arial" charset="0"/>
              </a:rPr>
              <a:pPr algn="r" defTabSz="951059" fontAlgn="base">
                <a:spcBef>
                  <a:spcPct val="0"/>
                </a:spcBef>
                <a:spcAft>
                  <a:spcPct val="0"/>
                </a:spcAft>
              </a:pPr>
              <a:t>21</a:t>
            </a:fld>
            <a:endParaRPr lang="en-US" sz="1200" b="1" dirty="0">
              <a:solidFill>
                <a:prstClr val="black"/>
              </a:solidFill>
              <a:latin typeface="Arial" charset="0"/>
            </a:endParaRPr>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a:ln/>
        </p:spPr>
        <p:txBody>
          <a:bodyPr lIns="95202" tIns="47600" rIns="95202" bIns="47600"/>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txBox="1">
            <a:spLocks noGrp="1" noChangeArrowheads="1"/>
          </p:cNvSpPr>
          <p:nvPr/>
        </p:nvSpPr>
        <p:spPr bwMode="auto">
          <a:xfrm>
            <a:off x="5273195" y="6670988"/>
            <a:ext cx="4033804" cy="350916"/>
          </a:xfrm>
          <a:prstGeom prst="rect">
            <a:avLst/>
          </a:prstGeom>
          <a:noFill/>
          <a:ln w="9525">
            <a:noFill/>
            <a:miter lim="800000"/>
            <a:headEnd/>
            <a:tailEnd/>
          </a:ln>
        </p:spPr>
        <p:txBody>
          <a:bodyPr lIns="95202" tIns="47600" rIns="95202" bIns="47600" anchor="b"/>
          <a:lstStyle/>
          <a:p>
            <a:pPr algn="r" defTabSz="951059" fontAlgn="base">
              <a:spcBef>
                <a:spcPct val="0"/>
              </a:spcBef>
              <a:spcAft>
                <a:spcPct val="0"/>
              </a:spcAft>
            </a:pPr>
            <a:fld id="{1B33CCD7-0CA4-4A8F-9AE2-01DC94365BA2}" type="slidenum">
              <a:rPr lang="en-US" sz="1200" b="1">
                <a:solidFill>
                  <a:prstClr val="black"/>
                </a:solidFill>
                <a:latin typeface="Arial" charset="0"/>
              </a:rPr>
              <a:pPr algn="r" defTabSz="951059" fontAlgn="base">
                <a:spcBef>
                  <a:spcPct val="0"/>
                </a:spcBef>
                <a:spcAft>
                  <a:spcPct val="0"/>
                </a:spcAft>
              </a:pPr>
              <a:t>22</a:t>
            </a:fld>
            <a:endParaRPr lang="en-US" sz="1200" b="1" dirty="0">
              <a:solidFill>
                <a:prstClr val="black"/>
              </a:solidFill>
              <a:latin typeface="Arial" charset="0"/>
            </a:endParaRPr>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ln/>
        </p:spPr>
        <p:txBody>
          <a:bodyPr lIns="95202" tIns="47600" rIns="95202" bIns="47600"/>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p>
            <a:fld id="{4C68A43A-C8D8-4464-9512-31FAC2A2B8AE}" type="slidenum">
              <a:rPr lang="en-US" smtClean="0">
                <a:solidFill>
                  <a:prstClr val="black"/>
                </a:solidFill>
              </a:rPr>
              <a:pPr/>
              <a:t>28</a:t>
            </a:fld>
            <a:endParaRPr lang="en-US" smtClean="0">
              <a:solidFill>
                <a:prstClr val="black"/>
              </a:solidFill>
            </a:endParaRPr>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p:spPr>
        <p:txBody>
          <a:bodyPr/>
          <a:lstStyle/>
          <a:p>
            <a:fld id="{8A2EB184-B080-4902-B02B-76510740F9B7}" type="slidenum">
              <a:rPr lang="en-US" smtClean="0">
                <a:solidFill>
                  <a:prstClr val="black"/>
                </a:solidFill>
              </a:rPr>
              <a:pPr/>
              <a:t>31</a:t>
            </a:fld>
            <a:endParaRPr lang="en-US" smtClean="0">
              <a:solidFill>
                <a:prstClr val="black"/>
              </a:solidFill>
            </a:endParaRPr>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p>
            <a:fld id="{573D0F11-4E7D-4475-8859-7BFE473D70C7}" type="slidenum">
              <a:rPr lang="en-US" smtClean="0">
                <a:solidFill>
                  <a:prstClr val="black"/>
                </a:solidFill>
              </a:rPr>
              <a:pPr/>
              <a:t>32</a:t>
            </a:fld>
            <a:endParaRPr lang="en-US" smtClean="0">
              <a:solidFill>
                <a:prstClr val="black"/>
              </a:solidFill>
            </a:endParaRPr>
          </a:p>
        </p:txBody>
      </p:sp>
      <p:sp>
        <p:nvSpPr>
          <p:cNvPr id="153603" name="Rectangle 2"/>
          <p:cNvSpPr>
            <a:spLocks noGrp="1" noRot="1" noChangeAspect="1" noChangeArrowheads="1" noTextEdit="1"/>
          </p:cNvSpPr>
          <p:nvPr>
            <p:ph type="sldImg"/>
          </p:nvPr>
        </p:nvSpPr>
        <p:spPr>
          <a:xfrm>
            <a:off x="-1193800" y="623888"/>
            <a:ext cx="7281863" cy="5462587"/>
          </a:xfrm>
          <a:ln/>
        </p:spPr>
      </p:sp>
      <p:pic>
        <p:nvPicPr>
          <p:cNvPr id="153604" name="Picture 3"/>
          <p:cNvPicPr>
            <a:picLocks noChangeAspect="1" noChangeArrowheads="1"/>
          </p:cNvPicPr>
          <p:nvPr/>
        </p:nvPicPr>
        <p:blipFill>
          <a:blip r:embed="rId3"/>
          <a:srcRect/>
          <a:stretch>
            <a:fillRect/>
          </a:stretch>
        </p:blipFill>
        <p:spPr bwMode="auto">
          <a:xfrm>
            <a:off x="5119586" y="623984"/>
            <a:ext cx="3724482" cy="5462544"/>
          </a:xfrm>
          <a:prstGeom prst="rect">
            <a:avLst/>
          </a:prstGeom>
          <a:noFill/>
          <a:ln w="9525">
            <a:solidFill>
              <a:srgbClr val="000000"/>
            </a:solidFill>
            <a:miter lim="800000"/>
            <a:headEnd/>
            <a:tailEnd/>
          </a:ln>
        </p:spPr>
      </p:pic>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p:spPr>
        <p:txBody>
          <a:bodyPr/>
          <a:lstStyle/>
          <a:p>
            <a:fld id="{C4BC425E-4644-44EC-83F0-C90E01619AC3}" type="slidenum">
              <a:rPr lang="en-US" smtClean="0">
                <a:solidFill>
                  <a:prstClr val="black"/>
                </a:solidFill>
              </a:rPr>
              <a:pPr/>
              <a:t>33</a:t>
            </a:fld>
            <a:endParaRPr lang="en-US" smtClean="0">
              <a:solidFill>
                <a:prstClr val="black"/>
              </a:solidFill>
            </a:endParaRPr>
          </a:p>
        </p:txBody>
      </p:sp>
      <p:sp>
        <p:nvSpPr>
          <p:cNvPr id="154627" name="Rectangle 2"/>
          <p:cNvSpPr>
            <a:spLocks noGrp="1" noRot="1" noChangeAspect="1" noChangeArrowheads="1" noTextEdit="1"/>
          </p:cNvSpPr>
          <p:nvPr>
            <p:ph type="sldImg"/>
          </p:nvPr>
        </p:nvSpPr>
        <p:spPr>
          <a:xfrm>
            <a:off x="2901950" y="527050"/>
            <a:ext cx="3509963" cy="2633663"/>
          </a:xfrm>
          <a:ln/>
        </p:spPr>
      </p:sp>
      <p:sp>
        <p:nvSpPr>
          <p:cNvPr id="154628" name="Rectangle 3"/>
          <p:cNvSpPr>
            <a:spLocks noGrp="1" noChangeArrowheads="1"/>
          </p:cNvSpPr>
          <p:nvPr>
            <p:ph type="body" idx="1"/>
          </p:nvPr>
        </p:nvSpPr>
        <p:spPr>
          <a:xfrm>
            <a:off x="1241495" y="3335495"/>
            <a:ext cx="6826111" cy="3160634"/>
          </a:xfrm>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p:spPr>
        <p:txBody>
          <a:bodyPr/>
          <a:lstStyle/>
          <a:p>
            <a:fld id="{C8EABE2A-0D51-47CD-84EB-9CD7A99501F3}" type="slidenum">
              <a:rPr lang="en-US" smtClean="0">
                <a:solidFill>
                  <a:prstClr val="black"/>
                </a:solidFill>
              </a:rPr>
              <a:pPr/>
              <a:t>34</a:t>
            </a:fld>
            <a:endParaRPr lang="en-US" smtClean="0">
              <a:solidFill>
                <a:prstClr val="black"/>
              </a:solidFill>
            </a:endParaRPr>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p:spPr>
        <p:txBody>
          <a:bodyPr/>
          <a:lstStyle/>
          <a:p>
            <a:fld id="{84C07F11-24FB-468B-AF9F-C11417EA5B52}" type="slidenum">
              <a:rPr lang="en-US" smtClean="0">
                <a:solidFill>
                  <a:prstClr val="black"/>
                </a:solidFill>
              </a:rPr>
              <a:pPr/>
              <a:t>35</a:t>
            </a:fld>
            <a:endParaRPr lang="en-US" smtClean="0">
              <a:solidFill>
                <a:prstClr val="black"/>
              </a:solidFill>
            </a:endParaRPr>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p:spPr>
        <p:txBody>
          <a:bodyPr/>
          <a:lstStyle/>
          <a:p>
            <a:fld id="{45787669-318F-4C6A-A714-335B16E2980B}" type="slidenum">
              <a:rPr lang="en-US" smtClean="0">
                <a:solidFill>
                  <a:prstClr val="black"/>
                </a:solidFill>
              </a:rPr>
              <a:pPr/>
              <a:t>36</a:t>
            </a:fld>
            <a:endParaRPr lang="en-US" smtClean="0">
              <a:solidFill>
                <a:prstClr val="black"/>
              </a:solidFill>
            </a:endParaRPr>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p:spPr>
        <p:txBody>
          <a:bodyPr/>
          <a:lstStyle/>
          <a:p>
            <a:fld id="{336E9867-797E-47BD-BC0D-6EB7974C233C}" type="slidenum">
              <a:rPr lang="en-US" smtClean="0">
                <a:solidFill>
                  <a:prstClr val="black"/>
                </a:solidFill>
              </a:rPr>
              <a:pPr/>
              <a:t>37</a:t>
            </a:fld>
            <a:endParaRPr lang="en-US" smtClean="0">
              <a:solidFill>
                <a:prstClr val="black"/>
              </a:solidFill>
            </a:endParaRPr>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p:spPr>
        <p:txBody>
          <a:bodyPr/>
          <a:lstStyle/>
          <a:p>
            <a:fld id="{96166236-2AE3-450F-929C-696493D7BA95}" type="slidenum">
              <a:rPr lang="en-US" smtClean="0">
                <a:solidFill>
                  <a:prstClr val="black"/>
                </a:solidFill>
              </a:rPr>
              <a:pPr/>
              <a:t>45</a:t>
            </a:fld>
            <a:endParaRPr lang="en-US" smtClean="0">
              <a:solidFill>
                <a:prstClr val="black"/>
              </a:solidFill>
            </a:endParaRPr>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p:spPr>
        <p:txBody>
          <a:bodyPr/>
          <a:lstStyle/>
          <a:p>
            <a:fld id="{538F3D06-8DBB-4A92-8EF5-7A1E43BF3268}" type="slidenum">
              <a:rPr lang="en-US" smtClean="0">
                <a:solidFill>
                  <a:prstClr val="black"/>
                </a:solidFill>
              </a:rPr>
              <a:pPr/>
              <a:t>46</a:t>
            </a:fld>
            <a:endParaRPr lang="en-US" smtClean="0">
              <a:solidFill>
                <a:prstClr val="black"/>
              </a:solidFill>
            </a:endParaRPr>
          </a:p>
        </p:txBody>
      </p:sp>
      <p:sp>
        <p:nvSpPr>
          <p:cNvPr id="160771" name="Rectangle 2"/>
          <p:cNvSpPr>
            <a:spLocks noGrp="1" noRot="1" noChangeAspect="1" noChangeArrowheads="1" noTextEdit="1"/>
          </p:cNvSpPr>
          <p:nvPr>
            <p:ph type="sldImg"/>
          </p:nvPr>
        </p:nvSpPr>
        <p:spPr>
          <a:ln/>
        </p:spPr>
      </p:sp>
      <p:sp>
        <p:nvSpPr>
          <p:cNvPr id="1607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p:spPr>
        <p:txBody>
          <a:bodyPr/>
          <a:lstStyle/>
          <a:p>
            <a:fld id="{CD525CA9-821C-42EC-8F09-E1D71C25686F}" type="slidenum">
              <a:rPr lang="en-US" smtClean="0">
                <a:solidFill>
                  <a:prstClr val="black"/>
                </a:solidFill>
              </a:rPr>
              <a:pPr/>
              <a:t>48</a:t>
            </a:fld>
            <a:endParaRPr lang="en-US" smtClean="0">
              <a:solidFill>
                <a:prstClr val="black"/>
              </a:solidFill>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p:spPr>
        <p:txBody>
          <a:bodyPr/>
          <a:lstStyle/>
          <a:p>
            <a:fld id="{9E416517-38B2-4A80-A939-355FA507622C}" type="slidenum">
              <a:rPr lang="en-US" smtClean="0">
                <a:solidFill>
                  <a:prstClr val="black"/>
                </a:solidFill>
              </a:rPr>
              <a:pPr/>
              <a:t>49</a:t>
            </a:fld>
            <a:endParaRPr lang="en-US" smtClean="0">
              <a:solidFill>
                <a:prstClr val="black"/>
              </a:solidFill>
            </a:endParaRPr>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p:spPr>
        <p:txBody>
          <a:bodyPr/>
          <a:lstStyle/>
          <a:p>
            <a:fld id="{7CB7E3A7-29A7-4DC9-B502-594F6CE3C02F}" type="slidenum">
              <a:rPr lang="en-US" smtClean="0">
                <a:solidFill>
                  <a:prstClr val="black"/>
                </a:solidFill>
              </a:rPr>
              <a:pPr/>
              <a:t>50</a:t>
            </a:fld>
            <a:endParaRPr lang="en-US" smtClean="0">
              <a:solidFill>
                <a:prstClr val="black"/>
              </a:solidFill>
            </a:endParaRPr>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p:spPr>
        <p:txBody>
          <a:bodyPr/>
          <a:lstStyle/>
          <a:p>
            <a:fld id="{6EA7585B-E0D0-4627-B4B0-ED1E714EDCB1}" type="slidenum">
              <a:rPr lang="en-US" smtClean="0">
                <a:solidFill>
                  <a:prstClr val="black"/>
                </a:solidFill>
              </a:rPr>
              <a:pPr/>
              <a:t>51</a:t>
            </a:fld>
            <a:endParaRPr lang="en-US" smtClean="0">
              <a:solidFill>
                <a:prstClr val="black"/>
              </a:solidFill>
            </a:endParaRPr>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a:ln/>
        </p:spPr>
      </p:sp>
      <p:sp>
        <p:nvSpPr>
          <p:cNvPr id="166915" name="Notes Placeholder 2"/>
          <p:cNvSpPr>
            <a:spLocks noGrp="1"/>
          </p:cNvSpPr>
          <p:nvPr>
            <p:ph type="body" idx="1"/>
          </p:nvPr>
        </p:nvSpPr>
        <p:spPr>
          <a:noFill/>
          <a:ln/>
        </p:spPr>
        <p:txBody>
          <a:bodyPr/>
          <a:lstStyle/>
          <a:p>
            <a:endParaRPr lang="en-GB" smtClean="0"/>
          </a:p>
        </p:txBody>
      </p:sp>
      <p:sp>
        <p:nvSpPr>
          <p:cNvPr id="166916" name="Slide Number Placeholder 3"/>
          <p:cNvSpPr>
            <a:spLocks noGrp="1"/>
          </p:cNvSpPr>
          <p:nvPr>
            <p:ph type="sldNum" sz="quarter" idx="5"/>
          </p:nvPr>
        </p:nvSpPr>
        <p:spPr>
          <a:noFill/>
        </p:spPr>
        <p:txBody>
          <a:bodyPr/>
          <a:lstStyle/>
          <a:p>
            <a:fld id="{FDBB3163-D0BD-48AA-8352-C967B7FA3845}" type="slidenum">
              <a:rPr lang="en-US" smtClean="0">
                <a:solidFill>
                  <a:srgbClr val="000000"/>
                </a:solidFill>
                <a:ea typeface="ＭＳ Ｐゴシック" pitchFamily="-1" charset="-128"/>
              </a:rPr>
              <a:pPr/>
              <a:t>52</a:t>
            </a:fld>
            <a:endParaRPr lang="en-US" smtClean="0">
              <a:solidFill>
                <a:srgbClr val="000000"/>
              </a:solidFill>
              <a:ea typeface="ＭＳ Ｐゴシック" pitchFamily="-1"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p:spPr>
        <p:txBody>
          <a:bodyPr/>
          <a:lstStyle/>
          <a:p>
            <a:fld id="{F5CB162E-D2D9-425F-B140-97C197C7CBC7}" type="slidenum">
              <a:rPr lang="en-US" smtClean="0">
                <a:solidFill>
                  <a:prstClr val="black"/>
                </a:solidFill>
              </a:rPr>
              <a:pPr/>
              <a:t>57</a:t>
            </a:fld>
            <a:endParaRPr lang="en-US" smtClean="0">
              <a:solidFill>
                <a:prstClr val="black"/>
              </a:solidFill>
            </a:endParaRPr>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p>
            <a:fld id="{FDBC1746-3F4D-43FD-8CEB-008A3CF45A97}" type="slidenum">
              <a:rPr lang="en-US" smtClean="0">
                <a:solidFill>
                  <a:prstClr val="black"/>
                </a:solidFill>
              </a:rPr>
              <a:pPr/>
              <a:t>7</a:t>
            </a:fld>
            <a:endParaRPr lang="en-US" smtClean="0">
              <a:solidFill>
                <a:prstClr val="black"/>
              </a:solidFill>
            </a:endParaRPr>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p>
            <a:pPr defTabSz="951059"/>
            <a:fld id="{16C3BBDC-BCD5-4A60-B010-DD85854AB86F}" type="slidenum">
              <a:rPr lang="en-US" smtClean="0">
                <a:solidFill>
                  <a:prstClr val="black"/>
                </a:solidFill>
              </a:rPr>
              <a:pPr defTabSz="951059"/>
              <a:t>8</a:t>
            </a:fld>
            <a:endParaRPr lang="en-US" dirty="0" smtClean="0">
              <a:solidFill>
                <a:prstClr val="black"/>
              </a:solidFill>
            </a:endParaRPr>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04771CE8-3795-47CE-A950-3F91A69F0D0A}" type="slidenum">
              <a:rPr lang="en-US" smtClean="0">
                <a:solidFill>
                  <a:prstClr val="black"/>
                </a:solidFill>
              </a:rPr>
              <a:pPr/>
              <a:t>9</a:t>
            </a:fld>
            <a:endParaRPr lang="en-US" smtClean="0">
              <a:solidFill>
                <a:prstClr val="black"/>
              </a:solidFill>
            </a:endParaRPr>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p>
            <a:fld id="{79E8EABC-7785-432A-A634-2454DD83912E}" type="slidenum">
              <a:rPr lang="en-US" smtClean="0">
                <a:solidFill>
                  <a:prstClr val="black"/>
                </a:solidFill>
              </a:rPr>
              <a:pPr/>
              <a:t>10</a:t>
            </a:fld>
            <a:endParaRPr lang="en-US" smtClean="0">
              <a:solidFill>
                <a:prstClr val="black"/>
              </a:solidFill>
            </a:endParaRPr>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p>
            <a:fld id="{686CDD4F-AB74-497D-8AE9-3F07AB3B862A}" type="slidenum">
              <a:rPr lang="en-US" smtClean="0">
                <a:solidFill>
                  <a:prstClr val="black"/>
                </a:solidFill>
              </a:rPr>
              <a:pPr/>
              <a:t>11</a:t>
            </a:fld>
            <a:endParaRPr lang="en-US" smtClean="0">
              <a:solidFill>
                <a:prstClr val="black"/>
              </a:solidFill>
            </a:endParaRPr>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2.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4.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5.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6.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7.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8.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5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9.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6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0.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8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1.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9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2.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0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4.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5.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4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6.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6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7.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7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8.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8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9.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0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0.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1.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2.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3.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5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4.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6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5.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8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6.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9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7.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0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8.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51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51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51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51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51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51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52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52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52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5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9.xml"/></Relationships>
</file>

<file path=ppt/slideLayouts/_rels/slideLayout52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2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2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2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2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3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3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3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3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3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3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3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0.xml"/></Relationships>
</file>

<file path=ppt/slideLayouts/_rels/slideLayout53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4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4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4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4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45.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4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47.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48.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4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5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5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1.xml"/></Relationships>
</file>

<file path=ppt/slideLayouts/_rels/slideLayout55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5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5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5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5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58.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59.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0.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6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6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6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6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6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6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2.xml"/></Relationships>
</file>

<file path=ppt/slideLayouts/_rels/slideLayout567.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68.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69.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570.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71.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7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73.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74.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75.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76.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77.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78.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79.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3.xml"/></Relationships>
</file>

<file path=ppt/slideLayouts/_rels/slideLayout581.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82.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8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84.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85.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86.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87.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88.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89.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0.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91.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92.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9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9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4.xml"/></Relationships>
</file>

<file path=ppt/slideLayouts/_rels/slideLayout595.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96.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97.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98.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99.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00.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601.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602.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603.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60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605.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606.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607.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60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5.xml"/></Relationships>
</file>

<file path=ppt/slideLayouts/_rels/slideLayout609.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0.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611.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612.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613.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614.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61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616.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617.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618.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619.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0.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621.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6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6.xml"/></Relationships>
</file>

<file path=ppt/slideLayouts/_rels/slideLayout623.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624.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625.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62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627.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628.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629.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0.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631.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632.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633.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634.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635.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6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7.xml"/></Relationships>
</file>

<file path=ppt/slideLayouts/_rels/slideLayout637.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638.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639.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0.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641.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642.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643.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644.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645.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646.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647.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648.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649.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8.xml"/></Relationships>
</file>

<file path=ppt/slideLayouts/_rels/slideLayout651.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652.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653.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654.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655.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656.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657.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658.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659.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0.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661.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662.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663.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66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9.xml"/></Relationships>
</file>

<file path=ppt/slideLayouts/_rels/slideLayout665.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666.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667.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668.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669.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0.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671.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672.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673.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674.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675.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676.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677.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67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0.xml"/></Relationships>
</file>

<file path=ppt/slideLayouts/_rels/slideLayout679.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0.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681.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682.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683.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684.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685.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686.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687.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688.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689.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0.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691.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69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1.xml"/></Relationships>
</file>

<file path=ppt/slideLayouts/_rels/slideLayout693.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94.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95.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96.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97.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98.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99.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00.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701.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702.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703.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704.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705.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70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2.xml"/></Relationships>
</file>

<file path=ppt/slideLayouts/_rels/slideLayout707.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708.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709.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710.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711.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712.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713.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714.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715.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716.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717.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718.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719.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3.xml"/></Relationships>
</file>

<file path=ppt/slideLayouts/_rels/slideLayout721.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722.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723.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724.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725.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726.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727.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728.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729.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0.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731.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732.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733.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7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4.xml"/></Relationships>
</file>

<file path=ppt/slideLayouts/_rels/slideLayout735.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736.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737.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738.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739.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0.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741.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742.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743.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744.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745.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746.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747.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74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5.xml"/></Relationships>
</file>

<file path=ppt/slideLayouts/_rels/slideLayout749.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0.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751.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752.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753.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754.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755.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756.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757.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758.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759.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0.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761.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76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6.xml"/></Relationships>
</file>

<file path=ppt/slideLayouts/_rels/slideLayout763.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764.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765.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766.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767.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768.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769.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0.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771.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772.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773.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774.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775.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77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7.xml"/></Relationships>
</file>

<file path=ppt/slideLayouts/_rels/slideLayout777.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778.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779.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0.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781.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782.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783.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784.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785.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786.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787.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788.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789.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8.xml"/></Relationships>
</file>

<file path=ppt/slideLayouts/_rels/slideLayout791.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792.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793.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794.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795.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796.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797.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798.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799.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00.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801.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802.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803.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804.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805.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806.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807.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808.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809.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0.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811.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812.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813.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814.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8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0.xml"/></Relationships>
</file>

<file path=ppt/slideLayouts/_rels/slideLayout816.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817.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818.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819.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0.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821.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822.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823.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824.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825.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826.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827.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828.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8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0.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831.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832.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833.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834.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835.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836.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837.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838.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839.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0.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841.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842.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8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2.xml"/></Relationships>
</file>

<file path=ppt/slideLayouts/_rels/slideLayout844.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845.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846.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847.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848.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849.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850.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851.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852.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853.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854.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855.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856.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85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3.xml"/></Relationships>
</file>

<file path=ppt/slideLayouts/_rels/slideLayout858.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859.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0.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861.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862.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863.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864.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865.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866.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867.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868.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869.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0.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87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4.xml"/></Relationships>
</file>

<file path=ppt/slideLayouts/_rels/slideLayout872.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873.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874.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875.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876.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877.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878.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879.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0.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881.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882.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883.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884.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88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5.xml"/></Relationships>
</file>

<file path=ppt/slideLayouts/_rels/slideLayout886.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887.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888.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889.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0.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891.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892.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893.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894.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895.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896.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897.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p:spPr>
          <p:txBody>
            <a:bodyPr wrap="none" anchor="ctr"/>
            <a:lstStyle/>
            <a:p>
              <a:pPr algn="ctr" fontAlgn="base">
                <a:spcBef>
                  <a:spcPct val="0"/>
                </a:spcBef>
                <a:spcAft>
                  <a:spcPct val="0"/>
                </a:spcAft>
                <a:defRPr/>
              </a:pPr>
              <a:endParaRPr lang="en-US" sz="2400">
                <a:solidFill>
                  <a:srgbClr val="F8F8F8"/>
                </a:solidFill>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grpSp>
          <p:nvGrpSpPr>
            <p:cNvPr id="3"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grpSp>
      </p:grpSp>
      <p:pic>
        <p:nvPicPr>
          <p:cNvPr id="18" name="Picture 21" descr="Glendon colored logo"/>
          <p:cNvPicPr>
            <a:picLocks noChangeAspect="1" noChangeArrowheads="1"/>
          </p:cNvPicPr>
          <p:nvPr/>
        </p:nvPicPr>
        <p:blipFill>
          <a:blip r:embed="rId2" cstate="print"/>
          <a:srcRect/>
          <a:stretch>
            <a:fillRect/>
          </a:stretch>
        </p:blipFill>
        <p:spPr bwMode="auto">
          <a:xfrm>
            <a:off x="0" y="685800"/>
            <a:ext cx="2935288" cy="3544888"/>
          </a:xfrm>
          <a:prstGeom prst="rect">
            <a:avLst/>
          </a:prstGeom>
          <a:noFill/>
          <a:ln w="9525">
            <a:noFill/>
            <a:miter lim="800000"/>
            <a:headEnd/>
            <a:tailEnd/>
          </a:ln>
        </p:spPr>
      </p:pic>
      <p:sp>
        <p:nvSpPr>
          <p:cNvPr id="4115"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en-US"/>
              <a:t>Click to edit Master title style</a:t>
            </a:r>
          </a:p>
        </p:txBody>
      </p:sp>
      <p:sp>
        <p:nvSpPr>
          <p:cNvPr id="4116"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en-US"/>
              <a:t>Click to edit Master subtitle style</a:t>
            </a:r>
          </a:p>
        </p:txBody>
      </p:sp>
      <p:sp>
        <p:nvSpPr>
          <p:cNvPr id="19" name="Rectangle 16"/>
          <p:cNvSpPr>
            <a:spLocks noGrp="1" noChangeArrowheads="1"/>
          </p:cNvSpPr>
          <p:nvPr>
            <p:ph type="dt" sz="half" idx="10"/>
          </p:nvPr>
        </p:nvSpPr>
        <p:spPr>
          <a:xfrm>
            <a:off x="457200" y="6248400"/>
            <a:ext cx="2133600" cy="457200"/>
          </a:xfrm>
        </p:spPr>
        <p:txBody>
          <a:bodyPr/>
          <a:lstStyle>
            <a:lvl1pPr>
              <a:defRPr/>
            </a:lvl1pPr>
          </a:lstStyle>
          <a:p>
            <a:pPr>
              <a:defRPr/>
            </a:pPr>
            <a:endParaRPr lang="en-US">
              <a:solidFill>
                <a:srgbClr val="F8F8F8"/>
              </a:solidFill>
            </a:endParaRPr>
          </a:p>
        </p:txBody>
      </p:sp>
      <p:sp>
        <p:nvSpPr>
          <p:cNvPr id="20" name="Rectangle 17"/>
          <p:cNvSpPr>
            <a:spLocks noGrp="1" noChangeArrowheads="1"/>
          </p:cNvSpPr>
          <p:nvPr>
            <p:ph type="ftr" sz="quarter" idx="11"/>
          </p:nvPr>
        </p:nvSpPr>
        <p:spPr/>
        <p:txBody>
          <a:bodyPr/>
          <a:lstStyle>
            <a:lvl1pPr>
              <a:defRPr/>
            </a:lvl1pPr>
          </a:lstStyle>
          <a:p>
            <a:pPr>
              <a:defRPr/>
            </a:pPr>
            <a:endParaRPr lang="en-US">
              <a:solidFill>
                <a:srgbClr val="F8F8F8"/>
              </a:solidFill>
            </a:endParaRPr>
          </a:p>
        </p:txBody>
      </p:sp>
      <p:sp>
        <p:nvSpPr>
          <p:cNvPr id="21" name="Rectangle 18"/>
          <p:cNvSpPr>
            <a:spLocks noGrp="1" noChangeArrowheads="1"/>
          </p:cNvSpPr>
          <p:nvPr>
            <p:ph type="sldNum" sz="quarter" idx="12"/>
          </p:nvPr>
        </p:nvSpPr>
        <p:spPr/>
        <p:txBody>
          <a:bodyPr/>
          <a:lstStyle>
            <a:lvl1pPr>
              <a:defRPr/>
            </a:lvl1pPr>
          </a:lstStyle>
          <a:p>
            <a:pPr>
              <a:defRPr/>
            </a:pPr>
            <a:fld id="{816B325D-430D-4CA6-A892-DE0DA0B54634}" type="slidenum">
              <a:rPr lang="en-US">
                <a:solidFill>
                  <a:srgbClr val="F8F8F8"/>
                </a:solidFill>
              </a:rPr>
              <a:pPr>
                <a:defRPr/>
              </a:pPr>
              <a:t>‹#›</a:t>
            </a:fld>
            <a:endParaRPr lang="en-US">
              <a:solidFill>
                <a:srgbClr val="F8F8F8"/>
              </a:solidFill>
            </a:endParaRP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CE7E5E71-04EA-43B1-800C-E4CE82FF170A}"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DEC5EB59-4BEC-468D-B4B6-67409E5070D5}"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D15423E6-C7C1-4EFA-98C9-33D5FDD21AEE}"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660CD954-70A4-46D6-AA5B-CA66B4BC5661}" type="slidenum">
              <a:rPr lang="en-US">
                <a:solidFill>
                  <a:srgbClr val="F8F8F8"/>
                </a:solidFill>
              </a:rPr>
              <a:pPr>
                <a:defRPr/>
              </a:pPr>
              <a:t>‹#›</a:t>
            </a:fld>
            <a:endParaRPr lang="en-US">
              <a:solidFill>
                <a:srgbClr val="F8F8F8"/>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8" name="Rectangle 3"/>
          <p:cNvSpPr>
            <a:spLocks noGrp="1" noChangeArrowheads="1"/>
          </p:cNvSpPr>
          <p:nvPr>
            <p:ph type="sldNum" sz="quarter" idx="11"/>
          </p:nvPr>
        </p:nvSpPr>
        <p:spPr>
          <a:ln/>
        </p:spPr>
        <p:txBody>
          <a:bodyPr/>
          <a:lstStyle>
            <a:lvl1pPr>
              <a:defRPr/>
            </a:lvl1pPr>
          </a:lstStyle>
          <a:p>
            <a:pPr>
              <a:defRPr/>
            </a:pPr>
            <a:fld id="{FA1C6282-967B-415F-8455-A40557BC8BD5}" type="slidenum">
              <a:rPr lang="en-US">
                <a:solidFill>
                  <a:srgbClr val="F8F8F8"/>
                </a:solidFill>
              </a:rPr>
              <a:pPr>
                <a:defRPr/>
              </a:pPr>
              <a:t>‹#›</a:t>
            </a:fld>
            <a:endParaRPr lang="en-US">
              <a:solidFill>
                <a:srgbClr val="F8F8F8"/>
              </a:solidFill>
            </a:endParaRPr>
          </a:p>
        </p:txBody>
      </p:sp>
      <p:sp>
        <p:nvSpPr>
          <p:cNvPr id="9"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4" name="Rectangle 3"/>
          <p:cNvSpPr>
            <a:spLocks noGrp="1" noChangeArrowheads="1"/>
          </p:cNvSpPr>
          <p:nvPr>
            <p:ph type="sldNum" sz="quarter" idx="11"/>
          </p:nvPr>
        </p:nvSpPr>
        <p:spPr>
          <a:ln/>
        </p:spPr>
        <p:txBody>
          <a:bodyPr/>
          <a:lstStyle>
            <a:lvl1pPr>
              <a:defRPr/>
            </a:lvl1pPr>
          </a:lstStyle>
          <a:p>
            <a:pPr>
              <a:defRPr/>
            </a:pPr>
            <a:fld id="{0B56131F-317E-4039-B77B-355B63143BAC}" type="slidenum">
              <a:rPr lang="en-US">
                <a:solidFill>
                  <a:srgbClr val="F8F8F8"/>
                </a:solidFill>
              </a:rPr>
              <a:pPr>
                <a:defRPr/>
              </a:pPr>
              <a:t>‹#›</a:t>
            </a:fld>
            <a:endParaRPr lang="en-US">
              <a:solidFill>
                <a:srgbClr val="F8F8F8"/>
              </a:solidFill>
            </a:endParaRPr>
          </a:p>
        </p:txBody>
      </p:sp>
      <p:sp>
        <p:nvSpPr>
          <p:cNvPr id="5"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3" name="Rectangle 3"/>
          <p:cNvSpPr>
            <a:spLocks noGrp="1" noChangeArrowheads="1"/>
          </p:cNvSpPr>
          <p:nvPr>
            <p:ph type="sldNum" sz="quarter" idx="11"/>
          </p:nvPr>
        </p:nvSpPr>
        <p:spPr>
          <a:ln/>
        </p:spPr>
        <p:txBody>
          <a:bodyPr/>
          <a:lstStyle>
            <a:lvl1pPr>
              <a:defRPr/>
            </a:lvl1pPr>
          </a:lstStyle>
          <a:p>
            <a:pPr>
              <a:defRPr/>
            </a:pPr>
            <a:fld id="{345EEEF5-157F-4AF5-B824-E56CC0C5A447}" type="slidenum">
              <a:rPr lang="en-US">
                <a:solidFill>
                  <a:srgbClr val="F8F8F8"/>
                </a:solidFill>
              </a:rPr>
              <a:pPr>
                <a:defRPr/>
              </a:pPr>
              <a:t>‹#›</a:t>
            </a:fld>
            <a:endParaRPr lang="en-US">
              <a:solidFill>
                <a:srgbClr val="F8F8F8"/>
              </a:solidFill>
            </a:endParaRPr>
          </a:p>
        </p:txBody>
      </p:sp>
      <p:sp>
        <p:nvSpPr>
          <p:cNvPr id="4"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1B98C56E-2797-4808-841B-8D6ABFF60CEA}" type="slidenum">
              <a:rPr lang="en-US">
                <a:solidFill>
                  <a:srgbClr val="F8F8F8"/>
                </a:solidFill>
              </a:rPr>
              <a:pPr>
                <a:defRPr/>
              </a:pPr>
              <a:t>‹#›</a:t>
            </a:fld>
            <a:endParaRPr lang="en-US">
              <a:solidFill>
                <a:srgbClr val="F8F8F8"/>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7B24FF0D-A254-4E15-8B0C-BC9E15DBC4C9}" type="slidenum">
              <a:rPr lang="en-US">
                <a:solidFill>
                  <a:srgbClr val="F8F8F8"/>
                </a:solidFill>
              </a:rPr>
              <a:pPr>
                <a:defRPr/>
              </a:pPr>
              <a:t>‹#›</a:t>
            </a:fld>
            <a:endParaRPr lang="en-US">
              <a:solidFill>
                <a:srgbClr val="F8F8F8"/>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CE7E5E71-04EA-43B1-800C-E4CE82FF170A}"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71D0B9DB-E2F8-4FB9-AF9E-52CE41047761}"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71D0B9DB-E2F8-4FB9-AF9E-52CE41047761}"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981200"/>
            <a:ext cx="8229600" cy="3886200"/>
          </a:xfrm>
        </p:spPr>
        <p:txBody>
          <a:bodyPr/>
          <a:lstStyle/>
          <a:p>
            <a:pPr lvl="0"/>
            <a:endParaRPr lang="en-US" noProof="0" smtClean="0"/>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6875854D-1451-4E44-8665-53A9A243B42C}"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981200"/>
            <a:ext cx="8229600" cy="3886200"/>
          </a:xfrm>
        </p:spPr>
        <p:txBody>
          <a:bodyPr/>
          <a:lstStyle/>
          <a:p>
            <a:pPr lvl="0"/>
            <a:endParaRPr lang="en-US" noProof="0" smtClean="0"/>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F1599235-4DC5-4BE0-9D1B-B8AEAE130867}"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A6315ED1-3573-481B-B28B-4BB415E3D67E}" type="slidenum">
              <a:rPr lang="en-US">
                <a:solidFill>
                  <a:srgbClr val="F8F8F8"/>
                </a:solidFill>
              </a:rPr>
              <a:pPr>
                <a:defRPr/>
              </a:pPr>
              <a:t>‹#›</a:t>
            </a:fld>
            <a:endParaRPr lang="en-US">
              <a:solidFill>
                <a:srgbClr val="F8F8F8"/>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p:spPr>
          <p:txBody>
            <a:bodyPr wrap="none" anchor="ctr"/>
            <a:lstStyle/>
            <a:p>
              <a:pPr algn="ctr" fontAlgn="base">
                <a:spcBef>
                  <a:spcPct val="0"/>
                </a:spcBef>
                <a:spcAft>
                  <a:spcPct val="0"/>
                </a:spcAft>
                <a:defRPr/>
              </a:pPr>
              <a:endParaRPr lang="en-US" sz="2400">
                <a:solidFill>
                  <a:srgbClr val="F8F8F8"/>
                </a:solidFill>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grpSp>
          <p:nvGrpSpPr>
            <p:cNvPr id="3"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grpSp>
      </p:grpSp>
      <p:pic>
        <p:nvPicPr>
          <p:cNvPr id="18" name="Picture 21" descr="Glendon colored logo"/>
          <p:cNvPicPr>
            <a:picLocks noChangeAspect="1" noChangeArrowheads="1"/>
          </p:cNvPicPr>
          <p:nvPr/>
        </p:nvPicPr>
        <p:blipFill>
          <a:blip r:embed="rId2" cstate="print"/>
          <a:srcRect/>
          <a:stretch>
            <a:fillRect/>
          </a:stretch>
        </p:blipFill>
        <p:spPr bwMode="auto">
          <a:xfrm>
            <a:off x="0" y="685800"/>
            <a:ext cx="2935288" cy="3544888"/>
          </a:xfrm>
          <a:prstGeom prst="rect">
            <a:avLst/>
          </a:prstGeom>
          <a:noFill/>
          <a:ln w="9525">
            <a:noFill/>
            <a:miter lim="800000"/>
            <a:headEnd/>
            <a:tailEnd/>
          </a:ln>
        </p:spPr>
      </p:pic>
      <p:sp>
        <p:nvSpPr>
          <p:cNvPr id="4115"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en-US"/>
              <a:t>Click to edit Master title style</a:t>
            </a:r>
          </a:p>
        </p:txBody>
      </p:sp>
      <p:sp>
        <p:nvSpPr>
          <p:cNvPr id="4116"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en-US"/>
              <a:t>Click to edit Master subtitle style</a:t>
            </a:r>
          </a:p>
        </p:txBody>
      </p:sp>
      <p:sp>
        <p:nvSpPr>
          <p:cNvPr id="19" name="Rectangle 16"/>
          <p:cNvSpPr>
            <a:spLocks noGrp="1" noChangeArrowheads="1"/>
          </p:cNvSpPr>
          <p:nvPr>
            <p:ph type="dt" sz="half" idx="10"/>
          </p:nvPr>
        </p:nvSpPr>
        <p:spPr>
          <a:xfrm>
            <a:off x="457200" y="6248400"/>
            <a:ext cx="2133600" cy="457200"/>
          </a:xfrm>
        </p:spPr>
        <p:txBody>
          <a:bodyPr/>
          <a:lstStyle>
            <a:lvl1pPr>
              <a:defRPr/>
            </a:lvl1pPr>
          </a:lstStyle>
          <a:p>
            <a:pPr>
              <a:defRPr/>
            </a:pPr>
            <a:endParaRPr lang="en-US">
              <a:solidFill>
                <a:srgbClr val="F8F8F8"/>
              </a:solidFill>
            </a:endParaRPr>
          </a:p>
        </p:txBody>
      </p:sp>
      <p:sp>
        <p:nvSpPr>
          <p:cNvPr id="20" name="Rectangle 17"/>
          <p:cNvSpPr>
            <a:spLocks noGrp="1" noChangeArrowheads="1"/>
          </p:cNvSpPr>
          <p:nvPr>
            <p:ph type="ftr" sz="quarter" idx="11"/>
          </p:nvPr>
        </p:nvSpPr>
        <p:spPr/>
        <p:txBody>
          <a:bodyPr/>
          <a:lstStyle>
            <a:lvl1pPr>
              <a:defRPr/>
            </a:lvl1pPr>
          </a:lstStyle>
          <a:p>
            <a:pPr>
              <a:defRPr/>
            </a:pPr>
            <a:endParaRPr lang="en-US">
              <a:solidFill>
                <a:srgbClr val="F8F8F8"/>
              </a:solidFill>
            </a:endParaRPr>
          </a:p>
        </p:txBody>
      </p:sp>
      <p:sp>
        <p:nvSpPr>
          <p:cNvPr id="21" name="Rectangle 18"/>
          <p:cNvSpPr>
            <a:spLocks noGrp="1" noChangeArrowheads="1"/>
          </p:cNvSpPr>
          <p:nvPr>
            <p:ph type="sldNum" sz="quarter" idx="12"/>
          </p:nvPr>
        </p:nvSpPr>
        <p:spPr/>
        <p:txBody>
          <a:bodyPr/>
          <a:lstStyle>
            <a:lvl1pPr>
              <a:defRPr/>
            </a:lvl1pPr>
          </a:lstStyle>
          <a:p>
            <a:pPr>
              <a:defRPr/>
            </a:pPr>
            <a:fld id="{816B325D-430D-4CA6-A892-DE0DA0B54634}" type="slidenum">
              <a:rPr lang="en-US">
                <a:solidFill>
                  <a:srgbClr val="F8F8F8"/>
                </a:solidFill>
              </a:rPr>
              <a:pPr>
                <a:defRPr/>
              </a:pPr>
              <a:t>‹#›</a:t>
            </a:fld>
            <a:endParaRPr lang="en-US">
              <a:solidFill>
                <a:srgbClr val="F8F8F8"/>
              </a:solidFill>
            </a:endParaRPr>
          </a:p>
        </p:txBody>
      </p:sp>
    </p:spTree>
  </p:cSld>
  <p:clrMapOvr>
    <a:masterClrMapping/>
  </p:clrMapOv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DEC5EB59-4BEC-468D-B4B6-67409E5070D5}"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D15423E6-C7C1-4EFA-98C9-33D5FDD21AEE}"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660CD954-70A4-46D6-AA5B-CA66B4BC5661}" type="slidenum">
              <a:rPr lang="en-US">
                <a:solidFill>
                  <a:srgbClr val="F8F8F8"/>
                </a:solidFill>
              </a:rPr>
              <a:pPr>
                <a:defRPr/>
              </a:pPr>
              <a:t>‹#›</a:t>
            </a:fld>
            <a:endParaRPr lang="en-US">
              <a:solidFill>
                <a:srgbClr val="F8F8F8"/>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8" name="Rectangle 3"/>
          <p:cNvSpPr>
            <a:spLocks noGrp="1" noChangeArrowheads="1"/>
          </p:cNvSpPr>
          <p:nvPr>
            <p:ph type="sldNum" sz="quarter" idx="11"/>
          </p:nvPr>
        </p:nvSpPr>
        <p:spPr>
          <a:ln/>
        </p:spPr>
        <p:txBody>
          <a:bodyPr/>
          <a:lstStyle>
            <a:lvl1pPr>
              <a:defRPr/>
            </a:lvl1pPr>
          </a:lstStyle>
          <a:p>
            <a:pPr>
              <a:defRPr/>
            </a:pPr>
            <a:fld id="{FA1C6282-967B-415F-8455-A40557BC8BD5}" type="slidenum">
              <a:rPr lang="en-US">
                <a:solidFill>
                  <a:srgbClr val="F8F8F8"/>
                </a:solidFill>
              </a:rPr>
              <a:pPr>
                <a:defRPr/>
              </a:pPr>
              <a:t>‹#›</a:t>
            </a:fld>
            <a:endParaRPr lang="en-US">
              <a:solidFill>
                <a:srgbClr val="F8F8F8"/>
              </a:solidFill>
            </a:endParaRPr>
          </a:p>
        </p:txBody>
      </p:sp>
      <p:sp>
        <p:nvSpPr>
          <p:cNvPr id="9"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4" name="Rectangle 3"/>
          <p:cNvSpPr>
            <a:spLocks noGrp="1" noChangeArrowheads="1"/>
          </p:cNvSpPr>
          <p:nvPr>
            <p:ph type="sldNum" sz="quarter" idx="11"/>
          </p:nvPr>
        </p:nvSpPr>
        <p:spPr>
          <a:ln/>
        </p:spPr>
        <p:txBody>
          <a:bodyPr/>
          <a:lstStyle>
            <a:lvl1pPr>
              <a:defRPr/>
            </a:lvl1pPr>
          </a:lstStyle>
          <a:p>
            <a:pPr>
              <a:defRPr/>
            </a:pPr>
            <a:fld id="{0B56131F-317E-4039-B77B-355B63143BAC}" type="slidenum">
              <a:rPr lang="en-US">
                <a:solidFill>
                  <a:srgbClr val="F8F8F8"/>
                </a:solidFill>
              </a:rPr>
              <a:pPr>
                <a:defRPr/>
              </a:pPr>
              <a:t>‹#›</a:t>
            </a:fld>
            <a:endParaRPr lang="en-US">
              <a:solidFill>
                <a:srgbClr val="F8F8F8"/>
              </a:solidFill>
            </a:endParaRPr>
          </a:p>
        </p:txBody>
      </p:sp>
      <p:sp>
        <p:nvSpPr>
          <p:cNvPr id="5"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3" name="Rectangle 3"/>
          <p:cNvSpPr>
            <a:spLocks noGrp="1" noChangeArrowheads="1"/>
          </p:cNvSpPr>
          <p:nvPr>
            <p:ph type="sldNum" sz="quarter" idx="11"/>
          </p:nvPr>
        </p:nvSpPr>
        <p:spPr>
          <a:ln/>
        </p:spPr>
        <p:txBody>
          <a:bodyPr/>
          <a:lstStyle>
            <a:lvl1pPr>
              <a:defRPr/>
            </a:lvl1pPr>
          </a:lstStyle>
          <a:p>
            <a:pPr>
              <a:defRPr/>
            </a:pPr>
            <a:fld id="{345EEEF5-157F-4AF5-B824-E56CC0C5A447}" type="slidenum">
              <a:rPr lang="en-US">
                <a:solidFill>
                  <a:srgbClr val="F8F8F8"/>
                </a:solidFill>
              </a:rPr>
              <a:pPr>
                <a:defRPr/>
              </a:pPr>
              <a:t>‹#›</a:t>
            </a:fld>
            <a:endParaRPr lang="en-US">
              <a:solidFill>
                <a:srgbClr val="F8F8F8"/>
              </a:solidFill>
            </a:endParaRPr>
          </a:p>
        </p:txBody>
      </p:sp>
      <p:sp>
        <p:nvSpPr>
          <p:cNvPr id="4"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981200"/>
            <a:ext cx="8229600" cy="3886200"/>
          </a:xfrm>
        </p:spPr>
        <p:txBody>
          <a:bodyPr/>
          <a:lstStyle/>
          <a:p>
            <a:pPr lvl="0"/>
            <a:endParaRPr lang="en-US" noProof="0" smtClean="0"/>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6875854D-1451-4E44-8665-53A9A243B42C}"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1B98C56E-2797-4808-841B-8D6ABFF60CEA}" type="slidenum">
              <a:rPr lang="en-US">
                <a:solidFill>
                  <a:srgbClr val="F8F8F8"/>
                </a:solidFill>
              </a:rPr>
              <a:pPr>
                <a:defRPr/>
              </a:pPr>
              <a:t>‹#›</a:t>
            </a:fld>
            <a:endParaRPr lang="en-US">
              <a:solidFill>
                <a:srgbClr val="F8F8F8"/>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7B24FF0D-A254-4E15-8B0C-BC9E15DBC4C9}" type="slidenum">
              <a:rPr lang="en-US">
                <a:solidFill>
                  <a:srgbClr val="F8F8F8"/>
                </a:solidFill>
              </a:rPr>
              <a:pPr>
                <a:defRPr/>
              </a:pPr>
              <a:t>‹#›</a:t>
            </a:fld>
            <a:endParaRPr lang="en-US">
              <a:solidFill>
                <a:srgbClr val="F8F8F8"/>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CE7E5E71-04EA-43B1-800C-E4CE82FF170A}"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71D0B9DB-E2F8-4FB9-AF9E-52CE41047761}"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981200"/>
            <a:ext cx="8229600" cy="3886200"/>
          </a:xfrm>
        </p:spPr>
        <p:txBody>
          <a:bodyPr/>
          <a:lstStyle/>
          <a:p>
            <a:pPr lvl="0"/>
            <a:endParaRPr lang="en-US" noProof="0" smtClean="0"/>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6875854D-1451-4E44-8665-53A9A243B42C}"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981200"/>
            <a:ext cx="8229600" cy="3886200"/>
          </a:xfrm>
        </p:spPr>
        <p:txBody>
          <a:bodyPr/>
          <a:lstStyle/>
          <a:p>
            <a:pPr lvl="0"/>
            <a:endParaRPr lang="en-US" noProof="0" smtClean="0"/>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F1599235-4DC5-4BE0-9D1B-B8AEAE130867}"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A6315ED1-3573-481B-B28B-4BB415E3D67E}" type="slidenum">
              <a:rPr lang="en-US">
                <a:solidFill>
                  <a:srgbClr val="F8F8F8"/>
                </a:solidFill>
              </a:rPr>
              <a:pPr>
                <a:defRPr/>
              </a:pPr>
              <a:t>‹#›</a:t>
            </a:fld>
            <a:endParaRPr lang="en-US">
              <a:solidFill>
                <a:srgbClr val="F8F8F8"/>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p:spPr>
          <p:txBody>
            <a:bodyPr wrap="none" anchor="ctr"/>
            <a:lstStyle/>
            <a:p>
              <a:pPr algn="ctr" fontAlgn="base">
                <a:spcBef>
                  <a:spcPct val="0"/>
                </a:spcBef>
                <a:spcAft>
                  <a:spcPct val="0"/>
                </a:spcAft>
                <a:defRPr/>
              </a:pPr>
              <a:endParaRPr lang="en-US" sz="2400">
                <a:solidFill>
                  <a:srgbClr val="F8F8F8"/>
                </a:solidFill>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grpSp>
          <p:nvGrpSpPr>
            <p:cNvPr id="3"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grpSp>
      </p:grpSp>
      <p:pic>
        <p:nvPicPr>
          <p:cNvPr id="18" name="Picture 21" descr="Glendon colored logo"/>
          <p:cNvPicPr>
            <a:picLocks noChangeAspect="1" noChangeArrowheads="1"/>
          </p:cNvPicPr>
          <p:nvPr/>
        </p:nvPicPr>
        <p:blipFill>
          <a:blip r:embed="rId2" cstate="print"/>
          <a:srcRect/>
          <a:stretch>
            <a:fillRect/>
          </a:stretch>
        </p:blipFill>
        <p:spPr bwMode="auto">
          <a:xfrm>
            <a:off x="0" y="685800"/>
            <a:ext cx="2935288" cy="3544888"/>
          </a:xfrm>
          <a:prstGeom prst="rect">
            <a:avLst/>
          </a:prstGeom>
          <a:noFill/>
          <a:ln w="9525">
            <a:noFill/>
            <a:miter lim="800000"/>
            <a:headEnd/>
            <a:tailEnd/>
          </a:ln>
        </p:spPr>
      </p:pic>
      <p:sp>
        <p:nvSpPr>
          <p:cNvPr id="4115"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en-US"/>
              <a:t>Click to edit Master title style</a:t>
            </a:r>
          </a:p>
        </p:txBody>
      </p:sp>
      <p:sp>
        <p:nvSpPr>
          <p:cNvPr id="4116"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en-US"/>
              <a:t>Click to edit Master subtitle style</a:t>
            </a:r>
          </a:p>
        </p:txBody>
      </p:sp>
      <p:sp>
        <p:nvSpPr>
          <p:cNvPr id="19" name="Rectangle 16"/>
          <p:cNvSpPr>
            <a:spLocks noGrp="1" noChangeArrowheads="1"/>
          </p:cNvSpPr>
          <p:nvPr>
            <p:ph type="dt" sz="half" idx="10"/>
          </p:nvPr>
        </p:nvSpPr>
        <p:spPr>
          <a:xfrm>
            <a:off x="457200" y="6248400"/>
            <a:ext cx="2133600" cy="457200"/>
          </a:xfrm>
        </p:spPr>
        <p:txBody>
          <a:bodyPr/>
          <a:lstStyle>
            <a:lvl1pPr>
              <a:defRPr/>
            </a:lvl1pPr>
          </a:lstStyle>
          <a:p>
            <a:pPr>
              <a:defRPr/>
            </a:pPr>
            <a:endParaRPr lang="en-US">
              <a:solidFill>
                <a:srgbClr val="F8F8F8"/>
              </a:solidFill>
            </a:endParaRPr>
          </a:p>
        </p:txBody>
      </p:sp>
      <p:sp>
        <p:nvSpPr>
          <p:cNvPr id="20" name="Rectangle 17"/>
          <p:cNvSpPr>
            <a:spLocks noGrp="1" noChangeArrowheads="1"/>
          </p:cNvSpPr>
          <p:nvPr>
            <p:ph type="ftr" sz="quarter" idx="11"/>
          </p:nvPr>
        </p:nvSpPr>
        <p:spPr/>
        <p:txBody>
          <a:bodyPr/>
          <a:lstStyle>
            <a:lvl1pPr>
              <a:defRPr/>
            </a:lvl1pPr>
          </a:lstStyle>
          <a:p>
            <a:pPr>
              <a:defRPr/>
            </a:pPr>
            <a:endParaRPr lang="en-US">
              <a:solidFill>
                <a:srgbClr val="F8F8F8"/>
              </a:solidFill>
            </a:endParaRPr>
          </a:p>
        </p:txBody>
      </p:sp>
      <p:sp>
        <p:nvSpPr>
          <p:cNvPr id="21" name="Rectangle 18"/>
          <p:cNvSpPr>
            <a:spLocks noGrp="1" noChangeArrowheads="1"/>
          </p:cNvSpPr>
          <p:nvPr>
            <p:ph type="sldNum" sz="quarter" idx="12"/>
          </p:nvPr>
        </p:nvSpPr>
        <p:spPr/>
        <p:txBody>
          <a:bodyPr/>
          <a:lstStyle>
            <a:lvl1pPr>
              <a:defRPr/>
            </a:lvl1pPr>
          </a:lstStyle>
          <a:p>
            <a:pPr>
              <a:defRPr/>
            </a:pPr>
            <a:fld id="{816B325D-430D-4CA6-A892-DE0DA0B54634}" type="slidenum">
              <a:rPr lang="en-US">
                <a:solidFill>
                  <a:srgbClr val="F8F8F8"/>
                </a:solidFill>
              </a:rPr>
              <a:pPr>
                <a:defRPr/>
              </a:pPr>
              <a:t>‹#›</a:t>
            </a:fld>
            <a:endParaRPr lang="en-US">
              <a:solidFill>
                <a:srgbClr val="F8F8F8"/>
              </a:solidFill>
            </a:endParaRPr>
          </a:p>
        </p:txBody>
      </p:sp>
    </p:spTree>
  </p:cSld>
  <p:clrMapOvr>
    <a:masterClrMapping/>
  </p:clrMapOv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DEC5EB59-4BEC-468D-B4B6-67409E5070D5}"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D15423E6-C7C1-4EFA-98C9-33D5FDD21AEE}"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981200"/>
            <a:ext cx="8229600" cy="3886200"/>
          </a:xfrm>
        </p:spPr>
        <p:txBody>
          <a:bodyPr/>
          <a:lstStyle/>
          <a:p>
            <a:pPr lvl="0"/>
            <a:endParaRPr lang="en-US" noProof="0" smtClean="0"/>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F1599235-4DC5-4BE0-9D1B-B8AEAE130867}"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660CD954-70A4-46D6-AA5B-CA66B4BC5661}" type="slidenum">
              <a:rPr lang="en-US">
                <a:solidFill>
                  <a:srgbClr val="F8F8F8"/>
                </a:solidFill>
              </a:rPr>
              <a:pPr>
                <a:defRPr/>
              </a:pPr>
              <a:t>‹#›</a:t>
            </a:fld>
            <a:endParaRPr lang="en-US">
              <a:solidFill>
                <a:srgbClr val="F8F8F8"/>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8" name="Rectangle 3"/>
          <p:cNvSpPr>
            <a:spLocks noGrp="1" noChangeArrowheads="1"/>
          </p:cNvSpPr>
          <p:nvPr>
            <p:ph type="sldNum" sz="quarter" idx="11"/>
          </p:nvPr>
        </p:nvSpPr>
        <p:spPr>
          <a:ln/>
        </p:spPr>
        <p:txBody>
          <a:bodyPr/>
          <a:lstStyle>
            <a:lvl1pPr>
              <a:defRPr/>
            </a:lvl1pPr>
          </a:lstStyle>
          <a:p>
            <a:pPr>
              <a:defRPr/>
            </a:pPr>
            <a:fld id="{FA1C6282-967B-415F-8455-A40557BC8BD5}" type="slidenum">
              <a:rPr lang="en-US">
                <a:solidFill>
                  <a:srgbClr val="F8F8F8"/>
                </a:solidFill>
              </a:rPr>
              <a:pPr>
                <a:defRPr/>
              </a:pPr>
              <a:t>‹#›</a:t>
            </a:fld>
            <a:endParaRPr lang="en-US">
              <a:solidFill>
                <a:srgbClr val="F8F8F8"/>
              </a:solidFill>
            </a:endParaRPr>
          </a:p>
        </p:txBody>
      </p:sp>
      <p:sp>
        <p:nvSpPr>
          <p:cNvPr id="9"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4" name="Rectangle 3"/>
          <p:cNvSpPr>
            <a:spLocks noGrp="1" noChangeArrowheads="1"/>
          </p:cNvSpPr>
          <p:nvPr>
            <p:ph type="sldNum" sz="quarter" idx="11"/>
          </p:nvPr>
        </p:nvSpPr>
        <p:spPr>
          <a:ln/>
        </p:spPr>
        <p:txBody>
          <a:bodyPr/>
          <a:lstStyle>
            <a:lvl1pPr>
              <a:defRPr/>
            </a:lvl1pPr>
          </a:lstStyle>
          <a:p>
            <a:pPr>
              <a:defRPr/>
            </a:pPr>
            <a:fld id="{0B56131F-317E-4039-B77B-355B63143BAC}" type="slidenum">
              <a:rPr lang="en-US">
                <a:solidFill>
                  <a:srgbClr val="F8F8F8"/>
                </a:solidFill>
              </a:rPr>
              <a:pPr>
                <a:defRPr/>
              </a:pPr>
              <a:t>‹#›</a:t>
            </a:fld>
            <a:endParaRPr lang="en-US">
              <a:solidFill>
                <a:srgbClr val="F8F8F8"/>
              </a:solidFill>
            </a:endParaRPr>
          </a:p>
        </p:txBody>
      </p:sp>
      <p:sp>
        <p:nvSpPr>
          <p:cNvPr id="5"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3" name="Rectangle 3"/>
          <p:cNvSpPr>
            <a:spLocks noGrp="1" noChangeArrowheads="1"/>
          </p:cNvSpPr>
          <p:nvPr>
            <p:ph type="sldNum" sz="quarter" idx="11"/>
          </p:nvPr>
        </p:nvSpPr>
        <p:spPr>
          <a:ln/>
        </p:spPr>
        <p:txBody>
          <a:bodyPr/>
          <a:lstStyle>
            <a:lvl1pPr>
              <a:defRPr/>
            </a:lvl1pPr>
          </a:lstStyle>
          <a:p>
            <a:pPr>
              <a:defRPr/>
            </a:pPr>
            <a:fld id="{345EEEF5-157F-4AF5-B824-E56CC0C5A447}" type="slidenum">
              <a:rPr lang="en-US">
                <a:solidFill>
                  <a:srgbClr val="F8F8F8"/>
                </a:solidFill>
              </a:rPr>
              <a:pPr>
                <a:defRPr/>
              </a:pPr>
              <a:t>‹#›</a:t>
            </a:fld>
            <a:endParaRPr lang="en-US">
              <a:solidFill>
                <a:srgbClr val="F8F8F8"/>
              </a:solidFill>
            </a:endParaRPr>
          </a:p>
        </p:txBody>
      </p:sp>
      <p:sp>
        <p:nvSpPr>
          <p:cNvPr id="4"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1B98C56E-2797-4808-841B-8D6ABFF60CEA}" type="slidenum">
              <a:rPr lang="en-US">
                <a:solidFill>
                  <a:srgbClr val="F8F8F8"/>
                </a:solidFill>
              </a:rPr>
              <a:pPr>
                <a:defRPr/>
              </a:pPr>
              <a:t>‹#›</a:t>
            </a:fld>
            <a:endParaRPr lang="en-US">
              <a:solidFill>
                <a:srgbClr val="F8F8F8"/>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7B24FF0D-A254-4E15-8B0C-BC9E15DBC4C9}" type="slidenum">
              <a:rPr lang="en-US">
                <a:solidFill>
                  <a:srgbClr val="F8F8F8"/>
                </a:solidFill>
              </a:rPr>
              <a:pPr>
                <a:defRPr/>
              </a:pPr>
              <a:t>‹#›</a:t>
            </a:fld>
            <a:endParaRPr lang="en-US">
              <a:solidFill>
                <a:srgbClr val="F8F8F8"/>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CE7E5E71-04EA-43B1-800C-E4CE82FF170A}"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71D0B9DB-E2F8-4FB9-AF9E-52CE41047761}"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981200"/>
            <a:ext cx="8229600" cy="3886200"/>
          </a:xfrm>
        </p:spPr>
        <p:txBody>
          <a:bodyPr/>
          <a:lstStyle/>
          <a:p>
            <a:pPr lvl="0"/>
            <a:endParaRPr lang="en-US" noProof="0" smtClean="0"/>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6875854D-1451-4E44-8665-53A9A243B42C}"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981200"/>
            <a:ext cx="8229600" cy="3886200"/>
          </a:xfrm>
        </p:spPr>
        <p:txBody>
          <a:bodyPr/>
          <a:lstStyle/>
          <a:p>
            <a:pPr lvl="0"/>
            <a:endParaRPr lang="en-US" noProof="0" smtClean="0"/>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F1599235-4DC5-4BE0-9D1B-B8AEAE130867}"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A6315ED1-3573-481B-B28B-4BB415E3D67E}" type="slidenum">
              <a:rPr lang="en-US">
                <a:solidFill>
                  <a:srgbClr val="F8F8F8"/>
                </a:solidFill>
              </a:rPr>
              <a:pPr>
                <a:defRPr/>
              </a:pPr>
              <a:t>‹#›</a:t>
            </a:fld>
            <a:endParaRPr lang="en-US">
              <a:solidFill>
                <a:srgbClr val="F8F8F8"/>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A6315ED1-3573-481B-B28B-4BB415E3D67E}" type="slidenum">
              <a:rPr lang="en-US">
                <a:solidFill>
                  <a:srgbClr val="F8F8F8"/>
                </a:solidFill>
              </a:rPr>
              <a:pPr>
                <a:defRPr/>
              </a:pPr>
              <a:t>‹#›</a:t>
            </a:fld>
            <a:endParaRPr lang="en-US">
              <a:solidFill>
                <a:srgbClr val="F8F8F8"/>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p:spPr>
          <p:txBody>
            <a:bodyPr wrap="none" anchor="ctr"/>
            <a:lstStyle/>
            <a:p>
              <a:pPr algn="ctr" fontAlgn="base">
                <a:spcBef>
                  <a:spcPct val="0"/>
                </a:spcBef>
                <a:spcAft>
                  <a:spcPct val="0"/>
                </a:spcAft>
                <a:defRPr/>
              </a:pPr>
              <a:endParaRPr lang="en-US" sz="2400">
                <a:solidFill>
                  <a:srgbClr val="F8F8F8"/>
                </a:solidFill>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grpSp>
          <p:nvGrpSpPr>
            <p:cNvPr id="3"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grpSp>
      </p:grpSp>
      <p:pic>
        <p:nvPicPr>
          <p:cNvPr id="18" name="Picture 21" descr="Glendon colored logo"/>
          <p:cNvPicPr>
            <a:picLocks noChangeAspect="1" noChangeArrowheads="1"/>
          </p:cNvPicPr>
          <p:nvPr/>
        </p:nvPicPr>
        <p:blipFill>
          <a:blip r:embed="rId2" cstate="print"/>
          <a:srcRect/>
          <a:stretch>
            <a:fillRect/>
          </a:stretch>
        </p:blipFill>
        <p:spPr bwMode="auto">
          <a:xfrm>
            <a:off x="0" y="685800"/>
            <a:ext cx="2935288" cy="3544888"/>
          </a:xfrm>
          <a:prstGeom prst="rect">
            <a:avLst/>
          </a:prstGeom>
          <a:noFill/>
          <a:ln w="9525">
            <a:noFill/>
            <a:miter lim="800000"/>
            <a:headEnd/>
            <a:tailEnd/>
          </a:ln>
        </p:spPr>
      </p:pic>
      <p:sp>
        <p:nvSpPr>
          <p:cNvPr id="4115"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en-US"/>
              <a:t>Click to edit Master title style</a:t>
            </a:r>
          </a:p>
        </p:txBody>
      </p:sp>
      <p:sp>
        <p:nvSpPr>
          <p:cNvPr id="4116"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en-US"/>
              <a:t>Click to edit Master subtitle style</a:t>
            </a:r>
          </a:p>
        </p:txBody>
      </p:sp>
      <p:sp>
        <p:nvSpPr>
          <p:cNvPr id="19" name="Rectangle 16"/>
          <p:cNvSpPr>
            <a:spLocks noGrp="1" noChangeArrowheads="1"/>
          </p:cNvSpPr>
          <p:nvPr>
            <p:ph type="dt" sz="half" idx="10"/>
          </p:nvPr>
        </p:nvSpPr>
        <p:spPr>
          <a:xfrm>
            <a:off x="457200" y="6248400"/>
            <a:ext cx="2133600" cy="457200"/>
          </a:xfrm>
        </p:spPr>
        <p:txBody>
          <a:bodyPr/>
          <a:lstStyle>
            <a:lvl1pPr>
              <a:defRPr/>
            </a:lvl1pPr>
          </a:lstStyle>
          <a:p>
            <a:pPr>
              <a:defRPr/>
            </a:pPr>
            <a:endParaRPr lang="en-US">
              <a:solidFill>
                <a:srgbClr val="F8F8F8"/>
              </a:solidFill>
            </a:endParaRPr>
          </a:p>
        </p:txBody>
      </p:sp>
      <p:sp>
        <p:nvSpPr>
          <p:cNvPr id="20" name="Rectangle 17"/>
          <p:cNvSpPr>
            <a:spLocks noGrp="1" noChangeArrowheads="1"/>
          </p:cNvSpPr>
          <p:nvPr>
            <p:ph type="ftr" sz="quarter" idx="11"/>
          </p:nvPr>
        </p:nvSpPr>
        <p:spPr/>
        <p:txBody>
          <a:bodyPr/>
          <a:lstStyle>
            <a:lvl1pPr>
              <a:defRPr/>
            </a:lvl1pPr>
          </a:lstStyle>
          <a:p>
            <a:pPr>
              <a:defRPr/>
            </a:pPr>
            <a:endParaRPr lang="en-US">
              <a:solidFill>
                <a:srgbClr val="F8F8F8"/>
              </a:solidFill>
            </a:endParaRPr>
          </a:p>
        </p:txBody>
      </p:sp>
      <p:sp>
        <p:nvSpPr>
          <p:cNvPr id="21" name="Rectangle 18"/>
          <p:cNvSpPr>
            <a:spLocks noGrp="1" noChangeArrowheads="1"/>
          </p:cNvSpPr>
          <p:nvPr>
            <p:ph type="sldNum" sz="quarter" idx="12"/>
          </p:nvPr>
        </p:nvSpPr>
        <p:spPr/>
        <p:txBody>
          <a:bodyPr/>
          <a:lstStyle>
            <a:lvl1pPr>
              <a:defRPr/>
            </a:lvl1pPr>
          </a:lstStyle>
          <a:p>
            <a:pPr>
              <a:defRPr/>
            </a:pPr>
            <a:fld id="{816B325D-430D-4CA6-A892-DE0DA0B54634}" type="slidenum">
              <a:rPr lang="en-US">
                <a:solidFill>
                  <a:srgbClr val="F8F8F8"/>
                </a:solidFill>
              </a:rPr>
              <a:pPr>
                <a:defRPr/>
              </a:pPr>
              <a:t>‹#›</a:t>
            </a:fld>
            <a:endParaRPr lang="en-US">
              <a:solidFill>
                <a:srgbClr val="F8F8F8"/>
              </a:solidFill>
            </a:endParaRPr>
          </a:p>
        </p:txBody>
      </p:sp>
    </p:spTree>
  </p:cSld>
  <p:clrMapOvr>
    <a:masterClrMapping/>
  </p:clrMapOvr>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DEC5EB59-4BEC-468D-B4B6-67409E5070D5}"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D15423E6-C7C1-4EFA-98C9-33D5FDD21AEE}"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660CD954-70A4-46D6-AA5B-CA66B4BC5661}" type="slidenum">
              <a:rPr lang="en-US">
                <a:solidFill>
                  <a:srgbClr val="F8F8F8"/>
                </a:solidFill>
              </a:rPr>
              <a:pPr>
                <a:defRPr/>
              </a:pPr>
              <a:t>‹#›</a:t>
            </a:fld>
            <a:endParaRPr lang="en-US">
              <a:solidFill>
                <a:srgbClr val="F8F8F8"/>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8" name="Rectangle 3"/>
          <p:cNvSpPr>
            <a:spLocks noGrp="1" noChangeArrowheads="1"/>
          </p:cNvSpPr>
          <p:nvPr>
            <p:ph type="sldNum" sz="quarter" idx="11"/>
          </p:nvPr>
        </p:nvSpPr>
        <p:spPr>
          <a:ln/>
        </p:spPr>
        <p:txBody>
          <a:bodyPr/>
          <a:lstStyle>
            <a:lvl1pPr>
              <a:defRPr/>
            </a:lvl1pPr>
          </a:lstStyle>
          <a:p>
            <a:pPr>
              <a:defRPr/>
            </a:pPr>
            <a:fld id="{FA1C6282-967B-415F-8455-A40557BC8BD5}" type="slidenum">
              <a:rPr lang="en-US">
                <a:solidFill>
                  <a:srgbClr val="F8F8F8"/>
                </a:solidFill>
              </a:rPr>
              <a:pPr>
                <a:defRPr/>
              </a:pPr>
              <a:t>‹#›</a:t>
            </a:fld>
            <a:endParaRPr lang="en-US">
              <a:solidFill>
                <a:srgbClr val="F8F8F8"/>
              </a:solidFill>
            </a:endParaRPr>
          </a:p>
        </p:txBody>
      </p:sp>
      <p:sp>
        <p:nvSpPr>
          <p:cNvPr id="9"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4" name="Rectangle 3"/>
          <p:cNvSpPr>
            <a:spLocks noGrp="1" noChangeArrowheads="1"/>
          </p:cNvSpPr>
          <p:nvPr>
            <p:ph type="sldNum" sz="quarter" idx="11"/>
          </p:nvPr>
        </p:nvSpPr>
        <p:spPr>
          <a:ln/>
        </p:spPr>
        <p:txBody>
          <a:bodyPr/>
          <a:lstStyle>
            <a:lvl1pPr>
              <a:defRPr/>
            </a:lvl1pPr>
          </a:lstStyle>
          <a:p>
            <a:pPr>
              <a:defRPr/>
            </a:pPr>
            <a:fld id="{0B56131F-317E-4039-B77B-355B63143BAC}" type="slidenum">
              <a:rPr lang="en-US">
                <a:solidFill>
                  <a:srgbClr val="F8F8F8"/>
                </a:solidFill>
              </a:rPr>
              <a:pPr>
                <a:defRPr/>
              </a:pPr>
              <a:t>‹#›</a:t>
            </a:fld>
            <a:endParaRPr lang="en-US">
              <a:solidFill>
                <a:srgbClr val="F8F8F8"/>
              </a:solidFill>
            </a:endParaRPr>
          </a:p>
        </p:txBody>
      </p:sp>
      <p:sp>
        <p:nvSpPr>
          <p:cNvPr id="5"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3" name="Rectangle 3"/>
          <p:cNvSpPr>
            <a:spLocks noGrp="1" noChangeArrowheads="1"/>
          </p:cNvSpPr>
          <p:nvPr>
            <p:ph type="sldNum" sz="quarter" idx="11"/>
          </p:nvPr>
        </p:nvSpPr>
        <p:spPr>
          <a:ln/>
        </p:spPr>
        <p:txBody>
          <a:bodyPr/>
          <a:lstStyle>
            <a:lvl1pPr>
              <a:defRPr/>
            </a:lvl1pPr>
          </a:lstStyle>
          <a:p>
            <a:pPr>
              <a:defRPr/>
            </a:pPr>
            <a:fld id="{345EEEF5-157F-4AF5-B824-E56CC0C5A447}" type="slidenum">
              <a:rPr lang="en-US">
                <a:solidFill>
                  <a:srgbClr val="F8F8F8"/>
                </a:solidFill>
              </a:rPr>
              <a:pPr>
                <a:defRPr/>
              </a:pPr>
              <a:t>‹#›</a:t>
            </a:fld>
            <a:endParaRPr lang="en-US">
              <a:solidFill>
                <a:srgbClr val="F8F8F8"/>
              </a:solidFill>
            </a:endParaRPr>
          </a:p>
        </p:txBody>
      </p:sp>
      <p:sp>
        <p:nvSpPr>
          <p:cNvPr id="4"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1B98C56E-2797-4808-841B-8D6ABFF60CEA}" type="slidenum">
              <a:rPr lang="en-US">
                <a:solidFill>
                  <a:srgbClr val="F8F8F8"/>
                </a:solidFill>
              </a:rPr>
              <a:pPr>
                <a:defRPr/>
              </a:pPr>
              <a:t>‹#›</a:t>
            </a:fld>
            <a:endParaRPr lang="en-US">
              <a:solidFill>
                <a:srgbClr val="F8F8F8"/>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7B24FF0D-A254-4E15-8B0C-BC9E15DBC4C9}" type="slidenum">
              <a:rPr lang="en-US">
                <a:solidFill>
                  <a:srgbClr val="F8F8F8"/>
                </a:solidFill>
              </a:rPr>
              <a:pPr>
                <a:defRPr/>
              </a:pPr>
              <a:t>‹#›</a:t>
            </a:fld>
            <a:endParaRPr lang="en-US">
              <a:solidFill>
                <a:srgbClr val="F8F8F8"/>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p:spPr>
          <p:txBody>
            <a:bodyPr wrap="none" anchor="ctr"/>
            <a:lstStyle/>
            <a:p>
              <a:pPr algn="ctr" fontAlgn="base">
                <a:spcBef>
                  <a:spcPct val="0"/>
                </a:spcBef>
                <a:spcAft>
                  <a:spcPct val="0"/>
                </a:spcAft>
                <a:defRPr/>
              </a:pPr>
              <a:endParaRPr lang="en-US" sz="2400">
                <a:solidFill>
                  <a:srgbClr val="F8F8F8"/>
                </a:solidFill>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grpSp>
          <p:nvGrpSpPr>
            <p:cNvPr id="3"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grpSp>
      </p:grpSp>
      <p:pic>
        <p:nvPicPr>
          <p:cNvPr id="18" name="Picture 21" descr="Glendon colored logo"/>
          <p:cNvPicPr>
            <a:picLocks noChangeAspect="1" noChangeArrowheads="1"/>
          </p:cNvPicPr>
          <p:nvPr/>
        </p:nvPicPr>
        <p:blipFill>
          <a:blip r:embed="rId2" cstate="print"/>
          <a:srcRect/>
          <a:stretch>
            <a:fillRect/>
          </a:stretch>
        </p:blipFill>
        <p:spPr bwMode="auto">
          <a:xfrm>
            <a:off x="0" y="685800"/>
            <a:ext cx="2935288" cy="3544888"/>
          </a:xfrm>
          <a:prstGeom prst="rect">
            <a:avLst/>
          </a:prstGeom>
          <a:noFill/>
          <a:ln w="9525">
            <a:noFill/>
            <a:miter lim="800000"/>
            <a:headEnd/>
            <a:tailEnd/>
          </a:ln>
        </p:spPr>
      </p:pic>
      <p:sp>
        <p:nvSpPr>
          <p:cNvPr id="4115"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en-US"/>
              <a:t>Click to edit Master title style</a:t>
            </a:r>
          </a:p>
        </p:txBody>
      </p:sp>
      <p:sp>
        <p:nvSpPr>
          <p:cNvPr id="4116"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en-US"/>
              <a:t>Click to edit Master subtitle style</a:t>
            </a:r>
          </a:p>
        </p:txBody>
      </p:sp>
      <p:sp>
        <p:nvSpPr>
          <p:cNvPr id="19" name="Rectangle 16"/>
          <p:cNvSpPr>
            <a:spLocks noGrp="1" noChangeArrowheads="1"/>
          </p:cNvSpPr>
          <p:nvPr>
            <p:ph type="dt" sz="half" idx="10"/>
          </p:nvPr>
        </p:nvSpPr>
        <p:spPr>
          <a:xfrm>
            <a:off x="457200" y="6248400"/>
            <a:ext cx="2133600" cy="457200"/>
          </a:xfrm>
        </p:spPr>
        <p:txBody>
          <a:bodyPr/>
          <a:lstStyle>
            <a:lvl1pPr>
              <a:defRPr/>
            </a:lvl1pPr>
          </a:lstStyle>
          <a:p>
            <a:pPr>
              <a:defRPr/>
            </a:pPr>
            <a:endParaRPr lang="en-US">
              <a:solidFill>
                <a:srgbClr val="F8F8F8"/>
              </a:solidFill>
            </a:endParaRPr>
          </a:p>
        </p:txBody>
      </p:sp>
      <p:sp>
        <p:nvSpPr>
          <p:cNvPr id="20" name="Rectangle 17"/>
          <p:cNvSpPr>
            <a:spLocks noGrp="1" noChangeArrowheads="1"/>
          </p:cNvSpPr>
          <p:nvPr>
            <p:ph type="ftr" sz="quarter" idx="11"/>
          </p:nvPr>
        </p:nvSpPr>
        <p:spPr/>
        <p:txBody>
          <a:bodyPr/>
          <a:lstStyle>
            <a:lvl1pPr>
              <a:defRPr/>
            </a:lvl1pPr>
          </a:lstStyle>
          <a:p>
            <a:pPr>
              <a:defRPr/>
            </a:pPr>
            <a:endParaRPr lang="en-US">
              <a:solidFill>
                <a:srgbClr val="F8F8F8"/>
              </a:solidFill>
            </a:endParaRPr>
          </a:p>
        </p:txBody>
      </p:sp>
      <p:sp>
        <p:nvSpPr>
          <p:cNvPr id="21" name="Rectangle 18"/>
          <p:cNvSpPr>
            <a:spLocks noGrp="1" noChangeArrowheads="1"/>
          </p:cNvSpPr>
          <p:nvPr>
            <p:ph type="sldNum" sz="quarter" idx="12"/>
          </p:nvPr>
        </p:nvSpPr>
        <p:spPr/>
        <p:txBody>
          <a:bodyPr/>
          <a:lstStyle>
            <a:lvl1pPr>
              <a:defRPr/>
            </a:lvl1pPr>
          </a:lstStyle>
          <a:p>
            <a:pPr>
              <a:defRPr/>
            </a:pPr>
            <a:fld id="{816B325D-430D-4CA6-A892-DE0DA0B54634}" type="slidenum">
              <a:rPr lang="en-US">
                <a:solidFill>
                  <a:srgbClr val="F8F8F8"/>
                </a:solidFill>
              </a:rPr>
              <a:pPr>
                <a:defRPr/>
              </a:pPr>
              <a:t>‹#›</a:t>
            </a:fld>
            <a:endParaRPr lang="en-US">
              <a:solidFill>
                <a:srgbClr val="F8F8F8"/>
              </a:solidFill>
            </a:endParaRPr>
          </a:p>
        </p:txBody>
      </p:sp>
    </p:spTree>
  </p:cSld>
  <p:clrMapOvr>
    <a:masterClrMapping/>
  </p:clrMapOvr>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CE7E5E71-04EA-43B1-800C-E4CE82FF170A}"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71D0B9DB-E2F8-4FB9-AF9E-52CE41047761}"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981200"/>
            <a:ext cx="8229600" cy="3886200"/>
          </a:xfrm>
        </p:spPr>
        <p:txBody>
          <a:bodyPr/>
          <a:lstStyle/>
          <a:p>
            <a:pPr lvl="0"/>
            <a:endParaRPr lang="en-US" noProof="0" smtClean="0"/>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6875854D-1451-4E44-8665-53A9A243B42C}"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981200"/>
            <a:ext cx="8229600" cy="3886200"/>
          </a:xfrm>
        </p:spPr>
        <p:txBody>
          <a:bodyPr/>
          <a:lstStyle/>
          <a:p>
            <a:pPr lvl="0"/>
            <a:endParaRPr lang="en-US" noProof="0" smtClean="0"/>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F1599235-4DC5-4BE0-9D1B-B8AEAE130867}"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A6315ED1-3573-481B-B28B-4BB415E3D67E}" type="slidenum">
              <a:rPr lang="en-US">
                <a:solidFill>
                  <a:srgbClr val="F8F8F8"/>
                </a:solidFill>
              </a:rPr>
              <a:pPr>
                <a:defRPr/>
              </a:pPr>
              <a:t>‹#›</a:t>
            </a:fld>
            <a:endParaRPr lang="en-US">
              <a:solidFill>
                <a:srgbClr val="F8F8F8"/>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p:spPr>
          <p:txBody>
            <a:bodyPr wrap="none" anchor="ctr"/>
            <a:lstStyle/>
            <a:p>
              <a:pPr algn="ctr" fontAlgn="base">
                <a:spcBef>
                  <a:spcPct val="0"/>
                </a:spcBef>
                <a:spcAft>
                  <a:spcPct val="0"/>
                </a:spcAft>
                <a:defRPr/>
              </a:pPr>
              <a:endParaRPr lang="en-US" sz="2400">
                <a:solidFill>
                  <a:srgbClr val="F8F8F8"/>
                </a:solidFill>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grpSp>
          <p:nvGrpSpPr>
            <p:cNvPr id="3"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grpSp>
      </p:grpSp>
      <p:pic>
        <p:nvPicPr>
          <p:cNvPr id="18" name="Picture 21" descr="Glendon colored logo"/>
          <p:cNvPicPr>
            <a:picLocks noChangeAspect="1" noChangeArrowheads="1"/>
          </p:cNvPicPr>
          <p:nvPr/>
        </p:nvPicPr>
        <p:blipFill>
          <a:blip r:embed="rId2" cstate="print"/>
          <a:srcRect/>
          <a:stretch>
            <a:fillRect/>
          </a:stretch>
        </p:blipFill>
        <p:spPr bwMode="auto">
          <a:xfrm>
            <a:off x="0" y="685800"/>
            <a:ext cx="2935288" cy="3544888"/>
          </a:xfrm>
          <a:prstGeom prst="rect">
            <a:avLst/>
          </a:prstGeom>
          <a:noFill/>
          <a:ln w="9525">
            <a:noFill/>
            <a:miter lim="800000"/>
            <a:headEnd/>
            <a:tailEnd/>
          </a:ln>
        </p:spPr>
      </p:pic>
      <p:sp>
        <p:nvSpPr>
          <p:cNvPr id="4115"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en-US"/>
              <a:t>Click to edit Master title style</a:t>
            </a:r>
          </a:p>
        </p:txBody>
      </p:sp>
      <p:sp>
        <p:nvSpPr>
          <p:cNvPr id="4116"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en-US"/>
              <a:t>Click to edit Master subtitle style</a:t>
            </a:r>
          </a:p>
        </p:txBody>
      </p:sp>
      <p:sp>
        <p:nvSpPr>
          <p:cNvPr id="19" name="Rectangle 16"/>
          <p:cNvSpPr>
            <a:spLocks noGrp="1" noChangeArrowheads="1"/>
          </p:cNvSpPr>
          <p:nvPr>
            <p:ph type="dt" sz="half" idx="10"/>
          </p:nvPr>
        </p:nvSpPr>
        <p:spPr>
          <a:xfrm>
            <a:off x="457200" y="6248400"/>
            <a:ext cx="2133600" cy="457200"/>
          </a:xfrm>
        </p:spPr>
        <p:txBody>
          <a:bodyPr/>
          <a:lstStyle>
            <a:lvl1pPr>
              <a:defRPr/>
            </a:lvl1pPr>
          </a:lstStyle>
          <a:p>
            <a:pPr>
              <a:defRPr/>
            </a:pPr>
            <a:endParaRPr lang="en-US">
              <a:solidFill>
                <a:srgbClr val="F8F8F8"/>
              </a:solidFill>
            </a:endParaRPr>
          </a:p>
        </p:txBody>
      </p:sp>
      <p:sp>
        <p:nvSpPr>
          <p:cNvPr id="20" name="Rectangle 17"/>
          <p:cNvSpPr>
            <a:spLocks noGrp="1" noChangeArrowheads="1"/>
          </p:cNvSpPr>
          <p:nvPr>
            <p:ph type="ftr" sz="quarter" idx="11"/>
          </p:nvPr>
        </p:nvSpPr>
        <p:spPr/>
        <p:txBody>
          <a:bodyPr/>
          <a:lstStyle>
            <a:lvl1pPr>
              <a:defRPr/>
            </a:lvl1pPr>
          </a:lstStyle>
          <a:p>
            <a:pPr>
              <a:defRPr/>
            </a:pPr>
            <a:endParaRPr lang="en-US">
              <a:solidFill>
                <a:srgbClr val="F8F8F8"/>
              </a:solidFill>
            </a:endParaRPr>
          </a:p>
        </p:txBody>
      </p:sp>
      <p:sp>
        <p:nvSpPr>
          <p:cNvPr id="21" name="Rectangle 18"/>
          <p:cNvSpPr>
            <a:spLocks noGrp="1" noChangeArrowheads="1"/>
          </p:cNvSpPr>
          <p:nvPr>
            <p:ph type="sldNum" sz="quarter" idx="12"/>
          </p:nvPr>
        </p:nvSpPr>
        <p:spPr/>
        <p:txBody>
          <a:bodyPr/>
          <a:lstStyle>
            <a:lvl1pPr>
              <a:defRPr/>
            </a:lvl1pPr>
          </a:lstStyle>
          <a:p>
            <a:pPr>
              <a:defRPr/>
            </a:pPr>
            <a:fld id="{816B325D-430D-4CA6-A892-DE0DA0B54634}" type="slidenum">
              <a:rPr lang="en-US">
                <a:solidFill>
                  <a:srgbClr val="F8F8F8"/>
                </a:solidFill>
              </a:rPr>
              <a:pPr>
                <a:defRPr/>
              </a:pPr>
              <a:t>‹#›</a:t>
            </a:fld>
            <a:endParaRPr lang="en-US">
              <a:solidFill>
                <a:srgbClr val="F8F8F8"/>
              </a:solidFill>
            </a:endParaRPr>
          </a:p>
        </p:txBody>
      </p:sp>
    </p:spTree>
  </p:cSld>
  <p:clrMapOvr>
    <a:masterClrMapping/>
  </p:clrMapOvr>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DEC5EB59-4BEC-468D-B4B6-67409E5070D5}"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D15423E6-C7C1-4EFA-98C9-33D5FDD21AEE}"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660CD954-70A4-46D6-AA5B-CA66B4BC5661}" type="slidenum">
              <a:rPr lang="en-US">
                <a:solidFill>
                  <a:srgbClr val="F8F8F8"/>
                </a:solidFill>
              </a:rPr>
              <a:pPr>
                <a:defRPr/>
              </a:pPr>
              <a:t>‹#›</a:t>
            </a:fld>
            <a:endParaRPr lang="en-US">
              <a:solidFill>
                <a:srgbClr val="F8F8F8"/>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8" name="Rectangle 3"/>
          <p:cNvSpPr>
            <a:spLocks noGrp="1" noChangeArrowheads="1"/>
          </p:cNvSpPr>
          <p:nvPr>
            <p:ph type="sldNum" sz="quarter" idx="11"/>
          </p:nvPr>
        </p:nvSpPr>
        <p:spPr>
          <a:ln/>
        </p:spPr>
        <p:txBody>
          <a:bodyPr/>
          <a:lstStyle>
            <a:lvl1pPr>
              <a:defRPr/>
            </a:lvl1pPr>
          </a:lstStyle>
          <a:p>
            <a:pPr>
              <a:defRPr/>
            </a:pPr>
            <a:fld id="{FA1C6282-967B-415F-8455-A40557BC8BD5}" type="slidenum">
              <a:rPr lang="en-US">
                <a:solidFill>
                  <a:srgbClr val="F8F8F8"/>
                </a:solidFill>
              </a:rPr>
              <a:pPr>
                <a:defRPr/>
              </a:pPr>
              <a:t>‹#›</a:t>
            </a:fld>
            <a:endParaRPr lang="en-US">
              <a:solidFill>
                <a:srgbClr val="F8F8F8"/>
              </a:solidFill>
            </a:endParaRPr>
          </a:p>
        </p:txBody>
      </p:sp>
      <p:sp>
        <p:nvSpPr>
          <p:cNvPr id="9"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DEC5EB59-4BEC-468D-B4B6-67409E5070D5}"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4" name="Rectangle 3"/>
          <p:cNvSpPr>
            <a:spLocks noGrp="1" noChangeArrowheads="1"/>
          </p:cNvSpPr>
          <p:nvPr>
            <p:ph type="sldNum" sz="quarter" idx="11"/>
          </p:nvPr>
        </p:nvSpPr>
        <p:spPr>
          <a:ln/>
        </p:spPr>
        <p:txBody>
          <a:bodyPr/>
          <a:lstStyle>
            <a:lvl1pPr>
              <a:defRPr/>
            </a:lvl1pPr>
          </a:lstStyle>
          <a:p>
            <a:pPr>
              <a:defRPr/>
            </a:pPr>
            <a:fld id="{0B56131F-317E-4039-B77B-355B63143BAC}" type="slidenum">
              <a:rPr lang="en-US">
                <a:solidFill>
                  <a:srgbClr val="F8F8F8"/>
                </a:solidFill>
              </a:rPr>
              <a:pPr>
                <a:defRPr/>
              </a:pPr>
              <a:t>‹#›</a:t>
            </a:fld>
            <a:endParaRPr lang="en-US">
              <a:solidFill>
                <a:srgbClr val="F8F8F8"/>
              </a:solidFill>
            </a:endParaRPr>
          </a:p>
        </p:txBody>
      </p:sp>
      <p:sp>
        <p:nvSpPr>
          <p:cNvPr id="5"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3" name="Rectangle 3"/>
          <p:cNvSpPr>
            <a:spLocks noGrp="1" noChangeArrowheads="1"/>
          </p:cNvSpPr>
          <p:nvPr>
            <p:ph type="sldNum" sz="quarter" idx="11"/>
          </p:nvPr>
        </p:nvSpPr>
        <p:spPr>
          <a:ln/>
        </p:spPr>
        <p:txBody>
          <a:bodyPr/>
          <a:lstStyle>
            <a:lvl1pPr>
              <a:defRPr/>
            </a:lvl1pPr>
          </a:lstStyle>
          <a:p>
            <a:pPr>
              <a:defRPr/>
            </a:pPr>
            <a:fld id="{345EEEF5-157F-4AF5-B824-E56CC0C5A447}" type="slidenum">
              <a:rPr lang="en-US">
                <a:solidFill>
                  <a:srgbClr val="F8F8F8"/>
                </a:solidFill>
              </a:rPr>
              <a:pPr>
                <a:defRPr/>
              </a:pPr>
              <a:t>‹#›</a:t>
            </a:fld>
            <a:endParaRPr lang="en-US">
              <a:solidFill>
                <a:srgbClr val="F8F8F8"/>
              </a:solidFill>
            </a:endParaRPr>
          </a:p>
        </p:txBody>
      </p:sp>
      <p:sp>
        <p:nvSpPr>
          <p:cNvPr id="4"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1B98C56E-2797-4808-841B-8D6ABFF60CEA}" type="slidenum">
              <a:rPr lang="en-US">
                <a:solidFill>
                  <a:srgbClr val="F8F8F8"/>
                </a:solidFill>
              </a:rPr>
              <a:pPr>
                <a:defRPr/>
              </a:pPr>
              <a:t>‹#›</a:t>
            </a:fld>
            <a:endParaRPr lang="en-US">
              <a:solidFill>
                <a:srgbClr val="F8F8F8"/>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7B24FF0D-A254-4E15-8B0C-BC9E15DBC4C9}" type="slidenum">
              <a:rPr lang="en-US">
                <a:solidFill>
                  <a:srgbClr val="F8F8F8"/>
                </a:solidFill>
              </a:rPr>
              <a:pPr>
                <a:defRPr/>
              </a:pPr>
              <a:t>‹#›</a:t>
            </a:fld>
            <a:endParaRPr lang="en-US">
              <a:solidFill>
                <a:srgbClr val="F8F8F8"/>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CE7E5E71-04EA-43B1-800C-E4CE82FF170A}"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71D0B9DB-E2F8-4FB9-AF9E-52CE41047761}"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981200"/>
            <a:ext cx="8229600" cy="3886200"/>
          </a:xfrm>
        </p:spPr>
        <p:txBody>
          <a:bodyPr/>
          <a:lstStyle/>
          <a:p>
            <a:pPr lvl="0"/>
            <a:endParaRPr lang="en-US" noProof="0" smtClean="0"/>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6875854D-1451-4E44-8665-53A9A243B42C}"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981200"/>
            <a:ext cx="8229600" cy="3886200"/>
          </a:xfrm>
        </p:spPr>
        <p:txBody>
          <a:bodyPr/>
          <a:lstStyle/>
          <a:p>
            <a:pPr lvl="0"/>
            <a:endParaRPr lang="en-US" noProof="0" smtClean="0"/>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F1599235-4DC5-4BE0-9D1B-B8AEAE130867}"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A6315ED1-3573-481B-B28B-4BB415E3D67E}" type="slidenum">
              <a:rPr lang="en-US">
                <a:solidFill>
                  <a:srgbClr val="F8F8F8"/>
                </a:solidFill>
              </a:rPr>
              <a:pPr>
                <a:defRPr/>
              </a:pPr>
              <a:t>‹#›</a:t>
            </a:fld>
            <a:endParaRPr lang="en-US">
              <a:solidFill>
                <a:srgbClr val="F8F8F8"/>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p:spPr>
          <p:txBody>
            <a:bodyPr wrap="none" anchor="ctr"/>
            <a:lstStyle/>
            <a:p>
              <a:pPr algn="ctr" fontAlgn="base">
                <a:spcBef>
                  <a:spcPct val="0"/>
                </a:spcBef>
                <a:spcAft>
                  <a:spcPct val="0"/>
                </a:spcAft>
                <a:defRPr/>
              </a:pPr>
              <a:endParaRPr lang="en-US" sz="2400">
                <a:solidFill>
                  <a:srgbClr val="F8F8F8"/>
                </a:solidFill>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grpSp>
          <p:nvGrpSpPr>
            <p:cNvPr id="3"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grpSp>
      </p:grpSp>
      <p:pic>
        <p:nvPicPr>
          <p:cNvPr id="18" name="Picture 21" descr="Glendon colored logo"/>
          <p:cNvPicPr>
            <a:picLocks noChangeAspect="1" noChangeArrowheads="1"/>
          </p:cNvPicPr>
          <p:nvPr/>
        </p:nvPicPr>
        <p:blipFill>
          <a:blip r:embed="rId2" cstate="print"/>
          <a:srcRect/>
          <a:stretch>
            <a:fillRect/>
          </a:stretch>
        </p:blipFill>
        <p:spPr bwMode="auto">
          <a:xfrm>
            <a:off x="0" y="685800"/>
            <a:ext cx="2935288" cy="3544888"/>
          </a:xfrm>
          <a:prstGeom prst="rect">
            <a:avLst/>
          </a:prstGeom>
          <a:noFill/>
          <a:ln w="9525">
            <a:noFill/>
            <a:miter lim="800000"/>
            <a:headEnd/>
            <a:tailEnd/>
          </a:ln>
        </p:spPr>
      </p:pic>
      <p:sp>
        <p:nvSpPr>
          <p:cNvPr id="4115"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en-US"/>
              <a:t>Click to edit Master title style</a:t>
            </a:r>
          </a:p>
        </p:txBody>
      </p:sp>
      <p:sp>
        <p:nvSpPr>
          <p:cNvPr id="4116"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en-US"/>
              <a:t>Click to edit Master subtitle style</a:t>
            </a:r>
          </a:p>
        </p:txBody>
      </p:sp>
      <p:sp>
        <p:nvSpPr>
          <p:cNvPr id="19" name="Rectangle 16"/>
          <p:cNvSpPr>
            <a:spLocks noGrp="1" noChangeArrowheads="1"/>
          </p:cNvSpPr>
          <p:nvPr>
            <p:ph type="dt" sz="half" idx="10"/>
          </p:nvPr>
        </p:nvSpPr>
        <p:spPr>
          <a:xfrm>
            <a:off x="457200" y="6248400"/>
            <a:ext cx="2133600" cy="457200"/>
          </a:xfrm>
        </p:spPr>
        <p:txBody>
          <a:bodyPr/>
          <a:lstStyle>
            <a:lvl1pPr>
              <a:defRPr/>
            </a:lvl1pPr>
          </a:lstStyle>
          <a:p>
            <a:pPr>
              <a:defRPr/>
            </a:pPr>
            <a:endParaRPr lang="en-US">
              <a:solidFill>
                <a:srgbClr val="F8F8F8"/>
              </a:solidFill>
            </a:endParaRPr>
          </a:p>
        </p:txBody>
      </p:sp>
      <p:sp>
        <p:nvSpPr>
          <p:cNvPr id="20" name="Rectangle 17"/>
          <p:cNvSpPr>
            <a:spLocks noGrp="1" noChangeArrowheads="1"/>
          </p:cNvSpPr>
          <p:nvPr>
            <p:ph type="ftr" sz="quarter" idx="11"/>
          </p:nvPr>
        </p:nvSpPr>
        <p:spPr/>
        <p:txBody>
          <a:bodyPr/>
          <a:lstStyle>
            <a:lvl1pPr>
              <a:defRPr/>
            </a:lvl1pPr>
          </a:lstStyle>
          <a:p>
            <a:pPr>
              <a:defRPr/>
            </a:pPr>
            <a:endParaRPr lang="en-US">
              <a:solidFill>
                <a:srgbClr val="F8F8F8"/>
              </a:solidFill>
            </a:endParaRPr>
          </a:p>
        </p:txBody>
      </p:sp>
      <p:sp>
        <p:nvSpPr>
          <p:cNvPr id="21" name="Rectangle 18"/>
          <p:cNvSpPr>
            <a:spLocks noGrp="1" noChangeArrowheads="1"/>
          </p:cNvSpPr>
          <p:nvPr>
            <p:ph type="sldNum" sz="quarter" idx="12"/>
          </p:nvPr>
        </p:nvSpPr>
        <p:spPr/>
        <p:txBody>
          <a:bodyPr/>
          <a:lstStyle>
            <a:lvl1pPr>
              <a:defRPr/>
            </a:lvl1pPr>
          </a:lstStyle>
          <a:p>
            <a:pPr>
              <a:defRPr/>
            </a:pPr>
            <a:fld id="{816B325D-430D-4CA6-A892-DE0DA0B54634}" type="slidenum">
              <a:rPr lang="en-US">
                <a:solidFill>
                  <a:srgbClr val="F8F8F8"/>
                </a:solidFill>
              </a:rPr>
              <a:pPr>
                <a:defRPr/>
              </a:pPr>
              <a:t>‹#›</a:t>
            </a:fld>
            <a:endParaRPr lang="en-US">
              <a:solidFill>
                <a:srgbClr val="F8F8F8"/>
              </a:solidFill>
            </a:endParaRPr>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D15423E6-C7C1-4EFA-98C9-33D5FDD21AEE}"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DEC5EB59-4BEC-468D-B4B6-67409E5070D5}"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D15423E6-C7C1-4EFA-98C9-33D5FDD21AEE}"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660CD954-70A4-46D6-AA5B-CA66B4BC5661}" type="slidenum">
              <a:rPr lang="en-US">
                <a:solidFill>
                  <a:srgbClr val="F8F8F8"/>
                </a:solidFill>
              </a:rPr>
              <a:pPr>
                <a:defRPr/>
              </a:pPr>
              <a:t>‹#›</a:t>
            </a:fld>
            <a:endParaRPr lang="en-US">
              <a:solidFill>
                <a:srgbClr val="F8F8F8"/>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8" name="Rectangle 3"/>
          <p:cNvSpPr>
            <a:spLocks noGrp="1" noChangeArrowheads="1"/>
          </p:cNvSpPr>
          <p:nvPr>
            <p:ph type="sldNum" sz="quarter" idx="11"/>
          </p:nvPr>
        </p:nvSpPr>
        <p:spPr>
          <a:ln/>
        </p:spPr>
        <p:txBody>
          <a:bodyPr/>
          <a:lstStyle>
            <a:lvl1pPr>
              <a:defRPr/>
            </a:lvl1pPr>
          </a:lstStyle>
          <a:p>
            <a:pPr>
              <a:defRPr/>
            </a:pPr>
            <a:fld id="{FA1C6282-967B-415F-8455-A40557BC8BD5}" type="slidenum">
              <a:rPr lang="en-US">
                <a:solidFill>
                  <a:srgbClr val="F8F8F8"/>
                </a:solidFill>
              </a:rPr>
              <a:pPr>
                <a:defRPr/>
              </a:pPr>
              <a:t>‹#›</a:t>
            </a:fld>
            <a:endParaRPr lang="en-US">
              <a:solidFill>
                <a:srgbClr val="F8F8F8"/>
              </a:solidFill>
            </a:endParaRPr>
          </a:p>
        </p:txBody>
      </p:sp>
      <p:sp>
        <p:nvSpPr>
          <p:cNvPr id="9"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4" name="Rectangle 3"/>
          <p:cNvSpPr>
            <a:spLocks noGrp="1" noChangeArrowheads="1"/>
          </p:cNvSpPr>
          <p:nvPr>
            <p:ph type="sldNum" sz="quarter" idx="11"/>
          </p:nvPr>
        </p:nvSpPr>
        <p:spPr>
          <a:ln/>
        </p:spPr>
        <p:txBody>
          <a:bodyPr/>
          <a:lstStyle>
            <a:lvl1pPr>
              <a:defRPr/>
            </a:lvl1pPr>
          </a:lstStyle>
          <a:p>
            <a:pPr>
              <a:defRPr/>
            </a:pPr>
            <a:fld id="{0B56131F-317E-4039-B77B-355B63143BAC}" type="slidenum">
              <a:rPr lang="en-US">
                <a:solidFill>
                  <a:srgbClr val="F8F8F8"/>
                </a:solidFill>
              </a:rPr>
              <a:pPr>
                <a:defRPr/>
              </a:pPr>
              <a:t>‹#›</a:t>
            </a:fld>
            <a:endParaRPr lang="en-US">
              <a:solidFill>
                <a:srgbClr val="F8F8F8"/>
              </a:solidFill>
            </a:endParaRPr>
          </a:p>
        </p:txBody>
      </p:sp>
      <p:sp>
        <p:nvSpPr>
          <p:cNvPr id="5"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3" name="Rectangle 3"/>
          <p:cNvSpPr>
            <a:spLocks noGrp="1" noChangeArrowheads="1"/>
          </p:cNvSpPr>
          <p:nvPr>
            <p:ph type="sldNum" sz="quarter" idx="11"/>
          </p:nvPr>
        </p:nvSpPr>
        <p:spPr>
          <a:ln/>
        </p:spPr>
        <p:txBody>
          <a:bodyPr/>
          <a:lstStyle>
            <a:lvl1pPr>
              <a:defRPr/>
            </a:lvl1pPr>
          </a:lstStyle>
          <a:p>
            <a:pPr>
              <a:defRPr/>
            </a:pPr>
            <a:fld id="{345EEEF5-157F-4AF5-B824-E56CC0C5A447}" type="slidenum">
              <a:rPr lang="en-US">
                <a:solidFill>
                  <a:srgbClr val="F8F8F8"/>
                </a:solidFill>
              </a:rPr>
              <a:pPr>
                <a:defRPr/>
              </a:pPr>
              <a:t>‹#›</a:t>
            </a:fld>
            <a:endParaRPr lang="en-US">
              <a:solidFill>
                <a:srgbClr val="F8F8F8"/>
              </a:solidFill>
            </a:endParaRPr>
          </a:p>
        </p:txBody>
      </p:sp>
      <p:sp>
        <p:nvSpPr>
          <p:cNvPr id="4"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1B98C56E-2797-4808-841B-8D6ABFF60CEA}" type="slidenum">
              <a:rPr lang="en-US">
                <a:solidFill>
                  <a:srgbClr val="F8F8F8"/>
                </a:solidFill>
              </a:rPr>
              <a:pPr>
                <a:defRPr/>
              </a:pPr>
              <a:t>‹#›</a:t>
            </a:fld>
            <a:endParaRPr lang="en-US">
              <a:solidFill>
                <a:srgbClr val="F8F8F8"/>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7B24FF0D-A254-4E15-8B0C-BC9E15DBC4C9}" type="slidenum">
              <a:rPr lang="en-US">
                <a:solidFill>
                  <a:srgbClr val="F8F8F8"/>
                </a:solidFill>
              </a:rPr>
              <a:pPr>
                <a:defRPr/>
              </a:pPr>
              <a:t>‹#›</a:t>
            </a:fld>
            <a:endParaRPr lang="en-US">
              <a:solidFill>
                <a:srgbClr val="F8F8F8"/>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CE7E5E71-04EA-43B1-800C-E4CE82FF170A}"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71D0B9DB-E2F8-4FB9-AF9E-52CE41047761}"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660CD954-70A4-46D6-AA5B-CA66B4BC5661}" type="slidenum">
              <a:rPr lang="en-US">
                <a:solidFill>
                  <a:srgbClr val="F8F8F8"/>
                </a:solidFill>
              </a:rPr>
              <a:pPr>
                <a:defRPr/>
              </a:pPr>
              <a:t>‹#›</a:t>
            </a:fld>
            <a:endParaRPr lang="en-US">
              <a:solidFill>
                <a:srgbClr val="F8F8F8"/>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981200"/>
            <a:ext cx="8229600" cy="3886200"/>
          </a:xfrm>
        </p:spPr>
        <p:txBody>
          <a:bodyPr/>
          <a:lstStyle/>
          <a:p>
            <a:pPr lvl="0"/>
            <a:endParaRPr lang="en-US" noProof="0" smtClean="0"/>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6875854D-1451-4E44-8665-53A9A243B42C}"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981200"/>
            <a:ext cx="8229600" cy="3886200"/>
          </a:xfrm>
        </p:spPr>
        <p:txBody>
          <a:bodyPr/>
          <a:lstStyle/>
          <a:p>
            <a:pPr lvl="0"/>
            <a:endParaRPr lang="en-US" noProof="0" smtClean="0"/>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F1599235-4DC5-4BE0-9D1B-B8AEAE130867}"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A6315ED1-3573-481B-B28B-4BB415E3D67E}" type="slidenum">
              <a:rPr lang="en-US">
                <a:solidFill>
                  <a:srgbClr val="F8F8F8"/>
                </a:solidFill>
              </a:rPr>
              <a:pPr>
                <a:defRPr/>
              </a:pPr>
              <a:t>‹#›</a:t>
            </a:fld>
            <a:endParaRPr lang="en-US">
              <a:solidFill>
                <a:srgbClr val="F8F8F8"/>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p:spPr>
          <p:txBody>
            <a:bodyPr wrap="none" anchor="ctr"/>
            <a:lstStyle/>
            <a:p>
              <a:pPr algn="ctr" fontAlgn="base">
                <a:spcBef>
                  <a:spcPct val="0"/>
                </a:spcBef>
                <a:spcAft>
                  <a:spcPct val="0"/>
                </a:spcAft>
                <a:defRPr/>
              </a:pPr>
              <a:endParaRPr lang="en-US" sz="2400">
                <a:solidFill>
                  <a:srgbClr val="F8F8F8"/>
                </a:solidFill>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grpSp>
          <p:nvGrpSpPr>
            <p:cNvPr id="3"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grpSp>
      </p:grpSp>
      <p:pic>
        <p:nvPicPr>
          <p:cNvPr id="18" name="Picture 21" descr="Glendon colored logo"/>
          <p:cNvPicPr>
            <a:picLocks noChangeAspect="1" noChangeArrowheads="1"/>
          </p:cNvPicPr>
          <p:nvPr/>
        </p:nvPicPr>
        <p:blipFill>
          <a:blip r:embed="rId2" cstate="print"/>
          <a:srcRect/>
          <a:stretch>
            <a:fillRect/>
          </a:stretch>
        </p:blipFill>
        <p:spPr bwMode="auto">
          <a:xfrm>
            <a:off x="0" y="685800"/>
            <a:ext cx="2935288" cy="3544888"/>
          </a:xfrm>
          <a:prstGeom prst="rect">
            <a:avLst/>
          </a:prstGeom>
          <a:noFill/>
          <a:ln w="9525">
            <a:noFill/>
            <a:miter lim="800000"/>
            <a:headEnd/>
            <a:tailEnd/>
          </a:ln>
        </p:spPr>
      </p:pic>
      <p:sp>
        <p:nvSpPr>
          <p:cNvPr id="4115"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en-US"/>
              <a:t>Click to edit Master title style</a:t>
            </a:r>
          </a:p>
        </p:txBody>
      </p:sp>
      <p:sp>
        <p:nvSpPr>
          <p:cNvPr id="4116"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en-US"/>
              <a:t>Click to edit Master subtitle style</a:t>
            </a:r>
          </a:p>
        </p:txBody>
      </p:sp>
      <p:sp>
        <p:nvSpPr>
          <p:cNvPr id="19" name="Rectangle 16"/>
          <p:cNvSpPr>
            <a:spLocks noGrp="1" noChangeArrowheads="1"/>
          </p:cNvSpPr>
          <p:nvPr>
            <p:ph type="dt" sz="half" idx="10"/>
          </p:nvPr>
        </p:nvSpPr>
        <p:spPr>
          <a:xfrm>
            <a:off x="457200" y="6248400"/>
            <a:ext cx="2133600" cy="457200"/>
          </a:xfrm>
        </p:spPr>
        <p:txBody>
          <a:bodyPr/>
          <a:lstStyle>
            <a:lvl1pPr>
              <a:defRPr/>
            </a:lvl1pPr>
          </a:lstStyle>
          <a:p>
            <a:pPr>
              <a:defRPr/>
            </a:pPr>
            <a:endParaRPr lang="en-US">
              <a:solidFill>
                <a:srgbClr val="F8F8F8"/>
              </a:solidFill>
            </a:endParaRPr>
          </a:p>
        </p:txBody>
      </p:sp>
      <p:sp>
        <p:nvSpPr>
          <p:cNvPr id="20" name="Rectangle 17"/>
          <p:cNvSpPr>
            <a:spLocks noGrp="1" noChangeArrowheads="1"/>
          </p:cNvSpPr>
          <p:nvPr>
            <p:ph type="ftr" sz="quarter" idx="11"/>
          </p:nvPr>
        </p:nvSpPr>
        <p:spPr/>
        <p:txBody>
          <a:bodyPr/>
          <a:lstStyle>
            <a:lvl1pPr>
              <a:defRPr/>
            </a:lvl1pPr>
          </a:lstStyle>
          <a:p>
            <a:pPr>
              <a:defRPr/>
            </a:pPr>
            <a:endParaRPr lang="en-US">
              <a:solidFill>
                <a:srgbClr val="F8F8F8"/>
              </a:solidFill>
            </a:endParaRPr>
          </a:p>
        </p:txBody>
      </p:sp>
      <p:sp>
        <p:nvSpPr>
          <p:cNvPr id="21" name="Rectangle 18"/>
          <p:cNvSpPr>
            <a:spLocks noGrp="1" noChangeArrowheads="1"/>
          </p:cNvSpPr>
          <p:nvPr>
            <p:ph type="sldNum" sz="quarter" idx="12"/>
          </p:nvPr>
        </p:nvSpPr>
        <p:spPr/>
        <p:txBody>
          <a:bodyPr/>
          <a:lstStyle>
            <a:lvl1pPr>
              <a:defRPr/>
            </a:lvl1pPr>
          </a:lstStyle>
          <a:p>
            <a:pPr>
              <a:defRPr/>
            </a:pPr>
            <a:fld id="{816B325D-430D-4CA6-A892-DE0DA0B54634}" type="slidenum">
              <a:rPr lang="en-US">
                <a:solidFill>
                  <a:srgbClr val="F8F8F8"/>
                </a:solidFill>
              </a:rPr>
              <a:pPr>
                <a:defRPr/>
              </a:pPr>
              <a:t>‹#›</a:t>
            </a:fld>
            <a:endParaRPr lang="en-US">
              <a:solidFill>
                <a:srgbClr val="F8F8F8"/>
              </a:solidFill>
            </a:endParaRPr>
          </a:p>
        </p:txBody>
      </p:sp>
    </p:spTree>
  </p:cSld>
  <p:clrMapOvr>
    <a:masterClrMapping/>
  </p:clrMapOvr>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DEC5EB59-4BEC-468D-B4B6-67409E5070D5}"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D15423E6-C7C1-4EFA-98C9-33D5FDD21AEE}"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660CD954-70A4-46D6-AA5B-CA66B4BC5661}" type="slidenum">
              <a:rPr lang="en-US">
                <a:solidFill>
                  <a:srgbClr val="F8F8F8"/>
                </a:solidFill>
              </a:rPr>
              <a:pPr>
                <a:defRPr/>
              </a:pPr>
              <a:t>‹#›</a:t>
            </a:fld>
            <a:endParaRPr lang="en-US">
              <a:solidFill>
                <a:srgbClr val="F8F8F8"/>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8" name="Rectangle 3"/>
          <p:cNvSpPr>
            <a:spLocks noGrp="1" noChangeArrowheads="1"/>
          </p:cNvSpPr>
          <p:nvPr>
            <p:ph type="sldNum" sz="quarter" idx="11"/>
          </p:nvPr>
        </p:nvSpPr>
        <p:spPr>
          <a:ln/>
        </p:spPr>
        <p:txBody>
          <a:bodyPr/>
          <a:lstStyle>
            <a:lvl1pPr>
              <a:defRPr/>
            </a:lvl1pPr>
          </a:lstStyle>
          <a:p>
            <a:pPr>
              <a:defRPr/>
            </a:pPr>
            <a:fld id="{FA1C6282-967B-415F-8455-A40557BC8BD5}" type="slidenum">
              <a:rPr lang="en-US">
                <a:solidFill>
                  <a:srgbClr val="F8F8F8"/>
                </a:solidFill>
              </a:rPr>
              <a:pPr>
                <a:defRPr/>
              </a:pPr>
              <a:t>‹#›</a:t>
            </a:fld>
            <a:endParaRPr lang="en-US">
              <a:solidFill>
                <a:srgbClr val="F8F8F8"/>
              </a:solidFill>
            </a:endParaRPr>
          </a:p>
        </p:txBody>
      </p:sp>
      <p:sp>
        <p:nvSpPr>
          <p:cNvPr id="9"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4" name="Rectangle 3"/>
          <p:cNvSpPr>
            <a:spLocks noGrp="1" noChangeArrowheads="1"/>
          </p:cNvSpPr>
          <p:nvPr>
            <p:ph type="sldNum" sz="quarter" idx="11"/>
          </p:nvPr>
        </p:nvSpPr>
        <p:spPr>
          <a:ln/>
        </p:spPr>
        <p:txBody>
          <a:bodyPr/>
          <a:lstStyle>
            <a:lvl1pPr>
              <a:defRPr/>
            </a:lvl1pPr>
          </a:lstStyle>
          <a:p>
            <a:pPr>
              <a:defRPr/>
            </a:pPr>
            <a:fld id="{0B56131F-317E-4039-B77B-355B63143BAC}" type="slidenum">
              <a:rPr lang="en-US">
                <a:solidFill>
                  <a:srgbClr val="F8F8F8"/>
                </a:solidFill>
              </a:rPr>
              <a:pPr>
                <a:defRPr/>
              </a:pPr>
              <a:t>‹#›</a:t>
            </a:fld>
            <a:endParaRPr lang="en-US">
              <a:solidFill>
                <a:srgbClr val="F8F8F8"/>
              </a:solidFill>
            </a:endParaRPr>
          </a:p>
        </p:txBody>
      </p:sp>
      <p:sp>
        <p:nvSpPr>
          <p:cNvPr id="5"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3" name="Rectangle 3"/>
          <p:cNvSpPr>
            <a:spLocks noGrp="1" noChangeArrowheads="1"/>
          </p:cNvSpPr>
          <p:nvPr>
            <p:ph type="sldNum" sz="quarter" idx="11"/>
          </p:nvPr>
        </p:nvSpPr>
        <p:spPr>
          <a:ln/>
        </p:spPr>
        <p:txBody>
          <a:bodyPr/>
          <a:lstStyle>
            <a:lvl1pPr>
              <a:defRPr/>
            </a:lvl1pPr>
          </a:lstStyle>
          <a:p>
            <a:pPr>
              <a:defRPr/>
            </a:pPr>
            <a:fld id="{345EEEF5-157F-4AF5-B824-E56CC0C5A447}" type="slidenum">
              <a:rPr lang="en-US">
                <a:solidFill>
                  <a:srgbClr val="F8F8F8"/>
                </a:solidFill>
              </a:rPr>
              <a:pPr>
                <a:defRPr/>
              </a:pPr>
              <a:t>‹#›</a:t>
            </a:fld>
            <a:endParaRPr lang="en-US">
              <a:solidFill>
                <a:srgbClr val="F8F8F8"/>
              </a:solidFill>
            </a:endParaRPr>
          </a:p>
        </p:txBody>
      </p:sp>
      <p:sp>
        <p:nvSpPr>
          <p:cNvPr id="4"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8" name="Rectangle 3"/>
          <p:cNvSpPr>
            <a:spLocks noGrp="1" noChangeArrowheads="1"/>
          </p:cNvSpPr>
          <p:nvPr>
            <p:ph type="sldNum" sz="quarter" idx="11"/>
          </p:nvPr>
        </p:nvSpPr>
        <p:spPr>
          <a:ln/>
        </p:spPr>
        <p:txBody>
          <a:bodyPr/>
          <a:lstStyle>
            <a:lvl1pPr>
              <a:defRPr/>
            </a:lvl1pPr>
          </a:lstStyle>
          <a:p>
            <a:pPr>
              <a:defRPr/>
            </a:pPr>
            <a:fld id="{FA1C6282-967B-415F-8455-A40557BC8BD5}" type="slidenum">
              <a:rPr lang="en-US">
                <a:solidFill>
                  <a:srgbClr val="F8F8F8"/>
                </a:solidFill>
              </a:rPr>
              <a:pPr>
                <a:defRPr/>
              </a:pPr>
              <a:t>‹#›</a:t>
            </a:fld>
            <a:endParaRPr lang="en-US">
              <a:solidFill>
                <a:srgbClr val="F8F8F8"/>
              </a:solidFill>
            </a:endParaRPr>
          </a:p>
        </p:txBody>
      </p:sp>
      <p:sp>
        <p:nvSpPr>
          <p:cNvPr id="9"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1B98C56E-2797-4808-841B-8D6ABFF60CEA}" type="slidenum">
              <a:rPr lang="en-US">
                <a:solidFill>
                  <a:srgbClr val="F8F8F8"/>
                </a:solidFill>
              </a:rPr>
              <a:pPr>
                <a:defRPr/>
              </a:pPr>
              <a:t>‹#›</a:t>
            </a:fld>
            <a:endParaRPr lang="en-US">
              <a:solidFill>
                <a:srgbClr val="F8F8F8"/>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7B24FF0D-A254-4E15-8B0C-BC9E15DBC4C9}" type="slidenum">
              <a:rPr lang="en-US">
                <a:solidFill>
                  <a:srgbClr val="F8F8F8"/>
                </a:solidFill>
              </a:rPr>
              <a:pPr>
                <a:defRPr/>
              </a:pPr>
              <a:t>‹#›</a:t>
            </a:fld>
            <a:endParaRPr lang="en-US">
              <a:solidFill>
                <a:srgbClr val="F8F8F8"/>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CE7E5E71-04EA-43B1-800C-E4CE82FF170A}"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71D0B9DB-E2F8-4FB9-AF9E-52CE41047761}"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981200"/>
            <a:ext cx="8229600" cy="3886200"/>
          </a:xfrm>
        </p:spPr>
        <p:txBody>
          <a:bodyPr/>
          <a:lstStyle/>
          <a:p>
            <a:pPr lvl="0"/>
            <a:endParaRPr lang="en-US" noProof="0" smtClean="0"/>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6875854D-1451-4E44-8665-53A9A243B42C}"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981200"/>
            <a:ext cx="8229600" cy="3886200"/>
          </a:xfrm>
        </p:spPr>
        <p:txBody>
          <a:bodyPr/>
          <a:lstStyle/>
          <a:p>
            <a:pPr lvl="0"/>
            <a:endParaRPr lang="en-US" noProof="0" smtClean="0"/>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F1599235-4DC5-4BE0-9D1B-B8AEAE130867}"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A6315ED1-3573-481B-B28B-4BB415E3D67E}" type="slidenum">
              <a:rPr lang="en-US">
                <a:solidFill>
                  <a:srgbClr val="F8F8F8"/>
                </a:solidFill>
              </a:rPr>
              <a:pPr>
                <a:defRPr/>
              </a:pPr>
              <a:t>‹#›</a:t>
            </a:fld>
            <a:endParaRPr lang="en-US">
              <a:solidFill>
                <a:srgbClr val="F8F8F8"/>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19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p:spPr>
          <p:txBody>
            <a:bodyPr wrap="none" anchor="ctr"/>
            <a:lstStyle/>
            <a:p>
              <a:pPr algn="ctr" fontAlgn="base">
                <a:spcBef>
                  <a:spcPct val="0"/>
                </a:spcBef>
                <a:spcAft>
                  <a:spcPct val="0"/>
                </a:spcAft>
                <a:defRPr/>
              </a:pPr>
              <a:endParaRPr lang="en-US" sz="2400">
                <a:solidFill>
                  <a:srgbClr val="F8F8F8"/>
                </a:solidFill>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grpSp>
          <p:nvGrpSpPr>
            <p:cNvPr id="3"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grpSp>
      </p:grpSp>
      <p:pic>
        <p:nvPicPr>
          <p:cNvPr id="18" name="Picture 21" descr="Glendon colored logo"/>
          <p:cNvPicPr>
            <a:picLocks noChangeAspect="1" noChangeArrowheads="1"/>
          </p:cNvPicPr>
          <p:nvPr/>
        </p:nvPicPr>
        <p:blipFill>
          <a:blip r:embed="rId2" cstate="print"/>
          <a:srcRect/>
          <a:stretch>
            <a:fillRect/>
          </a:stretch>
        </p:blipFill>
        <p:spPr bwMode="auto">
          <a:xfrm>
            <a:off x="0" y="685800"/>
            <a:ext cx="2935288" cy="3544888"/>
          </a:xfrm>
          <a:prstGeom prst="rect">
            <a:avLst/>
          </a:prstGeom>
          <a:noFill/>
          <a:ln w="9525">
            <a:noFill/>
            <a:miter lim="800000"/>
            <a:headEnd/>
            <a:tailEnd/>
          </a:ln>
        </p:spPr>
      </p:pic>
      <p:sp>
        <p:nvSpPr>
          <p:cNvPr id="4115"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en-US"/>
              <a:t>Click to edit Master title style</a:t>
            </a:r>
          </a:p>
        </p:txBody>
      </p:sp>
      <p:sp>
        <p:nvSpPr>
          <p:cNvPr id="4116"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en-US"/>
              <a:t>Click to edit Master subtitle style</a:t>
            </a:r>
          </a:p>
        </p:txBody>
      </p:sp>
      <p:sp>
        <p:nvSpPr>
          <p:cNvPr id="19" name="Rectangle 16"/>
          <p:cNvSpPr>
            <a:spLocks noGrp="1" noChangeArrowheads="1"/>
          </p:cNvSpPr>
          <p:nvPr>
            <p:ph type="dt" sz="half" idx="10"/>
          </p:nvPr>
        </p:nvSpPr>
        <p:spPr>
          <a:xfrm>
            <a:off x="457200" y="6248400"/>
            <a:ext cx="2133600" cy="457200"/>
          </a:xfrm>
        </p:spPr>
        <p:txBody>
          <a:bodyPr/>
          <a:lstStyle>
            <a:lvl1pPr>
              <a:defRPr/>
            </a:lvl1pPr>
          </a:lstStyle>
          <a:p>
            <a:pPr>
              <a:defRPr/>
            </a:pPr>
            <a:endParaRPr lang="en-US">
              <a:solidFill>
                <a:srgbClr val="F8F8F8"/>
              </a:solidFill>
            </a:endParaRPr>
          </a:p>
        </p:txBody>
      </p:sp>
      <p:sp>
        <p:nvSpPr>
          <p:cNvPr id="20" name="Rectangle 17"/>
          <p:cNvSpPr>
            <a:spLocks noGrp="1" noChangeArrowheads="1"/>
          </p:cNvSpPr>
          <p:nvPr>
            <p:ph type="ftr" sz="quarter" idx="11"/>
          </p:nvPr>
        </p:nvSpPr>
        <p:spPr/>
        <p:txBody>
          <a:bodyPr/>
          <a:lstStyle>
            <a:lvl1pPr>
              <a:defRPr/>
            </a:lvl1pPr>
          </a:lstStyle>
          <a:p>
            <a:pPr>
              <a:defRPr/>
            </a:pPr>
            <a:endParaRPr lang="en-US">
              <a:solidFill>
                <a:srgbClr val="F8F8F8"/>
              </a:solidFill>
            </a:endParaRPr>
          </a:p>
        </p:txBody>
      </p:sp>
      <p:sp>
        <p:nvSpPr>
          <p:cNvPr id="21" name="Rectangle 18"/>
          <p:cNvSpPr>
            <a:spLocks noGrp="1" noChangeArrowheads="1"/>
          </p:cNvSpPr>
          <p:nvPr>
            <p:ph type="sldNum" sz="quarter" idx="12"/>
          </p:nvPr>
        </p:nvSpPr>
        <p:spPr/>
        <p:txBody>
          <a:bodyPr/>
          <a:lstStyle>
            <a:lvl1pPr>
              <a:defRPr/>
            </a:lvl1pPr>
          </a:lstStyle>
          <a:p>
            <a:pPr>
              <a:defRPr/>
            </a:pPr>
            <a:fld id="{816B325D-430D-4CA6-A892-DE0DA0B54634}" type="slidenum">
              <a:rPr lang="en-US">
                <a:solidFill>
                  <a:srgbClr val="F8F8F8"/>
                </a:solidFill>
              </a:rPr>
              <a:pPr>
                <a:defRPr/>
              </a:pPr>
              <a:t>‹#›</a:t>
            </a:fld>
            <a:endParaRPr lang="en-US">
              <a:solidFill>
                <a:srgbClr val="F8F8F8"/>
              </a:solidFill>
            </a:endParaRPr>
          </a:p>
        </p:txBody>
      </p:sp>
    </p:spTree>
  </p:cSld>
  <p:clrMapOvr>
    <a:masterClrMapping/>
  </p:clrMapOvr>
  <p:transition/>
</p:sldLayout>
</file>

<file path=ppt/slideLayouts/slideLayout1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DEC5EB59-4BEC-468D-B4B6-67409E5070D5}"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1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D15423E6-C7C1-4EFA-98C9-33D5FDD21AEE}"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DEC5EB59-4BEC-468D-B4B6-67409E5070D5}"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4" name="Rectangle 3"/>
          <p:cNvSpPr>
            <a:spLocks noGrp="1" noChangeArrowheads="1"/>
          </p:cNvSpPr>
          <p:nvPr>
            <p:ph type="sldNum" sz="quarter" idx="11"/>
          </p:nvPr>
        </p:nvSpPr>
        <p:spPr>
          <a:ln/>
        </p:spPr>
        <p:txBody>
          <a:bodyPr/>
          <a:lstStyle>
            <a:lvl1pPr>
              <a:defRPr/>
            </a:lvl1pPr>
          </a:lstStyle>
          <a:p>
            <a:pPr>
              <a:defRPr/>
            </a:pPr>
            <a:fld id="{0B56131F-317E-4039-B77B-355B63143BAC}" type="slidenum">
              <a:rPr lang="en-US">
                <a:solidFill>
                  <a:srgbClr val="F8F8F8"/>
                </a:solidFill>
              </a:rPr>
              <a:pPr>
                <a:defRPr/>
              </a:pPr>
              <a:t>‹#›</a:t>
            </a:fld>
            <a:endParaRPr lang="en-US">
              <a:solidFill>
                <a:srgbClr val="F8F8F8"/>
              </a:solidFill>
            </a:endParaRPr>
          </a:p>
        </p:txBody>
      </p:sp>
      <p:sp>
        <p:nvSpPr>
          <p:cNvPr id="5"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2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660CD954-70A4-46D6-AA5B-CA66B4BC5661}" type="slidenum">
              <a:rPr lang="en-US">
                <a:solidFill>
                  <a:srgbClr val="F8F8F8"/>
                </a:solidFill>
              </a:rPr>
              <a:pPr>
                <a:defRPr/>
              </a:pPr>
              <a:t>‹#›</a:t>
            </a:fld>
            <a:endParaRPr lang="en-US">
              <a:solidFill>
                <a:srgbClr val="F8F8F8"/>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2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8" name="Rectangle 3"/>
          <p:cNvSpPr>
            <a:spLocks noGrp="1" noChangeArrowheads="1"/>
          </p:cNvSpPr>
          <p:nvPr>
            <p:ph type="sldNum" sz="quarter" idx="11"/>
          </p:nvPr>
        </p:nvSpPr>
        <p:spPr>
          <a:ln/>
        </p:spPr>
        <p:txBody>
          <a:bodyPr/>
          <a:lstStyle>
            <a:lvl1pPr>
              <a:defRPr/>
            </a:lvl1pPr>
          </a:lstStyle>
          <a:p>
            <a:pPr>
              <a:defRPr/>
            </a:pPr>
            <a:fld id="{FA1C6282-967B-415F-8455-A40557BC8BD5}" type="slidenum">
              <a:rPr lang="en-US">
                <a:solidFill>
                  <a:srgbClr val="F8F8F8"/>
                </a:solidFill>
              </a:rPr>
              <a:pPr>
                <a:defRPr/>
              </a:pPr>
              <a:t>‹#›</a:t>
            </a:fld>
            <a:endParaRPr lang="en-US">
              <a:solidFill>
                <a:srgbClr val="F8F8F8"/>
              </a:solidFill>
            </a:endParaRPr>
          </a:p>
        </p:txBody>
      </p:sp>
      <p:sp>
        <p:nvSpPr>
          <p:cNvPr id="9"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2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4" name="Rectangle 3"/>
          <p:cNvSpPr>
            <a:spLocks noGrp="1" noChangeArrowheads="1"/>
          </p:cNvSpPr>
          <p:nvPr>
            <p:ph type="sldNum" sz="quarter" idx="11"/>
          </p:nvPr>
        </p:nvSpPr>
        <p:spPr>
          <a:ln/>
        </p:spPr>
        <p:txBody>
          <a:bodyPr/>
          <a:lstStyle>
            <a:lvl1pPr>
              <a:defRPr/>
            </a:lvl1pPr>
          </a:lstStyle>
          <a:p>
            <a:pPr>
              <a:defRPr/>
            </a:pPr>
            <a:fld id="{0B56131F-317E-4039-B77B-355B63143BAC}" type="slidenum">
              <a:rPr lang="en-US">
                <a:solidFill>
                  <a:srgbClr val="F8F8F8"/>
                </a:solidFill>
              </a:rPr>
              <a:pPr>
                <a:defRPr/>
              </a:pPr>
              <a:t>‹#›</a:t>
            </a:fld>
            <a:endParaRPr lang="en-US">
              <a:solidFill>
                <a:srgbClr val="F8F8F8"/>
              </a:solidFill>
            </a:endParaRPr>
          </a:p>
        </p:txBody>
      </p:sp>
      <p:sp>
        <p:nvSpPr>
          <p:cNvPr id="5"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2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3" name="Rectangle 3"/>
          <p:cNvSpPr>
            <a:spLocks noGrp="1" noChangeArrowheads="1"/>
          </p:cNvSpPr>
          <p:nvPr>
            <p:ph type="sldNum" sz="quarter" idx="11"/>
          </p:nvPr>
        </p:nvSpPr>
        <p:spPr>
          <a:ln/>
        </p:spPr>
        <p:txBody>
          <a:bodyPr/>
          <a:lstStyle>
            <a:lvl1pPr>
              <a:defRPr/>
            </a:lvl1pPr>
          </a:lstStyle>
          <a:p>
            <a:pPr>
              <a:defRPr/>
            </a:pPr>
            <a:fld id="{345EEEF5-157F-4AF5-B824-E56CC0C5A447}" type="slidenum">
              <a:rPr lang="en-US">
                <a:solidFill>
                  <a:srgbClr val="F8F8F8"/>
                </a:solidFill>
              </a:rPr>
              <a:pPr>
                <a:defRPr/>
              </a:pPr>
              <a:t>‹#›</a:t>
            </a:fld>
            <a:endParaRPr lang="en-US">
              <a:solidFill>
                <a:srgbClr val="F8F8F8"/>
              </a:solidFill>
            </a:endParaRPr>
          </a:p>
        </p:txBody>
      </p:sp>
      <p:sp>
        <p:nvSpPr>
          <p:cNvPr id="4"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2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1B98C56E-2797-4808-841B-8D6ABFF60CEA}" type="slidenum">
              <a:rPr lang="en-US">
                <a:solidFill>
                  <a:srgbClr val="F8F8F8"/>
                </a:solidFill>
              </a:rPr>
              <a:pPr>
                <a:defRPr/>
              </a:pPr>
              <a:t>‹#›</a:t>
            </a:fld>
            <a:endParaRPr lang="en-US">
              <a:solidFill>
                <a:srgbClr val="F8F8F8"/>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2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7B24FF0D-A254-4E15-8B0C-BC9E15DBC4C9}" type="slidenum">
              <a:rPr lang="en-US">
                <a:solidFill>
                  <a:srgbClr val="F8F8F8"/>
                </a:solidFill>
              </a:rPr>
              <a:pPr>
                <a:defRPr/>
              </a:pPr>
              <a:t>‹#›</a:t>
            </a:fld>
            <a:endParaRPr lang="en-US">
              <a:solidFill>
                <a:srgbClr val="F8F8F8"/>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2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CE7E5E71-04EA-43B1-800C-E4CE82FF170A}"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2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71D0B9DB-E2F8-4FB9-AF9E-52CE41047761}"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20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981200"/>
            <a:ext cx="8229600" cy="3886200"/>
          </a:xfrm>
        </p:spPr>
        <p:txBody>
          <a:bodyPr/>
          <a:lstStyle/>
          <a:p>
            <a:pPr lvl="0"/>
            <a:endParaRPr lang="en-US" noProof="0" smtClean="0"/>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6875854D-1451-4E44-8665-53A9A243B42C}"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209.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981200"/>
            <a:ext cx="8229600" cy="3886200"/>
          </a:xfrm>
        </p:spPr>
        <p:txBody>
          <a:bodyPr/>
          <a:lstStyle/>
          <a:p>
            <a:pPr lvl="0"/>
            <a:endParaRPr lang="en-US" noProof="0" smtClean="0"/>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F1599235-4DC5-4BE0-9D1B-B8AEAE130867}"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3" name="Rectangle 3"/>
          <p:cNvSpPr>
            <a:spLocks noGrp="1" noChangeArrowheads="1"/>
          </p:cNvSpPr>
          <p:nvPr>
            <p:ph type="sldNum" sz="quarter" idx="11"/>
          </p:nvPr>
        </p:nvSpPr>
        <p:spPr>
          <a:ln/>
        </p:spPr>
        <p:txBody>
          <a:bodyPr/>
          <a:lstStyle>
            <a:lvl1pPr>
              <a:defRPr/>
            </a:lvl1pPr>
          </a:lstStyle>
          <a:p>
            <a:pPr>
              <a:defRPr/>
            </a:pPr>
            <a:fld id="{345EEEF5-157F-4AF5-B824-E56CC0C5A447}" type="slidenum">
              <a:rPr lang="en-US">
                <a:solidFill>
                  <a:srgbClr val="F8F8F8"/>
                </a:solidFill>
              </a:rPr>
              <a:pPr>
                <a:defRPr/>
              </a:pPr>
              <a:t>‹#›</a:t>
            </a:fld>
            <a:endParaRPr lang="en-US">
              <a:solidFill>
                <a:srgbClr val="F8F8F8"/>
              </a:solidFill>
            </a:endParaRPr>
          </a:p>
        </p:txBody>
      </p:sp>
      <p:sp>
        <p:nvSpPr>
          <p:cNvPr id="4"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21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A6315ED1-3573-481B-B28B-4BB415E3D67E}" type="slidenum">
              <a:rPr lang="en-US">
                <a:solidFill>
                  <a:srgbClr val="F8F8F8"/>
                </a:solidFill>
              </a:rPr>
              <a:pPr>
                <a:defRPr/>
              </a:pPr>
              <a:t>‹#›</a:t>
            </a:fld>
            <a:endParaRPr lang="en-US">
              <a:solidFill>
                <a:srgbClr val="F8F8F8"/>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2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p:spPr>
          <p:txBody>
            <a:bodyPr wrap="none" anchor="ctr"/>
            <a:lstStyle/>
            <a:p>
              <a:pPr algn="ctr" fontAlgn="base">
                <a:spcBef>
                  <a:spcPct val="0"/>
                </a:spcBef>
                <a:spcAft>
                  <a:spcPct val="0"/>
                </a:spcAft>
                <a:defRPr/>
              </a:pPr>
              <a:endParaRPr lang="en-US" sz="2400">
                <a:solidFill>
                  <a:srgbClr val="F8F8F8"/>
                </a:solidFill>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grpSp>
          <p:nvGrpSpPr>
            <p:cNvPr id="3"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grpSp>
      </p:grpSp>
      <p:pic>
        <p:nvPicPr>
          <p:cNvPr id="18" name="Picture 21" descr="Glendon colored logo"/>
          <p:cNvPicPr>
            <a:picLocks noChangeAspect="1" noChangeArrowheads="1"/>
          </p:cNvPicPr>
          <p:nvPr/>
        </p:nvPicPr>
        <p:blipFill>
          <a:blip r:embed="rId2" cstate="print"/>
          <a:srcRect/>
          <a:stretch>
            <a:fillRect/>
          </a:stretch>
        </p:blipFill>
        <p:spPr bwMode="auto">
          <a:xfrm>
            <a:off x="0" y="685800"/>
            <a:ext cx="2935288" cy="3544888"/>
          </a:xfrm>
          <a:prstGeom prst="rect">
            <a:avLst/>
          </a:prstGeom>
          <a:noFill/>
          <a:ln w="9525">
            <a:noFill/>
            <a:miter lim="800000"/>
            <a:headEnd/>
            <a:tailEnd/>
          </a:ln>
        </p:spPr>
      </p:pic>
      <p:sp>
        <p:nvSpPr>
          <p:cNvPr id="4115"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en-US"/>
              <a:t>Click to edit Master title style</a:t>
            </a:r>
          </a:p>
        </p:txBody>
      </p:sp>
      <p:sp>
        <p:nvSpPr>
          <p:cNvPr id="4116"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en-US"/>
              <a:t>Click to edit Master subtitle style</a:t>
            </a:r>
          </a:p>
        </p:txBody>
      </p:sp>
      <p:sp>
        <p:nvSpPr>
          <p:cNvPr id="19" name="Rectangle 16"/>
          <p:cNvSpPr>
            <a:spLocks noGrp="1" noChangeArrowheads="1"/>
          </p:cNvSpPr>
          <p:nvPr>
            <p:ph type="dt" sz="half" idx="10"/>
          </p:nvPr>
        </p:nvSpPr>
        <p:spPr>
          <a:xfrm>
            <a:off x="457200" y="6248400"/>
            <a:ext cx="2133600" cy="457200"/>
          </a:xfrm>
        </p:spPr>
        <p:txBody>
          <a:bodyPr/>
          <a:lstStyle>
            <a:lvl1pPr>
              <a:defRPr/>
            </a:lvl1pPr>
          </a:lstStyle>
          <a:p>
            <a:pPr>
              <a:defRPr/>
            </a:pPr>
            <a:endParaRPr lang="en-US">
              <a:solidFill>
                <a:srgbClr val="F8F8F8"/>
              </a:solidFill>
            </a:endParaRPr>
          </a:p>
        </p:txBody>
      </p:sp>
      <p:sp>
        <p:nvSpPr>
          <p:cNvPr id="20" name="Rectangle 17"/>
          <p:cNvSpPr>
            <a:spLocks noGrp="1" noChangeArrowheads="1"/>
          </p:cNvSpPr>
          <p:nvPr>
            <p:ph type="ftr" sz="quarter" idx="11"/>
          </p:nvPr>
        </p:nvSpPr>
        <p:spPr/>
        <p:txBody>
          <a:bodyPr/>
          <a:lstStyle>
            <a:lvl1pPr>
              <a:defRPr/>
            </a:lvl1pPr>
          </a:lstStyle>
          <a:p>
            <a:pPr>
              <a:defRPr/>
            </a:pPr>
            <a:endParaRPr lang="en-US">
              <a:solidFill>
                <a:srgbClr val="F8F8F8"/>
              </a:solidFill>
            </a:endParaRPr>
          </a:p>
        </p:txBody>
      </p:sp>
      <p:sp>
        <p:nvSpPr>
          <p:cNvPr id="21" name="Rectangle 18"/>
          <p:cNvSpPr>
            <a:spLocks noGrp="1" noChangeArrowheads="1"/>
          </p:cNvSpPr>
          <p:nvPr>
            <p:ph type="sldNum" sz="quarter" idx="12"/>
          </p:nvPr>
        </p:nvSpPr>
        <p:spPr/>
        <p:txBody>
          <a:bodyPr/>
          <a:lstStyle>
            <a:lvl1pPr>
              <a:defRPr/>
            </a:lvl1pPr>
          </a:lstStyle>
          <a:p>
            <a:pPr>
              <a:defRPr/>
            </a:pPr>
            <a:fld id="{816B325D-430D-4CA6-A892-DE0DA0B54634}" type="slidenum">
              <a:rPr lang="en-US">
                <a:solidFill>
                  <a:srgbClr val="F8F8F8"/>
                </a:solidFill>
              </a:rPr>
              <a:pPr>
                <a:defRPr/>
              </a:pPr>
              <a:t>‹#›</a:t>
            </a:fld>
            <a:endParaRPr lang="en-US">
              <a:solidFill>
                <a:srgbClr val="F8F8F8"/>
              </a:solidFill>
            </a:endParaRPr>
          </a:p>
        </p:txBody>
      </p:sp>
    </p:spTree>
  </p:cSld>
  <p:clrMapOvr>
    <a:masterClrMapping/>
  </p:clrMapOvr>
  <p:transition/>
</p:sldLayout>
</file>

<file path=ppt/slideLayouts/slideLayout2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DEC5EB59-4BEC-468D-B4B6-67409E5070D5}"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2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D15423E6-C7C1-4EFA-98C9-33D5FDD21AEE}"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2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660CD954-70A4-46D6-AA5B-CA66B4BC5661}" type="slidenum">
              <a:rPr lang="en-US">
                <a:solidFill>
                  <a:srgbClr val="F8F8F8"/>
                </a:solidFill>
              </a:rPr>
              <a:pPr>
                <a:defRPr/>
              </a:pPr>
              <a:t>‹#›</a:t>
            </a:fld>
            <a:endParaRPr lang="en-US">
              <a:solidFill>
                <a:srgbClr val="F8F8F8"/>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2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8" name="Rectangle 3"/>
          <p:cNvSpPr>
            <a:spLocks noGrp="1" noChangeArrowheads="1"/>
          </p:cNvSpPr>
          <p:nvPr>
            <p:ph type="sldNum" sz="quarter" idx="11"/>
          </p:nvPr>
        </p:nvSpPr>
        <p:spPr>
          <a:ln/>
        </p:spPr>
        <p:txBody>
          <a:bodyPr/>
          <a:lstStyle>
            <a:lvl1pPr>
              <a:defRPr/>
            </a:lvl1pPr>
          </a:lstStyle>
          <a:p>
            <a:pPr>
              <a:defRPr/>
            </a:pPr>
            <a:fld id="{FA1C6282-967B-415F-8455-A40557BC8BD5}" type="slidenum">
              <a:rPr lang="en-US">
                <a:solidFill>
                  <a:srgbClr val="F8F8F8"/>
                </a:solidFill>
              </a:rPr>
              <a:pPr>
                <a:defRPr/>
              </a:pPr>
              <a:t>‹#›</a:t>
            </a:fld>
            <a:endParaRPr lang="en-US">
              <a:solidFill>
                <a:srgbClr val="F8F8F8"/>
              </a:solidFill>
            </a:endParaRPr>
          </a:p>
        </p:txBody>
      </p:sp>
      <p:sp>
        <p:nvSpPr>
          <p:cNvPr id="9"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2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4" name="Rectangle 3"/>
          <p:cNvSpPr>
            <a:spLocks noGrp="1" noChangeArrowheads="1"/>
          </p:cNvSpPr>
          <p:nvPr>
            <p:ph type="sldNum" sz="quarter" idx="11"/>
          </p:nvPr>
        </p:nvSpPr>
        <p:spPr>
          <a:ln/>
        </p:spPr>
        <p:txBody>
          <a:bodyPr/>
          <a:lstStyle>
            <a:lvl1pPr>
              <a:defRPr/>
            </a:lvl1pPr>
          </a:lstStyle>
          <a:p>
            <a:pPr>
              <a:defRPr/>
            </a:pPr>
            <a:fld id="{0B56131F-317E-4039-B77B-355B63143BAC}" type="slidenum">
              <a:rPr lang="en-US">
                <a:solidFill>
                  <a:srgbClr val="F8F8F8"/>
                </a:solidFill>
              </a:rPr>
              <a:pPr>
                <a:defRPr/>
              </a:pPr>
              <a:t>‹#›</a:t>
            </a:fld>
            <a:endParaRPr lang="en-US">
              <a:solidFill>
                <a:srgbClr val="F8F8F8"/>
              </a:solidFill>
            </a:endParaRPr>
          </a:p>
        </p:txBody>
      </p:sp>
      <p:sp>
        <p:nvSpPr>
          <p:cNvPr id="5"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2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3" name="Rectangle 3"/>
          <p:cNvSpPr>
            <a:spLocks noGrp="1" noChangeArrowheads="1"/>
          </p:cNvSpPr>
          <p:nvPr>
            <p:ph type="sldNum" sz="quarter" idx="11"/>
          </p:nvPr>
        </p:nvSpPr>
        <p:spPr>
          <a:ln/>
        </p:spPr>
        <p:txBody>
          <a:bodyPr/>
          <a:lstStyle>
            <a:lvl1pPr>
              <a:defRPr/>
            </a:lvl1pPr>
          </a:lstStyle>
          <a:p>
            <a:pPr>
              <a:defRPr/>
            </a:pPr>
            <a:fld id="{345EEEF5-157F-4AF5-B824-E56CC0C5A447}" type="slidenum">
              <a:rPr lang="en-US">
                <a:solidFill>
                  <a:srgbClr val="F8F8F8"/>
                </a:solidFill>
              </a:rPr>
              <a:pPr>
                <a:defRPr/>
              </a:pPr>
              <a:t>‹#›</a:t>
            </a:fld>
            <a:endParaRPr lang="en-US">
              <a:solidFill>
                <a:srgbClr val="F8F8F8"/>
              </a:solidFill>
            </a:endParaRPr>
          </a:p>
        </p:txBody>
      </p:sp>
      <p:sp>
        <p:nvSpPr>
          <p:cNvPr id="4"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2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1B98C56E-2797-4808-841B-8D6ABFF60CEA}" type="slidenum">
              <a:rPr lang="en-US">
                <a:solidFill>
                  <a:srgbClr val="F8F8F8"/>
                </a:solidFill>
              </a:rPr>
              <a:pPr>
                <a:defRPr/>
              </a:pPr>
              <a:t>‹#›</a:t>
            </a:fld>
            <a:endParaRPr lang="en-US">
              <a:solidFill>
                <a:srgbClr val="F8F8F8"/>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2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7B24FF0D-A254-4E15-8B0C-BC9E15DBC4C9}" type="slidenum">
              <a:rPr lang="en-US">
                <a:solidFill>
                  <a:srgbClr val="F8F8F8"/>
                </a:solidFill>
              </a:rPr>
              <a:pPr>
                <a:defRPr/>
              </a:pPr>
              <a:t>‹#›</a:t>
            </a:fld>
            <a:endParaRPr lang="en-US">
              <a:solidFill>
                <a:srgbClr val="F8F8F8"/>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1B98C56E-2797-4808-841B-8D6ABFF60CEA}" type="slidenum">
              <a:rPr lang="en-US">
                <a:solidFill>
                  <a:srgbClr val="F8F8F8"/>
                </a:solidFill>
              </a:rPr>
              <a:pPr>
                <a:defRPr/>
              </a:pPr>
              <a:t>‹#›</a:t>
            </a:fld>
            <a:endParaRPr lang="en-US">
              <a:solidFill>
                <a:srgbClr val="F8F8F8"/>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CE7E5E71-04EA-43B1-800C-E4CE82FF170A}"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2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71D0B9DB-E2F8-4FB9-AF9E-52CE41047761}"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22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981200"/>
            <a:ext cx="8229600" cy="3886200"/>
          </a:xfrm>
        </p:spPr>
        <p:txBody>
          <a:bodyPr/>
          <a:lstStyle/>
          <a:p>
            <a:pPr lvl="0"/>
            <a:endParaRPr lang="en-US" noProof="0" smtClean="0"/>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6875854D-1451-4E44-8665-53A9A243B42C}"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22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981200"/>
            <a:ext cx="8229600" cy="3886200"/>
          </a:xfrm>
        </p:spPr>
        <p:txBody>
          <a:bodyPr/>
          <a:lstStyle/>
          <a:p>
            <a:pPr lvl="0"/>
            <a:endParaRPr lang="en-US" noProof="0" smtClean="0"/>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F1599235-4DC5-4BE0-9D1B-B8AEAE130867}"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2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A6315ED1-3573-481B-B28B-4BB415E3D67E}" type="slidenum">
              <a:rPr lang="en-US">
                <a:solidFill>
                  <a:srgbClr val="F8F8F8"/>
                </a:solidFill>
              </a:rPr>
              <a:pPr>
                <a:defRPr/>
              </a:pPr>
              <a:t>‹#›</a:t>
            </a:fld>
            <a:endParaRPr lang="en-US">
              <a:solidFill>
                <a:srgbClr val="F8F8F8"/>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2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p:spPr>
          <p:txBody>
            <a:bodyPr wrap="none" anchor="ctr"/>
            <a:lstStyle/>
            <a:p>
              <a:pPr algn="ctr" fontAlgn="base">
                <a:spcBef>
                  <a:spcPct val="0"/>
                </a:spcBef>
                <a:spcAft>
                  <a:spcPct val="0"/>
                </a:spcAft>
                <a:defRPr/>
              </a:pPr>
              <a:endParaRPr lang="en-US" sz="2400">
                <a:solidFill>
                  <a:srgbClr val="F8F8F8"/>
                </a:solidFill>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grpSp>
          <p:nvGrpSpPr>
            <p:cNvPr id="3"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grpSp>
      </p:grpSp>
      <p:pic>
        <p:nvPicPr>
          <p:cNvPr id="18" name="Picture 21" descr="Glendon colored logo"/>
          <p:cNvPicPr>
            <a:picLocks noChangeAspect="1" noChangeArrowheads="1"/>
          </p:cNvPicPr>
          <p:nvPr/>
        </p:nvPicPr>
        <p:blipFill>
          <a:blip r:embed="rId2" cstate="print"/>
          <a:srcRect/>
          <a:stretch>
            <a:fillRect/>
          </a:stretch>
        </p:blipFill>
        <p:spPr bwMode="auto">
          <a:xfrm>
            <a:off x="0" y="685800"/>
            <a:ext cx="2935288" cy="3544888"/>
          </a:xfrm>
          <a:prstGeom prst="rect">
            <a:avLst/>
          </a:prstGeom>
          <a:noFill/>
          <a:ln w="9525">
            <a:noFill/>
            <a:miter lim="800000"/>
            <a:headEnd/>
            <a:tailEnd/>
          </a:ln>
        </p:spPr>
      </p:pic>
      <p:sp>
        <p:nvSpPr>
          <p:cNvPr id="4115"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en-US"/>
              <a:t>Click to edit Master title style</a:t>
            </a:r>
          </a:p>
        </p:txBody>
      </p:sp>
      <p:sp>
        <p:nvSpPr>
          <p:cNvPr id="4116"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en-US"/>
              <a:t>Click to edit Master subtitle style</a:t>
            </a:r>
          </a:p>
        </p:txBody>
      </p:sp>
      <p:sp>
        <p:nvSpPr>
          <p:cNvPr id="19" name="Rectangle 16"/>
          <p:cNvSpPr>
            <a:spLocks noGrp="1" noChangeArrowheads="1"/>
          </p:cNvSpPr>
          <p:nvPr>
            <p:ph type="dt" sz="half" idx="10"/>
          </p:nvPr>
        </p:nvSpPr>
        <p:spPr>
          <a:xfrm>
            <a:off x="457200" y="6248400"/>
            <a:ext cx="2133600" cy="457200"/>
          </a:xfrm>
        </p:spPr>
        <p:txBody>
          <a:bodyPr/>
          <a:lstStyle>
            <a:lvl1pPr>
              <a:defRPr/>
            </a:lvl1pPr>
          </a:lstStyle>
          <a:p>
            <a:pPr>
              <a:defRPr/>
            </a:pPr>
            <a:endParaRPr lang="en-US">
              <a:solidFill>
                <a:srgbClr val="F8F8F8"/>
              </a:solidFill>
            </a:endParaRPr>
          </a:p>
        </p:txBody>
      </p:sp>
      <p:sp>
        <p:nvSpPr>
          <p:cNvPr id="20" name="Rectangle 17"/>
          <p:cNvSpPr>
            <a:spLocks noGrp="1" noChangeArrowheads="1"/>
          </p:cNvSpPr>
          <p:nvPr>
            <p:ph type="ftr" sz="quarter" idx="11"/>
          </p:nvPr>
        </p:nvSpPr>
        <p:spPr/>
        <p:txBody>
          <a:bodyPr/>
          <a:lstStyle>
            <a:lvl1pPr>
              <a:defRPr/>
            </a:lvl1pPr>
          </a:lstStyle>
          <a:p>
            <a:pPr>
              <a:defRPr/>
            </a:pPr>
            <a:endParaRPr lang="en-US">
              <a:solidFill>
                <a:srgbClr val="F8F8F8"/>
              </a:solidFill>
            </a:endParaRPr>
          </a:p>
        </p:txBody>
      </p:sp>
      <p:sp>
        <p:nvSpPr>
          <p:cNvPr id="21" name="Rectangle 18"/>
          <p:cNvSpPr>
            <a:spLocks noGrp="1" noChangeArrowheads="1"/>
          </p:cNvSpPr>
          <p:nvPr>
            <p:ph type="sldNum" sz="quarter" idx="12"/>
          </p:nvPr>
        </p:nvSpPr>
        <p:spPr/>
        <p:txBody>
          <a:bodyPr/>
          <a:lstStyle>
            <a:lvl1pPr>
              <a:defRPr/>
            </a:lvl1pPr>
          </a:lstStyle>
          <a:p>
            <a:pPr>
              <a:defRPr/>
            </a:pPr>
            <a:fld id="{816B325D-430D-4CA6-A892-DE0DA0B54634}" type="slidenum">
              <a:rPr lang="en-US">
                <a:solidFill>
                  <a:srgbClr val="F8F8F8"/>
                </a:solidFill>
              </a:rPr>
              <a:pPr>
                <a:defRPr/>
              </a:pPr>
              <a:t>‹#›</a:t>
            </a:fld>
            <a:endParaRPr lang="en-US">
              <a:solidFill>
                <a:srgbClr val="F8F8F8"/>
              </a:solidFill>
            </a:endParaRPr>
          </a:p>
        </p:txBody>
      </p:sp>
    </p:spTree>
  </p:cSld>
  <p:clrMapOvr>
    <a:masterClrMapping/>
  </p:clrMapOvr>
  <p:transition/>
</p:sldLayout>
</file>

<file path=ppt/slideLayouts/slideLayout2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DEC5EB59-4BEC-468D-B4B6-67409E5070D5}"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2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D15423E6-C7C1-4EFA-98C9-33D5FDD21AEE}"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2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660CD954-70A4-46D6-AA5B-CA66B4BC5661}" type="slidenum">
              <a:rPr lang="en-US">
                <a:solidFill>
                  <a:srgbClr val="F8F8F8"/>
                </a:solidFill>
              </a:rPr>
              <a:pPr>
                <a:defRPr/>
              </a:pPr>
              <a:t>‹#›</a:t>
            </a:fld>
            <a:endParaRPr lang="en-US">
              <a:solidFill>
                <a:srgbClr val="F8F8F8"/>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2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8" name="Rectangle 3"/>
          <p:cNvSpPr>
            <a:spLocks noGrp="1" noChangeArrowheads="1"/>
          </p:cNvSpPr>
          <p:nvPr>
            <p:ph type="sldNum" sz="quarter" idx="11"/>
          </p:nvPr>
        </p:nvSpPr>
        <p:spPr>
          <a:ln/>
        </p:spPr>
        <p:txBody>
          <a:bodyPr/>
          <a:lstStyle>
            <a:lvl1pPr>
              <a:defRPr/>
            </a:lvl1pPr>
          </a:lstStyle>
          <a:p>
            <a:pPr>
              <a:defRPr/>
            </a:pPr>
            <a:fld id="{FA1C6282-967B-415F-8455-A40557BC8BD5}" type="slidenum">
              <a:rPr lang="en-US">
                <a:solidFill>
                  <a:srgbClr val="F8F8F8"/>
                </a:solidFill>
              </a:rPr>
              <a:pPr>
                <a:defRPr/>
              </a:pPr>
              <a:t>‹#›</a:t>
            </a:fld>
            <a:endParaRPr lang="en-US">
              <a:solidFill>
                <a:srgbClr val="F8F8F8"/>
              </a:solidFill>
            </a:endParaRPr>
          </a:p>
        </p:txBody>
      </p:sp>
      <p:sp>
        <p:nvSpPr>
          <p:cNvPr id="9"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7B24FF0D-A254-4E15-8B0C-BC9E15DBC4C9}" type="slidenum">
              <a:rPr lang="en-US">
                <a:solidFill>
                  <a:srgbClr val="F8F8F8"/>
                </a:solidFill>
              </a:rPr>
              <a:pPr>
                <a:defRPr/>
              </a:pPr>
              <a:t>‹#›</a:t>
            </a:fld>
            <a:endParaRPr lang="en-US">
              <a:solidFill>
                <a:srgbClr val="F8F8F8"/>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2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4" name="Rectangle 3"/>
          <p:cNvSpPr>
            <a:spLocks noGrp="1" noChangeArrowheads="1"/>
          </p:cNvSpPr>
          <p:nvPr>
            <p:ph type="sldNum" sz="quarter" idx="11"/>
          </p:nvPr>
        </p:nvSpPr>
        <p:spPr>
          <a:ln/>
        </p:spPr>
        <p:txBody>
          <a:bodyPr/>
          <a:lstStyle>
            <a:lvl1pPr>
              <a:defRPr/>
            </a:lvl1pPr>
          </a:lstStyle>
          <a:p>
            <a:pPr>
              <a:defRPr/>
            </a:pPr>
            <a:fld id="{0B56131F-317E-4039-B77B-355B63143BAC}" type="slidenum">
              <a:rPr lang="en-US">
                <a:solidFill>
                  <a:srgbClr val="F8F8F8"/>
                </a:solidFill>
              </a:rPr>
              <a:pPr>
                <a:defRPr/>
              </a:pPr>
              <a:t>‹#›</a:t>
            </a:fld>
            <a:endParaRPr lang="en-US">
              <a:solidFill>
                <a:srgbClr val="F8F8F8"/>
              </a:solidFill>
            </a:endParaRPr>
          </a:p>
        </p:txBody>
      </p:sp>
      <p:sp>
        <p:nvSpPr>
          <p:cNvPr id="5"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2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3" name="Rectangle 3"/>
          <p:cNvSpPr>
            <a:spLocks noGrp="1" noChangeArrowheads="1"/>
          </p:cNvSpPr>
          <p:nvPr>
            <p:ph type="sldNum" sz="quarter" idx="11"/>
          </p:nvPr>
        </p:nvSpPr>
        <p:spPr>
          <a:ln/>
        </p:spPr>
        <p:txBody>
          <a:bodyPr/>
          <a:lstStyle>
            <a:lvl1pPr>
              <a:defRPr/>
            </a:lvl1pPr>
          </a:lstStyle>
          <a:p>
            <a:pPr>
              <a:defRPr/>
            </a:pPr>
            <a:fld id="{345EEEF5-157F-4AF5-B824-E56CC0C5A447}" type="slidenum">
              <a:rPr lang="en-US">
                <a:solidFill>
                  <a:srgbClr val="F8F8F8"/>
                </a:solidFill>
              </a:rPr>
              <a:pPr>
                <a:defRPr/>
              </a:pPr>
              <a:t>‹#›</a:t>
            </a:fld>
            <a:endParaRPr lang="en-US">
              <a:solidFill>
                <a:srgbClr val="F8F8F8"/>
              </a:solidFill>
            </a:endParaRPr>
          </a:p>
        </p:txBody>
      </p:sp>
      <p:sp>
        <p:nvSpPr>
          <p:cNvPr id="4"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2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1B98C56E-2797-4808-841B-8D6ABFF60CEA}" type="slidenum">
              <a:rPr lang="en-US">
                <a:solidFill>
                  <a:srgbClr val="F8F8F8"/>
                </a:solidFill>
              </a:rPr>
              <a:pPr>
                <a:defRPr/>
              </a:pPr>
              <a:t>‹#›</a:t>
            </a:fld>
            <a:endParaRPr lang="en-US">
              <a:solidFill>
                <a:srgbClr val="F8F8F8"/>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2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7B24FF0D-A254-4E15-8B0C-BC9E15DBC4C9}" type="slidenum">
              <a:rPr lang="en-US">
                <a:solidFill>
                  <a:srgbClr val="F8F8F8"/>
                </a:solidFill>
              </a:rPr>
              <a:pPr>
                <a:defRPr/>
              </a:pPr>
              <a:t>‹#›</a:t>
            </a:fld>
            <a:endParaRPr lang="en-US">
              <a:solidFill>
                <a:srgbClr val="F8F8F8"/>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2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CE7E5E71-04EA-43B1-800C-E4CE82FF170A}"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2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71D0B9DB-E2F8-4FB9-AF9E-52CE41047761}"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23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981200"/>
            <a:ext cx="8229600" cy="3886200"/>
          </a:xfrm>
        </p:spPr>
        <p:txBody>
          <a:bodyPr/>
          <a:lstStyle/>
          <a:p>
            <a:pPr lvl="0"/>
            <a:endParaRPr lang="en-US" noProof="0" smtClean="0"/>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6875854D-1451-4E44-8665-53A9A243B42C}"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237.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981200"/>
            <a:ext cx="8229600" cy="3886200"/>
          </a:xfrm>
        </p:spPr>
        <p:txBody>
          <a:bodyPr/>
          <a:lstStyle/>
          <a:p>
            <a:pPr lvl="0"/>
            <a:endParaRPr lang="en-US" noProof="0" smtClean="0"/>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F1599235-4DC5-4BE0-9D1B-B8AEAE130867}"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23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A6315ED1-3573-481B-B28B-4BB415E3D67E}" type="slidenum">
              <a:rPr lang="en-US">
                <a:solidFill>
                  <a:srgbClr val="F8F8F8"/>
                </a:solidFill>
              </a:rPr>
              <a:pPr>
                <a:defRPr/>
              </a:pPr>
              <a:t>‹#›</a:t>
            </a:fld>
            <a:endParaRPr lang="en-US">
              <a:solidFill>
                <a:srgbClr val="F8F8F8"/>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2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p:spPr>
          <p:txBody>
            <a:bodyPr wrap="none" anchor="ctr"/>
            <a:lstStyle/>
            <a:p>
              <a:pPr algn="ctr" fontAlgn="base">
                <a:spcBef>
                  <a:spcPct val="0"/>
                </a:spcBef>
                <a:spcAft>
                  <a:spcPct val="0"/>
                </a:spcAft>
                <a:defRPr/>
              </a:pPr>
              <a:endParaRPr lang="en-US" sz="2400">
                <a:solidFill>
                  <a:srgbClr val="F8F8F8"/>
                </a:solidFill>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grpSp>
          <p:nvGrpSpPr>
            <p:cNvPr id="3"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grpSp>
      </p:grpSp>
      <p:pic>
        <p:nvPicPr>
          <p:cNvPr id="18" name="Picture 21" descr="Glendon colored logo"/>
          <p:cNvPicPr>
            <a:picLocks noChangeAspect="1" noChangeArrowheads="1"/>
          </p:cNvPicPr>
          <p:nvPr/>
        </p:nvPicPr>
        <p:blipFill>
          <a:blip r:embed="rId2" cstate="print"/>
          <a:srcRect/>
          <a:stretch>
            <a:fillRect/>
          </a:stretch>
        </p:blipFill>
        <p:spPr bwMode="auto">
          <a:xfrm>
            <a:off x="0" y="685800"/>
            <a:ext cx="2935288" cy="3544888"/>
          </a:xfrm>
          <a:prstGeom prst="rect">
            <a:avLst/>
          </a:prstGeom>
          <a:noFill/>
          <a:ln w="9525">
            <a:noFill/>
            <a:miter lim="800000"/>
            <a:headEnd/>
            <a:tailEnd/>
          </a:ln>
        </p:spPr>
      </p:pic>
      <p:sp>
        <p:nvSpPr>
          <p:cNvPr id="4115"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en-US"/>
              <a:t>Click to edit Master title style</a:t>
            </a:r>
          </a:p>
        </p:txBody>
      </p:sp>
      <p:sp>
        <p:nvSpPr>
          <p:cNvPr id="4116"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en-US"/>
              <a:t>Click to edit Master subtitle style</a:t>
            </a:r>
          </a:p>
        </p:txBody>
      </p:sp>
      <p:sp>
        <p:nvSpPr>
          <p:cNvPr id="19" name="Rectangle 16"/>
          <p:cNvSpPr>
            <a:spLocks noGrp="1" noChangeArrowheads="1"/>
          </p:cNvSpPr>
          <p:nvPr>
            <p:ph type="dt" sz="half" idx="10"/>
          </p:nvPr>
        </p:nvSpPr>
        <p:spPr>
          <a:xfrm>
            <a:off x="457200" y="6248400"/>
            <a:ext cx="2133600" cy="457200"/>
          </a:xfrm>
        </p:spPr>
        <p:txBody>
          <a:bodyPr/>
          <a:lstStyle>
            <a:lvl1pPr>
              <a:defRPr/>
            </a:lvl1pPr>
          </a:lstStyle>
          <a:p>
            <a:pPr>
              <a:defRPr/>
            </a:pPr>
            <a:endParaRPr lang="en-US">
              <a:solidFill>
                <a:srgbClr val="F8F8F8"/>
              </a:solidFill>
            </a:endParaRPr>
          </a:p>
        </p:txBody>
      </p:sp>
      <p:sp>
        <p:nvSpPr>
          <p:cNvPr id="20" name="Rectangle 17"/>
          <p:cNvSpPr>
            <a:spLocks noGrp="1" noChangeArrowheads="1"/>
          </p:cNvSpPr>
          <p:nvPr>
            <p:ph type="ftr" sz="quarter" idx="11"/>
          </p:nvPr>
        </p:nvSpPr>
        <p:spPr/>
        <p:txBody>
          <a:bodyPr/>
          <a:lstStyle>
            <a:lvl1pPr>
              <a:defRPr/>
            </a:lvl1pPr>
          </a:lstStyle>
          <a:p>
            <a:pPr>
              <a:defRPr/>
            </a:pPr>
            <a:endParaRPr lang="en-US">
              <a:solidFill>
                <a:srgbClr val="F8F8F8"/>
              </a:solidFill>
            </a:endParaRPr>
          </a:p>
        </p:txBody>
      </p:sp>
      <p:sp>
        <p:nvSpPr>
          <p:cNvPr id="21" name="Rectangle 18"/>
          <p:cNvSpPr>
            <a:spLocks noGrp="1" noChangeArrowheads="1"/>
          </p:cNvSpPr>
          <p:nvPr>
            <p:ph type="sldNum" sz="quarter" idx="12"/>
          </p:nvPr>
        </p:nvSpPr>
        <p:spPr/>
        <p:txBody>
          <a:bodyPr/>
          <a:lstStyle>
            <a:lvl1pPr>
              <a:defRPr/>
            </a:lvl1pPr>
          </a:lstStyle>
          <a:p>
            <a:pPr>
              <a:defRPr/>
            </a:pPr>
            <a:fld id="{816B325D-430D-4CA6-A892-DE0DA0B54634}" type="slidenum">
              <a:rPr lang="en-US">
                <a:solidFill>
                  <a:srgbClr val="F8F8F8"/>
                </a:solidFill>
              </a:rPr>
              <a:pPr>
                <a:defRPr/>
              </a:pPr>
              <a:t>‹#›</a:t>
            </a:fld>
            <a:endParaRPr lang="en-US">
              <a:solidFill>
                <a:srgbClr val="F8F8F8"/>
              </a:solidFill>
            </a:endParaRPr>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CE7E5E71-04EA-43B1-800C-E4CE82FF170A}"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2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DEC5EB59-4BEC-468D-B4B6-67409E5070D5}"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2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D15423E6-C7C1-4EFA-98C9-33D5FDD21AEE}"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2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660CD954-70A4-46D6-AA5B-CA66B4BC5661}" type="slidenum">
              <a:rPr lang="en-US">
                <a:solidFill>
                  <a:srgbClr val="F8F8F8"/>
                </a:solidFill>
              </a:rPr>
              <a:pPr>
                <a:defRPr/>
              </a:pPr>
              <a:t>‹#›</a:t>
            </a:fld>
            <a:endParaRPr lang="en-US">
              <a:solidFill>
                <a:srgbClr val="F8F8F8"/>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2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8" name="Rectangle 3"/>
          <p:cNvSpPr>
            <a:spLocks noGrp="1" noChangeArrowheads="1"/>
          </p:cNvSpPr>
          <p:nvPr>
            <p:ph type="sldNum" sz="quarter" idx="11"/>
          </p:nvPr>
        </p:nvSpPr>
        <p:spPr>
          <a:ln/>
        </p:spPr>
        <p:txBody>
          <a:bodyPr/>
          <a:lstStyle>
            <a:lvl1pPr>
              <a:defRPr/>
            </a:lvl1pPr>
          </a:lstStyle>
          <a:p>
            <a:pPr>
              <a:defRPr/>
            </a:pPr>
            <a:fld id="{FA1C6282-967B-415F-8455-A40557BC8BD5}" type="slidenum">
              <a:rPr lang="en-US">
                <a:solidFill>
                  <a:srgbClr val="F8F8F8"/>
                </a:solidFill>
              </a:rPr>
              <a:pPr>
                <a:defRPr/>
              </a:pPr>
              <a:t>‹#›</a:t>
            </a:fld>
            <a:endParaRPr lang="en-US">
              <a:solidFill>
                <a:srgbClr val="F8F8F8"/>
              </a:solidFill>
            </a:endParaRPr>
          </a:p>
        </p:txBody>
      </p:sp>
      <p:sp>
        <p:nvSpPr>
          <p:cNvPr id="9"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2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4" name="Rectangle 3"/>
          <p:cNvSpPr>
            <a:spLocks noGrp="1" noChangeArrowheads="1"/>
          </p:cNvSpPr>
          <p:nvPr>
            <p:ph type="sldNum" sz="quarter" idx="11"/>
          </p:nvPr>
        </p:nvSpPr>
        <p:spPr>
          <a:ln/>
        </p:spPr>
        <p:txBody>
          <a:bodyPr/>
          <a:lstStyle>
            <a:lvl1pPr>
              <a:defRPr/>
            </a:lvl1pPr>
          </a:lstStyle>
          <a:p>
            <a:pPr>
              <a:defRPr/>
            </a:pPr>
            <a:fld id="{0B56131F-317E-4039-B77B-355B63143BAC}" type="slidenum">
              <a:rPr lang="en-US">
                <a:solidFill>
                  <a:srgbClr val="F8F8F8"/>
                </a:solidFill>
              </a:rPr>
              <a:pPr>
                <a:defRPr/>
              </a:pPr>
              <a:t>‹#›</a:t>
            </a:fld>
            <a:endParaRPr lang="en-US">
              <a:solidFill>
                <a:srgbClr val="F8F8F8"/>
              </a:solidFill>
            </a:endParaRPr>
          </a:p>
        </p:txBody>
      </p:sp>
      <p:sp>
        <p:nvSpPr>
          <p:cNvPr id="5"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2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3" name="Rectangle 3"/>
          <p:cNvSpPr>
            <a:spLocks noGrp="1" noChangeArrowheads="1"/>
          </p:cNvSpPr>
          <p:nvPr>
            <p:ph type="sldNum" sz="quarter" idx="11"/>
          </p:nvPr>
        </p:nvSpPr>
        <p:spPr>
          <a:ln/>
        </p:spPr>
        <p:txBody>
          <a:bodyPr/>
          <a:lstStyle>
            <a:lvl1pPr>
              <a:defRPr/>
            </a:lvl1pPr>
          </a:lstStyle>
          <a:p>
            <a:pPr>
              <a:defRPr/>
            </a:pPr>
            <a:fld id="{345EEEF5-157F-4AF5-B824-E56CC0C5A447}" type="slidenum">
              <a:rPr lang="en-US">
                <a:solidFill>
                  <a:srgbClr val="F8F8F8"/>
                </a:solidFill>
              </a:rPr>
              <a:pPr>
                <a:defRPr/>
              </a:pPr>
              <a:t>‹#›</a:t>
            </a:fld>
            <a:endParaRPr lang="en-US">
              <a:solidFill>
                <a:srgbClr val="F8F8F8"/>
              </a:solidFill>
            </a:endParaRPr>
          </a:p>
        </p:txBody>
      </p:sp>
      <p:sp>
        <p:nvSpPr>
          <p:cNvPr id="4"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2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1B98C56E-2797-4808-841B-8D6ABFF60CEA}" type="slidenum">
              <a:rPr lang="en-US">
                <a:solidFill>
                  <a:srgbClr val="F8F8F8"/>
                </a:solidFill>
              </a:rPr>
              <a:pPr>
                <a:defRPr/>
              </a:pPr>
              <a:t>‹#›</a:t>
            </a:fld>
            <a:endParaRPr lang="en-US">
              <a:solidFill>
                <a:srgbClr val="F8F8F8"/>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2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7B24FF0D-A254-4E15-8B0C-BC9E15DBC4C9}" type="slidenum">
              <a:rPr lang="en-US">
                <a:solidFill>
                  <a:srgbClr val="F8F8F8"/>
                </a:solidFill>
              </a:rPr>
              <a:pPr>
                <a:defRPr/>
              </a:pPr>
              <a:t>‹#›</a:t>
            </a:fld>
            <a:endParaRPr lang="en-US">
              <a:solidFill>
                <a:srgbClr val="F8F8F8"/>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2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CE7E5E71-04EA-43B1-800C-E4CE82FF170A}"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2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71D0B9DB-E2F8-4FB9-AF9E-52CE41047761}"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71D0B9DB-E2F8-4FB9-AF9E-52CE41047761}"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25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981200"/>
            <a:ext cx="8229600" cy="3886200"/>
          </a:xfrm>
        </p:spPr>
        <p:txBody>
          <a:bodyPr/>
          <a:lstStyle/>
          <a:p>
            <a:pPr lvl="0"/>
            <a:endParaRPr lang="en-US" noProof="0" smtClean="0"/>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6875854D-1451-4E44-8665-53A9A243B42C}"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251.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981200"/>
            <a:ext cx="8229600" cy="3886200"/>
          </a:xfrm>
        </p:spPr>
        <p:txBody>
          <a:bodyPr/>
          <a:lstStyle/>
          <a:p>
            <a:pPr lvl="0"/>
            <a:endParaRPr lang="en-US" noProof="0" smtClean="0"/>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F1599235-4DC5-4BE0-9D1B-B8AEAE130867}"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25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A6315ED1-3573-481B-B28B-4BB415E3D67E}" type="slidenum">
              <a:rPr lang="en-US">
                <a:solidFill>
                  <a:srgbClr val="F8F8F8"/>
                </a:solidFill>
              </a:rPr>
              <a:pPr>
                <a:defRPr/>
              </a:pPr>
              <a:t>‹#›</a:t>
            </a:fld>
            <a:endParaRPr lang="en-US">
              <a:solidFill>
                <a:srgbClr val="F8F8F8"/>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2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p:spPr>
          <p:txBody>
            <a:bodyPr wrap="none" anchor="ctr"/>
            <a:lstStyle/>
            <a:p>
              <a:pPr algn="ctr" fontAlgn="base">
                <a:spcBef>
                  <a:spcPct val="0"/>
                </a:spcBef>
                <a:spcAft>
                  <a:spcPct val="0"/>
                </a:spcAft>
                <a:defRPr/>
              </a:pPr>
              <a:endParaRPr lang="en-US" sz="2400">
                <a:solidFill>
                  <a:srgbClr val="F8F8F8"/>
                </a:solidFill>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grpSp>
          <p:nvGrpSpPr>
            <p:cNvPr id="3"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grpSp>
      </p:grpSp>
      <p:pic>
        <p:nvPicPr>
          <p:cNvPr id="18" name="Picture 21" descr="Glendon colored logo"/>
          <p:cNvPicPr>
            <a:picLocks noChangeAspect="1" noChangeArrowheads="1"/>
          </p:cNvPicPr>
          <p:nvPr/>
        </p:nvPicPr>
        <p:blipFill>
          <a:blip r:embed="rId2" cstate="print"/>
          <a:srcRect/>
          <a:stretch>
            <a:fillRect/>
          </a:stretch>
        </p:blipFill>
        <p:spPr bwMode="auto">
          <a:xfrm>
            <a:off x="0" y="685800"/>
            <a:ext cx="2935288" cy="3544888"/>
          </a:xfrm>
          <a:prstGeom prst="rect">
            <a:avLst/>
          </a:prstGeom>
          <a:noFill/>
          <a:ln w="9525">
            <a:noFill/>
            <a:miter lim="800000"/>
            <a:headEnd/>
            <a:tailEnd/>
          </a:ln>
        </p:spPr>
      </p:pic>
      <p:sp>
        <p:nvSpPr>
          <p:cNvPr id="4115"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en-US"/>
              <a:t>Click to edit Master title style</a:t>
            </a:r>
          </a:p>
        </p:txBody>
      </p:sp>
      <p:sp>
        <p:nvSpPr>
          <p:cNvPr id="4116"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en-US"/>
              <a:t>Click to edit Master subtitle style</a:t>
            </a:r>
          </a:p>
        </p:txBody>
      </p:sp>
      <p:sp>
        <p:nvSpPr>
          <p:cNvPr id="19" name="Rectangle 16"/>
          <p:cNvSpPr>
            <a:spLocks noGrp="1" noChangeArrowheads="1"/>
          </p:cNvSpPr>
          <p:nvPr>
            <p:ph type="dt" sz="half" idx="10"/>
          </p:nvPr>
        </p:nvSpPr>
        <p:spPr>
          <a:xfrm>
            <a:off x="457200" y="6248400"/>
            <a:ext cx="2133600" cy="457200"/>
          </a:xfrm>
        </p:spPr>
        <p:txBody>
          <a:bodyPr/>
          <a:lstStyle>
            <a:lvl1pPr>
              <a:defRPr/>
            </a:lvl1pPr>
          </a:lstStyle>
          <a:p>
            <a:pPr>
              <a:defRPr/>
            </a:pPr>
            <a:endParaRPr lang="en-US">
              <a:solidFill>
                <a:srgbClr val="F8F8F8"/>
              </a:solidFill>
            </a:endParaRPr>
          </a:p>
        </p:txBody>
      </p:sp>
      <p:sp>
        <p:nvSpPr>
          <p:cNvPr id="20" name="Rectangle 17"/>
          <p:cNvSpPr>
            <a:spLocks noGrp="1" noChangeArrowheads="1"/>
          </p:cNvSpPr>
          <p:nvPr>
            <p:ph type="ftr" sz="quarter" idx="11"/>
          </p:nvPr>
        </p:nvSpPr>
        <p:spPr/>
        <p:txBody>
          <a:bodyPr/>
          <a:lstStyle>
            <a:lvl1pPr>
              <a:defRPr/>
            </a:lvl1pPr>
          </a:lstStyle>
          <a:p>
            <a:pPr>
              <a:defRPr/>
            </a:pPr>
            <a:endParaRPr lang="en-US">
              <a:solidFill>
                <a:srgbClr val="F8F8F8"/>
              </a:solidFill>
            </a:endParaRPr>
          </a:p>
        </p:txBody>
      </p:sp>
      <p:sp>
        <p:nvSpPr>
          <p:cNvPr id="21" name="Rectangle 18"/>
          <p:cNvSpPr>
            <a:spLocks noGrp="1" noChangeArrowheads="1"/>
          </p:cNvSpPr>
          <p:nvPr>
            <p:ph type="sldNum" sz="quarter" idx="12"/>
          </p:nvPr>
        </p:nvSpPr>
        <p:spPr/>
        <p:txBody>
          <a:bodyPr/>
          <a:lstStyle>
            <a:lvl1pPr>
              <a:defRPr/>
            </a:lvl1pPr>
          </a:lstStyle>
          <a:p>
            <a:pPr>
              <a:defRPr/>
            </a:pPr>
            <a:fld id="{816B325D-430D-4CA6-A892-DE0DA0B54634}" type="slidenum">
              <a:rPr lang="en-US">
                <a:solidFill>
                  <a:srgbClr val="F8F8F8"/>
                </a:solidFill>
              </a:rPr>
              <a:pPr>
                <a:defRPr/>
              </a:pPr>
              <a:t>‹#›</a:t>
            </a:fld>
            <a:endParaRPr lang="en-US">
              <a:solidFill>
                <a:srgbClr val="F8F8F8"/>
              </a:solidFill>
            </a:endParaRPr>
          </a:p>
        </p:txBody>
      </p:sp>
    </p:spTree>
  </p:cSld>
  <p:clrMapOvr>
    <a:masterClrMapping/>
  </p:clrMapOvr>
  <p:transition/>
</p:sldLayout>
</file>

<file path=ppt/slideLayouts/slideLayout2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DEC5EB59-4BEC-468D-B4B6-67409E5070D5}"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2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D15423E6-C7C1-4EFA-98C9-33D5FDD21AEE}"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2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660CD954-70A4-46D6-AA5B-CA66B4BC5661}" type="slidenum">
              <a:rPr lang="en-US">
                <a:solidFill>
                  <a:srgbClr val="F8F8F8"/>
                </a:solidFill>
              </a:rPr>
              <a:pPr>
                <a:defRPr/>
              </a:pPr>
              <a:t>‹#›</a:t>
            </a:fld>
            <a:endParaRPr lang="en-US">
              <a:solidFill>
                <a:srgbClr val="F8F8F8"/>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2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8" name="Rectangle 3"/>
          <p:cNvSpPr>
            <a:spLocks noGrp="1" noChangeArrowheads="1"/>
          </p:cNvSpPr>
          <p:nvPr>
            <p:ph type="sldNum" sz="quarter" idx="11"/>
          </p:nvPr>
        </p:nvSpPr>
        <p:spPr>
          <a:ln/>
        </p:spPr>
        <p:txBody>
          <a:bodyPr/>
          <a:lstStyle>
            <a:lvl1pPr>
              <a:defRPr/>
            </a:lvl1pPr>
          </a:lstStyle>
          <a:p>
            <a:pPr>
              <a:defRPr/>
            </a:pPr>
            <a:fld id="{FA1C6282-967B-415F-8455-A40557BC8BD5}" type="slidenum">
              <a:rPr lang="en-US">
                <a:solidFill>
                  <a:srgbClr val="F8F8F8"/>
                </a:solidFill>
              </a:rPr>
              <a:pPr>
                <a:defRPr/>
              </a:pPr>
              <a:t>‹#›</a:t>
            </a:fld>
            <a:endParaRPr lang="en-US">
              <a:solidFill>
                <a:srgbClr val="F8F8F8"/>
              </a:solidFill>
            </a:endParaRPr>
          </a:p>
        </p:txBody>
      </p:sp>
      <p:sp>
        <p:nvSpPr>
          <p:cNvPr id="9"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2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4" name="Rectangle 3"/>
          <p:cNvSpPr>
            <a:spLocks noGrp="1" noChangeArrowheads="1"/>
          </p:cNvSpPr>
          <p:nvPr>
            <p:ph type="sldNum" sz="quarter" idx="11"/>
          </p:nvPr>
        </p:nvSpPr>
        <p:spPr>
          <a:ln/>
        </p:spPr>
        <p:txBody>
          <a:bodyPr/>
          <a:lstStyle>
            <a:lvl1pPr>
              <a:defRPr/>
            </a:lvl1pPr>
          </a:lstStyle>
          <a:p>
            <a:pPr>
              <a:defRPr/>
            </a:pPr>
            <a:fld id="{0B56131F-317E-4039-B77B-355B63143BAC}" type="slidenum">
              <a:rPr lang="en-US">
                <a:solidFill>
                  <a:srgbClr val="F8F8F8"/>
                </a:solidFill>
              </a:rPr>
              <a:pPr>
                <a:defRPr/>
              </a:pPr>
              <a:t>‹#›</a:t>
            </a:fld>
            <a:endParaRPr lang="en-US">
              <a:solidFill>
                <a:srgbClr val="F8F8F8"/>
              </a:solidFill>
            </a:endParaRPr>
          </a:p>
        </p:txBody>
      </p:sp>
      <p:sp>
        <p:nvSpPr>
          <p:cNvPr id="5"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2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3" name="Rectangle 3"/>
          <p:cNvSpPr>
            <a:spLocks noGrp="1" noChangeArrowheads="1"/>
          </p:cNvSpPr>
          <p:nvPr>
            <p:ph type="sldNum" sz="quarter" idx="11"/>
          </p:nvPr>
        </p:nvSpPr>
        <p:spPr>
          <a:ln/>
        </p:spPr>
        <p:txBody>
          <a:bodyPr/>
          <a:lstStyle>
            <a:lvl1pPr>
              <a:defRPr/>
            </a:lvl1pPr>
          </a:lstStyle>
          <a:p>
            <a:pPr>
              <a:defRPr/>
            </a:pPr>
            <a:fld id="{345EEEF5-157F-4AF5-B824-E56CC0C5A447}" type="slidenum">
              <a:rPr lang="en-US">
                <a:solidFill>
                  <a:srgbClr val="F8F8F8"/>
                </a:solidFill>
              </a:rPr>
              <a:pPr>
                <a:defRPr/>
              </a:pPr>
              <a:t>‹#›</a:t>
            </a:fld>
            <a:endParaRPr lang="en-US">
              <a:solidFill>
                <a:srgbClr val="F8F8F8"/>
              </a:solidFill>
            </a:endParaRPr>
          </a:p>
        </p:txBody>
      </p:sp>
      <p:sp>
        <p:nvSpPr>
          <p:cNvPr id="4"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981200"/>
            <a:ext cx="8229600" cy="3886200"/>
          </a:xfrm>
        </p:spPr>
        <p:txBody>
          <a:bodyPr/>
          <a:lstStyle/>
          <a:p>
            <a:pPr lvl="0"/>
            <a:endParaRPr lang="en-US" noProof="0" smtClean="0"/>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6875854D-1451-4E44-8665-53A9A243B42C}"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2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1B98C56E-2797-4808-841B-8D6ABFF60CEA}" type="slidenum">
              <a:rPr lang="en-US">
                <a:solidFill>
                  <a:srgbClr val="F8F8F8"/>
                </a:solidFill>
              </a:rPr>
              <a:pPr>
                <a:defRPr/>
              </a:pPr>
              <a:t>‹#›</a:t>
            </a:fld>
            <a:endParaRPr lang="en-US">
              <a:solidFill>
                <a:srgbClr val="F8F8F8"/>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2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7B24FF0D-A254-4E15-8B0C-BC9E15DBC4C9}" type="slidenum">
              <a:rPr lang="en-US">
                <a:solidFill>
                  <a:srgbClr val="F8F8F8"/>
                </a:solidFill>
              </a:rPr>
              <a:pPr>
                <a:defRPr/>
              </a:pPr>
              <a:t>‹#›</a:t>
            </a:fld>
            <a:endParaRPr lang="en-US">
              <a:solidFill>
                <a:srgbClr val="F8F8F8"/>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2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CE7E5E71-04EA-43B1-800C-E4CE82FF170A}"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71D0B9DB-E2F8-4FB9-AF9E-52CE41047761}"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26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981200"/>
            <a:ext cx="8229600" cy="3886200"/>
          </a:xfrm>
        </p:spPr>
        <p:txBody>
          <a:bodyPr/>
          <a:lstStyle/>
          <a:p>
            <a:pPr lvl="0"/>
            <a:endParaRPr lang="en-US" noProof="0" smtClean="0"/>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6875854D-1451-4E44-8665-53A9A243B42C}"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265.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981200"/>
            <a:ext cx="8229600" cy="3886200"/>
          </a:xfrm>
        </p:spPr>
        <p:txBody>
          <a:bodyPr/>
          <a:lstStyle/>
          <a:p>
            <a:pPr lvl="0"/>
            <a:endParaRPr lang="en-US" noProof="0" smtClean="0"/>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F1599235-4DC5-4BE0-9D1B-B8AEAE130867}"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26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A6315ED1-3573-481B-B28B-4BB415E3D67E}" type="slidenum">
              <a:rPr lang="en-US">
                <a:solidFill>
                  <a:srgbClr val="F8F8F8"/>
                </a:solidFill>
              </a:rPr>
              <a:pPr>
                <a:defRPr/>
              </a:pPr>
              <a:t>‹#›</a:t>
            </a:fld>
            <a:endParaRPr lang="en-US">
              <a:solidFill>
                <a:srgbClr val="F8F8F8"/>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2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p:spPr>
          <p:txBody>
            <a:bodyPr wrap="none" anchor="ctr"/>
            <a:lstStyle/>
            <a:p>
              <a:pPr algn="ctr" fontAlgn="base">
                <a:spcBef>
                  <a:spcPct val="0"/>
                </a:spcBef>
                <a:spcAft>
                  <a:spcPct val="0"/>
                </a:spcAft>
                <a:defRPr/>
              </a:pPr>
              <a:endParaRPr lang="en-US" sz="2400">
                <a:solidFill>
                  <a:srgbClr val="F8F8F8"/>
                </a:solidFill>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grpSp>
          <p:nvGrpSpPr>
            <p:cNvPr id="3"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grpSp>
      </p:grpSp>
      <p:pic>
        <p:nvPicPr>
          <p:cNvPr id="18" name="Picture 21" descr="Glendon colored logo"/>
          <p:cNvPicPr>
            <a:picLocks noChangeAspect="1" noChangeArrowheads="1"/>
          </p:cNvPicPr>
          <p:nvPr/>
        </p:nvPicPr>
        <p:blipFill>
          <a:blip r:embed="rId2" cstate="print"/>
          <a:srcRect/>
          <a:stretch>
            <a:fillRect/>
          </a:stretch>
        </p:blipFill>
        <p:spPr bwMode="auto">
          <a:xfrm>
            <a:off x="0" y="685800"/>
            <a:ext cx="2935288" cy="3544888"/>
          </a:xfrm>
          <a:prstGeom prst="rect">
            <a:avLst/>
          </a:prstGeom>
          <a:noFill/>
          <a:ln w="9525">
            <a:noFill/>
            <a:miter lim="800000"/>
            <a:headEnd/>
            <a:tailEnd/>
          </a:ln>
        </p:spPr>
      </p:pic>
      <p:sp>
        <p:nvSpPr>
          <p:cNvPr id="4115"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en-US"/>
              <a:t>Click to edit Master title style</a:t>
            </a:r>
          </a:p>
        </p:txBody>
      </p:sp>
      <p:sp>
        <p:nvSpPr>
          <p:cNvPr id="4116"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en-US"/>
              <a:t>Click to edit Master subtitle style</a:t>
            </a:r>
          </a:p>
        </p:txBody>
      </p:sp>
      <p:sp>
        <p:nvSpPr>
          <p:cNvPr id="19" name="Rectangle 16"/>
          <p:cNvSpPr>
            <a:spLocks noGrp="1" noChangeArrowheads="1"/>
          </p:cNvSpPr>
          <p:nvPr>
            <p:ph type="dt" sz="half" idx="10"/>
          </p:nvPr>
        </p:nvSpPr>
        <p:spPr>
          <a:xfrm>
            <a:off x="457200" y="6248400"/>
            <a:ext cx="2133600" cy="457200"/>
          </a:xfrm>
        </p:spPr>
        <p:txBody>
          <a:bodyPr/>
          <a:lstStyle>
            <a:lvl1pPr>
              <a:defRPr/>
            </a:lvl1pPr>
          </a:lstStyle>
          <a:p>
            <a:pPr>
              <a:defRPr/>
            </a:pPr>
            <a:endParaRPr lang="en-US">
              <a:solidFill>
                <a:srgbClr val="F8F8F8"/>
              </a:solidFill>
            </a:endParaRPr>
          </a:p>
        </p:txBody>
      </p:sp>
      <p:sp>
        <p:nvSpPr>
          <p:cNvPr id="20" name="Rectangle 17"/>
          <p:cNvSpPr>
            <a:spLocks noGrp="1" noChangeArrowheads="1"/>
          </p:cNvSpPr>
          <p:nvPr>
            <p:ph type="ftr" sz="quarter" idx="11"/>
          </p:nvPr>
        </p:nvSpPr>
        <p:spPr/>
        <p:txBody>
          <a:bodyPr/>
          <a:lstStyle>
            <a:lvl1pPr>
              <a:defRPr/>
            </a:lvl1pPr>
          </a:lstStyle>
          <a:p>
            <a:pPr>
              <a:defRPr/>
            </a:pPr>
            <a:endParaRPr lang="en-US">
              <a:solidFill>
                <a:srgbClr val="F8F8F8"/>
              </a:solidFill>
            </a:endParaRPr>
          </a:p>
        </p:txBody>
      </p:sp>
      <p:sp>
        <p:nvSpPr>
          <p:cNvPr id="21" name="Rectangle 18"/>
          <p:cNvSpPr>
            <a:spLocks noGrp="1" noChangeArrowheads="1"/>
          </p:cNvSpPr>
          <p:nvPr>
            <p:ph type="sldNum" sz="quarter" idx="12"/>
          </p:nvPr>
        </p:nvSpPr>
        <p:spPr/>
        <p:txBody>
          <a:bodyPr/>
          <a:lstStyle>
            <a:lvl1pPr>
              <a:defRPr/>
            </a:lvl1pPr>
          </a:lstStyle>
          <a:p>
            <a:pPr>
              <a:defRPr/>
            </a:pPr>
            <a:fld id="{816B325D-430D-4CA6-A892-DE0DA0B54634}" type="slidenum">
              <a:rPr lang="en-US">
                <a:solidFill>
                  <a:srgbClr val="F8F8F8"/>
                </a:solidFill>
              </a:rPr>
              <a:pPr>
                <a:defRPr/>
              </a:pPr>
              <a:t>‹#›</a:t>
            </a:fld>
            <a:endParaRPr lang="en-US">
              <a:solidFill>
                <a:srgbClr val="F8F8F8"/>
              </a:solidFill>
            </a:endParaRPr>
          </a:p>
        </p:txBody>
      </p:sp>
    </p:spTree>
  </p:cSld>
  <p:clrMapOvr>
    <a:masterClrMapping/>
  </p:clrMapOvr>
  <p:transition/>
</p:sldLayout>
</file>

<file path=ppt/slideLayouts/slideLayout2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DEC5EB59-4BEC-468D-B4B6-67409E5070D5}"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2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D15423E6-C7C1-4EFA-98C9-33D5FDD21AEE}"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981200"/>
            <a:ext cx="8229600" cy="3886200"/>
          </a:xfrm>
        </p:spPr>
        <p:txBody>
          <a:bodyPr/>
          <a:lstStyle/>
          <a:p>
            <a:pPr lvl="0"/>
            <a:endParaRPr lang="en-US" noProof="0" smtClean="0"/>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F1599235-4DC5-4BE0-9D1B-B8AEAE130867}"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2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660CD954-70A4-46D6-AA5B-CA66B4BC5661}" type="slidenum">
              <a:rPr lang="en-US">
                <a:solidFill>
                  <a:srgbClr val="F8F8F8"/>
                </a:solidFill>
              </a:rPr>
              <a:pPr>
                <a:defRPr/>
              </a:pPr>
              <a:t>‹#›</a:t>
            </a:fld>
            <a:endParaRPr lang="en-US">
              <a:solidFill>
                <a:srgbClr val="F8F8F8"/>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2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8" name="Rectangle 3"/>
          <p:cNvSpPr>
            <a:spLocks noGrp="1" noChangeArrowheads="1"/>
          </p:cNvSpPr>
          <p:nvPr>
            <p:ph type="sldNum" sz="quarter" idx="11"/>
          </p:nvPr>
        </p:nvSpPr>
        <p:spPr>
          <a:ln/>
        </p:spPr>
        <p:txBody>
          <a:bodyPr/>
          <a:lstStyle>
            <a:lvl1pPr>
              <a:defRPr/>
            </a:lvl1pPr>
          </a:lstStyle>
          <a:p>
            <a:pPr>
              <a:defRPr/>
            </a:pPr>
            <a:fld id="{FA1C6282-967B-415F-8455-A40557BC8BD5}" type="slidenum">
              <a:rPr lang="en-US">
                <a:solidFill>
                  <a:srgbClr val="F8F8F8"/>
                </a:solidFill>
              </a:rPr>
              <a:pPr>
                <a:defRPr/>
              </a:pPr>
              <a:t>‹#›</a:t>
            </a:fld>
            <a:endParaRPr lang="en-US">
              <a:solidFill>
                <a:srgbClr val="F8F8F8"/>
              </a:solidFill>
            </a:endParaRPr>
          </a:p>
        </p:txBody>
      </p:sp>
      <p:sp>
        <p:nvSpPr>
          <p:cNvPr id="9"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2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4" name="Rectangle 3"/>
          <p:cNvSpPr>
            <a:spLocks noGrp="1" noChangeArrowheads="1"/>
          </p:cNvSpPr>
          <p:nvPr>
            <p:ph type="sldNum" sz="quarter" idx="11"/>
          </p:nvPr>
        </p:nvSpPr>
        <p:spPr>
          <a:ln/>
        </p:spPr>
        <p:txBody>
          <a:bodyPr/>
          <a:lstStyle>
            <a:lvl1pPr>
              <a:defRPr/>
            </a:lvl1pPr>
          </a:lstStyle>
          <a:p>
            <a:pPr>
              <a:defRPr/>
            </a:pPr>
            <a:fld id="{0B56131F-317E-4039-B77B-355B63143BAC}" type="slidenum">
              <a:rPr lang="en-US">
                <a:solidFill>
                  <a:srgbClr val="F8F8F8"/>
                </a:solidFill>
              </a:rPr>
              <a:pPr>
                <a:defRPr/>
              </a:pPr>
              <a:t>‹#›</a:t>
            </a:fld>
            <a:endParaRPr lang="en-US">
              <a:solidFill>
                <a:srgbClr val="F8F8F8"/>
              </a:solidFill>
            </a:endParaRPr>
          </a:p>
        </p:txBody>
      </p:sp>
      <p:sp>
        <p:nvSpPr>
          <p:cNvPr id="5"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2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3" name="Rectangle 3"/>
          <p:cNvSpPr>
            <a:spLocks noGrp="1" noChangeArrowheads="1"/>
          </p:cNvSpPr>
          <p:nvPr>
            <p:ph type="sldNum" sz="quarter" idx="11"/>
          </p:nvPr>
        </p:nvSpPr>
        <p:spPr>
          <a:ln/>
        </p:spPr>
        <p:txBody>
          <a:bodyPr/>
          <a:lstStyle>
            <a:lvl1pPr>
              <a:defRPr/>
            </a:lvl1pPr>
          </a:lstStyle>
          <a:p>
            <a:pPr>
              <a:defRPr/>
            </a:pPr>
            <a:fld id="{345EEEF5-157F-4AF5-B824-E56CC0C5A447}" type="slidenum">
              <a:rPr lang="en-US">
                <a:solidFill>
                  <a:srgbClr val="F8F8F8"/>
                </a:solidFill>
              </a:rPr>
              <a:pPr>
                <a:defRPr/>
              </a:pPr>
              <a:t>‹#›</a:t>
            </a:fld>
            <a:endParaRPr lang="en-US">
              <a:solidFill>
                <a:srgbClr val="F8F8F8"/>
              </a:solidFill>
            </a:endParaRPr>
          </a:p>
        </p:txBody>
      </p:sp>
      <p:sp>
        <p:nvSpPr>
          <p:cNvPr id="4"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2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1B98C56E-2797-4808-841B-8D6ABFF60CEA}" type="slidenum">
              <a:rPr lang="en-US">
                <a:solidFill>
                  <a:srgbClr val="F8F8F8"/>
                </a:solidFill>
              </a:rPr>
              <a:pPr>
                <a:defRPr/>
              </a:pPr>
              <a:t>‹#›</a:t>
            </a:fld>
            <a:endParaRPr lang="en-US">
              <a:solidFill>
                <a:srgbClr val="F8F8F8"/>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2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7B24FF0D-A254-4E15-8B0C-BC9E15DBC4C9}" type="slidenum">
              <a:rPr lang="en-US">
                <a:solidFill>
                  <a:srgbClr val="F8F8F8"/>
                </a:solidFill>
              </a:rPr>
              <a:pPr>
                <a:defRPr/>
              </a:pPr>
              <a:t>‹#›</a:t>
            </a:fld>
            <a:endParaRPr lang="en-US">
              <a:solidFill>
                <a:srgbClr val="F8F8F8"/>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2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CE7E5E71-04EA-43B1-800C-E4CE82FF170A}"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2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71D0B9DB-E2F8-4FB9-AF9E-52CE41047761}"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27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981200"/>
            <a:ext cx="8229600" cy="3886200"/>
          </a:xfrm>
        </p:spPr>
        <p:txBody>
          <a:bodyPr/>
          <a:lstStyle/>
          <a:p>
            <a:pPr lvl="0"/>
            <a:endParaRPr lang="en-US" noProof="0" smtClean="0"/>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6875854D-1451-4E44-8665-53A9A243B42C}"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279.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981200"/>
            <a:ext cx="8229600" cy="3886200"/>
          </a:xfrm>
        </p:spPr>
        <p:txBody>
          <a:bodyPr/>
          <a:lstStyle/>
          <a:p>
            <a:pPr lvl="0"/>
            <a:endParaRPr lang="en-US" noProof="0" smtClean="0"/>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F1599235-4DC5-4BE0-9D1B-B8AEAE130867}"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A6315ED1-3573-481B-B28B-4BB415E3D67E}" type="slidenum">
              <a:rPr lang="en-US">
                <a:solidFill>
                  <a:srgbClr val="F8F8F8"/>
                </a:solidFill>
              </a:rPr>
              <a:pPr>
                <a:defRPr/>
              </a:pPr>
              <a:t>‹#›</a:t>
            </a:fld>
            <a:endParaRPr lang="en-US">
              <a:solidFill>
                <a:srgbClr val="F8F8F8"/>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28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A6315ED1-3573-481B-B28B-4BB415E3D67E}" type="slidenum">
              <a:rPr lang="en-US">
                <a:solidFill>
                  <a:srgbClr val="F8F8F8"/>
                </a:solidFill>
              </a:rPr>
              <a:pPr>
                <a:defRPr/>
              </a:pPr>
              <a:t>‹#›</a:t>
            </a:fld>
            <a:endParaRPr lang="en-US">
              <a:solidFill>
                <a:srgbClr val="F8F8F8"/>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2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p:spPr>
          <p:txBody>
            <a:bodyPr wrap="none" anchor="ctr"/>
            <a:lstStyle/>
            <a:p>
              <a:pPr algn="ctr" fontAlgn="base">
                <a:spcBef>
                  <a:spcPct val="0"/>
                </a:spcBef>
                <a:spcAft>
                  <a:spcPct val="0"/>
                </a:spcAft>
                <a:defRPr/>
              </a:pPr>
              <a:endParaRPr lang="en-US" sz="2400">
                <a:solidFill>
                  <a:srgbClr val="F8F8F8"/>
                </a:solidFill>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grpSp>
          <p:nvGrpSpPr>
            <p:cNvPr id="3"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grpSp>
      </p:grpSp>
      <p:pic>
        <p:nvPicPr>
          <p:cNvPr id="18" name="Picture 21" descr="Glendon colored logo"/>
          <p:cNvPicPr>
            <a:picLocks noChangeAspect="1" noChangeArrowheads="1"/>
          </p:cNvPicPr>
          <p:nvPr/>
        </p:nvPicPr>
        <p:blipFill>
          <a:blip r:embed="rId2" cstate="print"/>
          <a:srcRect/>
          <a:stretch>
            <a:fillRect/>
          </a:stretch>
        </p:blipFill>
        <p:spPr bwMode="auto">
          <a:xfrm>
            <a:off x="0" y="685800"/>
            <a:ext cx="2935288" cy="3544888"/>
          </a:xfrm>
          <a:prstGeom prst="rect">
            <a:avLst/>
          </a:prstGeom>
          <a:noFill/>
          <a:ln w="9525">
            <a:noFill/>
            <a:miter lim="800000"/>
            <a:headEnd/>
            <a:tailEnd/>
          </a:ln>
        </p:spPr>
      </p:pic>
      <p:sp>
        <p:nvSpPr>
          <p:cNvPr id="4115"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en-US"/>
              <a:t>Click to edit Master title style</a:t>
            </a:r>
          </a:p>
        </p:txBody>
      </p:sp>
      <p:sp>
        <p:nvSpPr>
          <p:cNvPr id="4116"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en-US"/>
              <a:t>Click to edit Master subtitle style</a:t>
            </a:r>
          </a:p>
        </p:txBody>
      </p:sp>
      <p:sp>
        <p:nvSpPr>
          <p:cNvPr id="19" name="Rectangle 16"/>
          <p:cNvSpPr>
            <a:spLocks noGrp="1" noChangeArrowheads="1"/>
          </p:cNvSpPr>
          <p:nvPr>
            <p:ph type="dt" sz="half" idx="10"/>
          </p:nvPr>
        </p:nvSpPr>
        <p:spPr>
          <a:xfrm>
            <a:off x="457200" y="6248400"/>
            <a:ext cx="2133600" cy="457200"/>
          </a:xfrm>
        </p:spPr>
        <p:txBody>
          <a:bodyPr/>
          <a:lstStyle>
            <a:lvl1pPr>
              <a:defRPr/>
            </a:lvl1pPr>
          </a:lstStyle>
          <a:p>
            <a:pPr>
              <a:defRPr/>
            </a:pPr>
            <a:endParaRPr lang="en-US">
              <a:solidFill>
                <a:srgbClr val="F8F8F8"/>
              </a:solidFill>
            </a:endParaRPr>
          </a:p>
        </p:txBody>
      </p:sp>
      <p:sp>
        <p:nvSpPr>
          <p:cNvPr id="20" name="Rectangle 17"/>
          <p:cNvSpPr>
            <a:spLocks noGrp="1" noChangeArrowheads="1"/>
          </p:cNvSpPr>
          <p:nvPr>
            <p:ph type="ftr" sz="quarter" idx="11"/>
          </p:nvPr>
        </p:nvSpPr>
        <p:spPr/>
        <p:txBody>
          <a:bodyPr/>
          <a:lstStyle>
            <a:lvl1pPr>
              <a:defRPr/>
            </a:lvl1pPr>
          </a:lstStyle>
          <a:p>
            <a:pPr>
              <a:defRPr/>
            </a:pPr>
            <a:endParaRPr lang="en-US">
              <a:solidFill>
                <a:srgbClr val="F8F8F8"/>
              </a:solidFill>
            </a:endParaRPr>
          </a:p>
        </p:txBody>
      </p:sp>
      <p:sp>
        <p:nvSpPr>
          <p:cNvPr id="21" name="Rectangle 18"/>
          <p:cNvSpPr>
            <a:spLocks noGrp="1" noChangeArrowheads="1"/>
          </p:cNvSpPr>
          <p:nvPr>
            <p:ph type="sldNum" sz="quarter" idx="12"/>
          </p:nvPr>
        </p:nvSpPr>
        <p:spPr/>
        <p:txBody>
          <a:bodyPr/>
          <a:lstStyle>
            <a:lvl1pPr>
              <a:defRPr/>
            </a:lvl1pPr>
          </a:lstStyle>
          <a:p>
            <a:pPr>
              <a:defRPr/>
            </a:pPr>
            <a:fld id="{816B325D-430D-4CA6-A892-DE0DA0B54634}" type="slidenum">
              <a:rPr lang="en-US">
                <a:solidFill>
                  <a:srgbClr val="F8F8F8"/>
                </a:solidFill>
              </a:rPr>
              <a:pPr>
                <a:defRPr/>
              </a:pPr>
              <a:t>‹#›</a:t>
            </a:fld>
            <a:endParaRPr lang="en-US">
              <a:solidFill>
                <a:srgbClr val="F8F8F8"/>
              </a:solidFill>
            </a:endParaRPr>
          </a:p>
        </p:txBody>
      </p:sp>
    </p:spTree>
  </p:cSld>
  <p:clrMapOvr>
    <a:masterClrMapping/>
  </p:clrMapOvr>
  <p:transition/>
</p:sldLayout>
</file>

<file path=ppt/slideLayouts/slideLayout2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DEC5EB59-4BEC-468D-B4B6-67409E5070D5}"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2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D15423E6-C7C1-4EFA-98C9-33D5FDD21AEE}"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2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660CD954-70A4-46D6-AA5B-CA66B4BC5661}" type="slidenum">
              <a:rPr lang="en-US">
                <a:solidFill>
                  <a:srgbClr val="F8F8F8"/>
                </a:solidFill>
              </a:rPr>
              <a:pPr>
                <a:defRPr/>
              </a:pPr>
              <a:t>‹#›</a:t>
            </a:fld>
            <a:endParaRPr lang="en-US">
              <a:solidFill>
                <a:srgbClr val="F8F8F8"/>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2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8" name="Rectangle 3"/>
          <p:cNvSpPr>
            <a:spLocks noGrp="1" noChangeArrowheads="1"/>
          </p:cNvSpPr>
          <p:nvPr>
            <p:ph type="sldNum" sz="quarter" idx="11"/>
          </p:nvPr>
        </p:nvSpPr>
        <p:spPr>
          <a:ln/>
        </p:spPr>
        <p:txBody>
          <a:bodyPr/>
          <a:lstStyle>
            <a:lvl1pPr>
              <a:defRPr/>
            </a:lvl1pPr>
          </a:lstStyle>
          <a:p>
            <a:pPr>
              <a:defRPr/>
            </a:pPr>
            <a:fld id="{FA1C6282-967B-415F-8455-A40557BC8BD5}" type="slidenum">
              <a:rPr lang="en-US">
                <a:solidFill>
                  <a:srgbClr val="F8F8F8"/>
                </a:solidFill>
              </a:rPr>
              <a:pPr>
                <a:defRPr/>
              </a:pPr>
              <a:t>‹#›</a:t>
            </a:fld>
            <a:endParaRPr lang="en-US">
              <a:solidFill>
                <a:srgbClr val="F8F8F8"/>
              </a:solidFill>
            </a:endParaRPr>
          </a:p>
        </p:txBody>
      </p:sp>
      <p:sp>
        <p:nvSpPr>
          <p:cNvPr id="9"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2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4" name="Rectangle 3"/>
          <p:cNvSpPr>
            <a:spLocks noGrp="1" noChangeArrowheads="1"/>
          </p:cNvSpPr>
          <p:nvPr>
            <p:ph type="sldNum" sz="quarter" idx="11"/>
          </p:nvPr>
        </p:nvSpPr>
        <p:spPr>
          <a:ln/>
        </p:spPr>
        <p:txBody>
          <a:bodyPr/>
          <a:lstStyle>
            <a:lvl1pPr>
              <a:defRPr/>
            </a:lvl1pPr>
          </a:lstStyle>
          <a:p>
            <a:pPr>
              <a:defRPr/>
            </a:pPr>
            <a:fld id="{0B56131F-317E-4039-B77B-355B63143BAC}" type="slidenum">
              <a:rPr lang="en-US">
                <a:solidFill>
                  <a:srgbClr val="F8F8F8"/>
                </a:solidFill>
              </a:rPr>
              <a:pPr>
                <a:defRPr/>
              </a:pPr>
              <a:t>‹#›</a:t>
            </a:fld>
            <a:endParaRPr lang="en-US">
              <a:solidFill>
                <a:srgbClr val="F8F8F8"/>
              </a:solidFill>
            </a:endParaRPr>
          </a:p>
        </p:txBody>
      </p:sp>
      <p:sp>
        <p:nvSpPr>
          <p:cNvPr id="5"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2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3" name="Rectangle 3"/>
          <p:cNvSpPr>
            <a:spLocks noGrp="1" noChangeArrowheads="1"/>
          </p:cNvSpPr>
          <p:nvPr>
            <p:ph type="sldNum" sz="quarter" idx="11"/>
          </p:nvPr>
        </p:nvSpPr>
        <p:spPr>
          <a:ln/>
        </p:spPr>
        <p:txBody>
          <a:bodyPr/>
          <a:lstStyle>
            <a:lvl1pPr>
              <a:defRPr/>
            </a:lvl1pPr>
          </a:lstStyle>
          <a:p>
            <a:pPr>
              <a:defRPr/>
            </a:pPr>
            <a:fld id="{345EEEF5-157F-4AF5-B824-E56CC0C5A447}" type="slidenum">
              <a:rPr lang="en-US">
                <a:solidFill>
                  <a:srgbClr val="F8F8F8"/>
                </a:solidFill>
              </a:rPr>
              <a:pPr>
                <a:defRPr/>
              </a:pPr>
              <a:t>‹#›</a:t>
            </a:fld>
            <a:endParaRPr lang="en-US">
              <a:solidFill>
                <a:srgbClr val="F8F8F8"/>
              </a:solidFill>
            </a:endParaRPr>
          </a:p>
        </p:txBody>
      </p:sp>
      <p:sp>
        <p:nvSpPr>
          <p:cNvPr id="4"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2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1B98C56E-2797-4808-841B-8D6ABFF60CEA}" type="slidenum">
              <a:rPr lang="en-US">
                <a:solidFill>
                  <a:srgbClr val="F8F8F8"/>
                </a:solidFill>
              </a:rPr>
              <a:pPr>
                <a:defRPr/>
              </a:pPr>
              <a:t>‹#›</a:t>
            </a:fld>
            <a:endParaRPr lang="en-US">
              <a:solidFill>
                <a:srgbClr val="F8F8F8"/>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2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7B24FF0D-A254-4E15-8B0C-BC9E15DBC4C9}" type="slidenum">
              <a:rPr lang="en-US">
                <a:solidFill>
                  <a:srgbClr val="F8F8F8"/>
                </a:solidFill>
              </a:rPr>
              <a:pPr>
                <a:defRPr/>
              </a:pPr>
              <a:t>‹#›</a:t>
            </a:fld>
            <a:endParaRPr lang="en-US">
              <a:solidFill>
                <a:srgbClr val="F8F8F8"/>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p:spPr>
          <p:txBody>
            <a:bodyPr wrap="none" anchor="ctr"/>
            <a:lstStyle/>
            <a:p>
              <a:pPr algn="ctr" fontAlgn="base">
                <a:spcBef>
                  <a:spcPct val="0"/>
                </a:spcBef>
                <a:spcAft>
                  <a:spcPct val="0"/>
                </a:spcAft>
                <a:defRPr/>
              </a:pPr>
              <a:endParaRPr lang="en-US" sz="2400">
                <a:solidFill>
                  <a:srgbClr val="F8F8F8"/>
                </a:solidFill>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grpSp>
          <p:nvGrpSpPr>
            <p:cNvPr id="3"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grpSp>
      </p:grpSp>
      <p:pic>
        <p:nvPicPr>
          <p:cNvPr id="18" name="Picture 21" descr="Glendon colored logo"/>
          <p:cNvPicPr>
            <a:picLocks noChangeAspect="1" noChangeArrowheads="1"/>
          </p:cNvPicPr>
          <p:nvPr/>
        </p:nvPicPr>
        <p:blipFill>
          <a:blip r:embed="rId2" cstate="print"/>
          <a:srcRect/>
          <a:stretch>
            <a:fillRect/>
          </a:stretch>
        </p:blipFill>
        <p:spPr bwMode="auto">
          <a:xfrm>
            <a:off x="0" y="685800"/>
            <a:ext cx="2935288" cy="3544888"/>
          </a:xfrm>
          <a:prstGeom prst="rect">
            <a:avLst/>
          </a:prstGeom>
          <a:noFill/>
          <a:ln w="9525">
            <a:noFill/>
            <a:miter lim="800000"/>
            <a:headEnd/>
            <a:tailEnd/>
          </a:ln>
        </p:spPr>
      </p:pic>
      <p:sp>
        <p:nvSpPr>
          <p:cNvPr id="4115"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en-US"/>
              <a:t>Click to edit Master title style</a:t>
            </a:r>
          </a:p>
        </p:txBody>
      </p:sp>
      <p:sp>
        <p:nvSpPr>
          <p:cNvPr id="4116"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en-US"/>
              <a:t>Click to edit Master subtitle style</a:t>
            </a:r>
          </a:p>
        </p:txBody>
      </p:sp>
      <p:sp>
        <p:nvSpPr>
          <p:cNvPr id="19" name="Rectangle 16"/>
          <p:cNvSpPr>
            <a:spLocks noGrp="1" noChangeArrowheads="1"/>
          </p:cNvSpPr>
          <p:nvPr>
            <p:ph type="dt" sz="half" idx="10"/>
          </p:nvPr>
        </p:nvSpPr>
        <p:spPr>
          <a:xfrm>
            <a:off x="457200" y="6248400"/>
            <a:ext cx="2133600" cy="457200"/>
          </a:xfrm>
        </p:spPr>
        <p:txBody>
          <a:bodyPr/>
          <a:lstStyle>
            <a:lvl1pPr>
              <a:defRPr/>
            </a:lvl1pPr>
          </a:lstStyle>
          <a:p>
            <a:pPr>
              <a:defRPr/>
            </a:pPr>
            <a:endParaRPr lang="en-US">
              <a:solidFill>
                <a:srgbClr val="F8F8F8"/>
              </a:solidFill>
            </a:endParaRPr>
          </a:p>
        </p:txBody>
      </p:sp>
      <p:sp>
        <p:nvSpPr>
          <p:cNvPr id="20" name="Rectangle 17"/>
          <p:cNvSpPr>
            <a:spLocks noGrp="1" noChangeArrowheads="1"/>
          </p:cNvSpPr>
          <p:nvPr>
            <p:ph type="ftr" sz="quarter" idx="11"/>
          </p:nvPr>
        </p:nvSpPr>
        <p:spPr/>
        <p:txBody>
          <a:bodyPr/>
          <a:lstStyle>
            <a:lvl1pPr>
              <a:defRPr/>
            </a:lvl1pPr>
          </a:lstStyle>
          <a:p>
            <a:pPr>
              <a:defRPr/>
            </a:pPr>
            <a:endParaRPr lang="en-US">
              <a:solidFill>
                <a:srgbClr val="F8F8F8"/>
              </a:solidFill>
            </a:endParaRPr>
          </a:p>
        </p:txBody>
      </p:sp>
      <p:sp>
        <p:nvSpPr>
          <p:cNvPr id="21" name="Rectangle 18"/>
          <p:cNvSpPr>
            <a:spLocks noGrp="1" noChangeArrowheads="1"/>
          </p:cNvSpPr>
          <p:nvPr>
            <p:ph type="sldNum" sz="quarter" idx="12"/>
          </p:nvPr>
        </p:nvSpPr>
        <p:spPr/>
        <p:txBody>
          <a:bodyPr/>
          <a:lstStyle>
            <a:lvl1pPr>
              <a:defRPr/>
            </a:lvl1pPr>
          </a:lstStyle>
          <a:p>
            <a:pPr>
              <a:defRPr/>
            </a:pPr>
            <a:fld id="{816B325D-430D-4CA6-A892-DE0DA0B54634}" type="slidenum">
              <a:rPr lang="en-US">
                <a:solidFill>
                  <a:srgbClr val="F8F8F8"/>
                </a:solidFill>
              </a:rPr>
              <a:pPr>
                <a:defRPr/>
              </a:pPr>
              <a:t>‹#›</a:t>
            </a:fld>
            <a:endParaRPr lang="en-US">
              <a:solidFill>
                <a:srgbClr val="F8F8F8"/>
              </a:solidFill>
            </a:endParaRPr>
          </a:p>
        </p:txBody>
      </p:sp>
    </p:spTree>
  </p:cSld>
  <p:clrMapOvr>
    <a:masterClrMapping/>
  </p:clrMapOvr>
  <p:transition/>
</p:sldLayout>
</file>

<file path=ppt/slideLayouts/slideLayout2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CE7E5E71-04EA-43B1-800C-E4CE82FF170A}"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2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71D0B9DB-E2F8-4FB9-AF9E-52CE41047761}"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29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981200"/>
            <a:ext cx="8229600" cy="3886200"/>
          </a:xfrm>
        </p:spPr>
        <p:txBody>
          <a:bodyPr/>
          <a:lstStyle/>
          <a:p>
            <a:pPr lvl="0"/>
            <a:endParaRPr lang="en-US" noProof="0" smtClean="0"/>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6875854D-1451-4E44-8665-53A9A243B42C}"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29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981200"/>
            <a:ext cx="8229600" cy="3886200"/>
          </a:xfrm>
        </p:spPr>
        <p:txBody>
          <a:bodyPr/>
          <a:lstStyle/>
          <a:p>
            <a:pPr lvl="0"/>
            <a:endParaRPr lang="en-US" noProof="0" smtClean="0"/>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F1599235-4DC5-4BE0-9D1B-B8AEAE130867}"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29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A6315ED1-3573-481B-B28B-4BB415E3D67E}" type="slidenum">
              <a:rPr lang="en-US">
                <a:solidFill>
                  <a:srgbClr val="F8F8F8"/>
                </a:solidFill>
              </a:rPr>
              <a:pPr>
                <a:defRPr/>
              </a:pPr>
              <a:t>‹#›</a:t>
            </a:fld>
            <a:endParaRPr lang="en-US">
              <a:solidFill>
                <a:srgbClr val="F8F8F8"/>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29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p:spPr>
          <p:txBody>
            <a:bodyPr wrap="none" anchor="ctr"/>
            <a:lstStyle/>
            <a:p>
              <a:pPr algn="ctr" fontAlgn="base">
                <a:spcBef>
                  <a:spcPct val="0"/>
                </a:spcBef>
                <a:spcAft>
                  <a:spcPct val="0"/>
                </a:spcAft>
                <a:defRPr/>
              </a:pPr>
              <a:endParaRPr lang="en-US" sz="2400">
                <a:solidFill>
                  <a:srgbClr val="F8F8F8"/>
                </a:solidFill>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grpSp>
          <p:nvGrpSpPr>
            <p:cNvPr id="3"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grpSp>
      </p:grpSp>
      <p:pic>
        <p:nvPicPr>
          <p:cNvPr id="18" name="Picture 21" descr="Glendon colored logo"/>
          <p:cNvPicPr>
            <a:picLocks noChangeAspect="1" noChangeArrowheads="1"/>
          </p:cNvPicPr>
          <p:nvPr/>
        </p:nvPicPr>
        <p:blipFill>
          <a:blip r:embed="rId2" cstate="print"/>
          <a:srcRect/>
          <a:stretch>
            <a:fillRect/>
          </a:stretch>
        </p:blipFill>
        <p:spPr bwMode="auto">
          <a:xfrm>
            <a:off x="0" y="685800"/>
            <a:ext cx="2935288" cy="3544888"/>
          </a:xfrm>
          <a:prstGeom prst="rect">
            <a:avLst/>
          </a:prstGeom>
          <a:noFill/>
          <a:ln w="9525">
            <a:noFill/>
            <a:miter lim="800000"/>
            <a:headEnd/>
            <a:tailEnd/>
          </a:ln>
        </p:spPr>
      </p:pic>
      <p:sp>
        <p:nvSpPr>
          <p:cNvPr id="4115"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en-US"/>
              <a:t>Click to edit Master title style</a:t>
            </a:r>
          </a:p>
        </p:txBody>
      </p:sp>
      <p:sp>
        <p:nvSpPr>
          <p:cNvPr id="4116"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en-US"/>
              <a:t>Click to edit Master subtitle style</a:t>
            </a:r>
          </a:p>
        </p:txBody>
      </p:sp>
      <p:sp>
        <p:nvSpPr>
          <p:cNvPr id="19" name="Rectangle 16"/>
          <p:cNvSpPr>
            <a:spLocks noGrp="1" noChangeArrowheads="1"/>
          </p:cNvSpPr>
          <p:nvPr>
            <p:ph type="dt" sz="half" idx="10"/>
          </p:nvPr>
        </p:nvSpPr>
        <p:spPr>
          <a:xfrm>
            <a:off x="457200" y="6248400"/>
            <a:ext cx="2133600" cy="457200"/>
          </a:xfrm>
        </p:spPr>
        <p:txBody>
          <a:bodyPr/>
          <a:lstStyle>
            <a:lvl1pPr>
              <a:defRPr/>
            </a:lvl1pPr>
          </a:lstStyle>
          <a:p>
            <a:pPr>
              <a:defRPr/>
            </a:pPr>
            <a:endParaRPr lang="en-US">
              <a:solidFill>
                <a:srgbClr val="F8F8F8"/>
              </a:solidFill>
            </a:endParaRPr>
          </a:p>
        </p:txBody>
      </p:sp>
      <p:sp>
        <p:nvSpPr>
          <p:cNvPr id="20" name="Rectangle 17"/>
          <p:cNvSpPr>
            <a:spLocks noGrp="1" noChangeArrowheads="1"/>
          </p:cNvSpPr>
          <p:nvPr>
            <p:ph type="ftr" sz="quarter" idx="11"/>
          </p:nvPr>
        </p:nvSpPr>
        <p:spPr/>
        <p:txBody>
          <a:bodyPr/>
          <a:lstStyle>
            <a:lvl1pPr>
              <a:defRPr/>
            </a:lvl1pPr>
          </a:lstStyle>
          <a:p>
            <a:pPr>
              <a:defRPr/>
            </a:pPr>
            <a:endParaRPr lang="en-US">
              <a:solidFill>
                <a:srgbClr val="F8F8F8"/>
              </a:solidFill>
            </a:endParaRPr>
          </a:p>
        </p:txBody>
      </p:sp>
      <p:sp>
        <p:nvSpPr>
          <p:cNvPr id="21" name="Rectangle 18"/>
          <p:cNvSpPr>
            <a:spLocks noGrp="1" noChangeArrowheads="1"/>
          </p:cNvSpPr>
          <p:nvPr>
            <p:ph type="sldNum" sz="quarter" idx="12"/>
          </p:nvPr>
        </p:nvSpPr>
        <p:spPr/>
        <p:txBody>
          <a:bodyPr/>
          <a:lstStyle>
            <a:lvl1pPr>
              <a:defRPr/>
            </a:lvl1pPr>
          </a:lstStyle>
          <a:p>
            <a:pPr>
              <a:defRPr/>
            </a:pPr>
            <a:fld id="{816B325D-430D-4CA6-A892-DE0DA0B54634}" type="slidenum">
              <a:rPr lang="en-US">
                <a:solidFill>
                  <a:srgbClr val="F8F8F8"/>
                </a:solidFill>
              </a:rPr>
              <a:pPr>
                <a:defRPr/>
              </a:pPr>
              <a:t>‹#›</a:t>
            </a:fld>
            <a:endParaRPr lang="en-US">
              <a:solidFill>
                <a:srgbClr val="F8F8F8"/>
              </a:solidFill>
            </a:endParaRPr>
          </a:p>
        </p:txBody>
      </p:sp>
    </p:spTree>
  </p:cSld>
  <p:clrMapOvr>
    <a:masterClrMapping/>
  </p:clrMapOvr>
  <p:transition/>
</p:sldLayout>
</file>

<file path=ppt/slideLayouts/slideLayout2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DEC5EB59-4BEC-468D-B4B6-67409E5070D5}"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2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D15423E6-C7C1-4EFA-98C9-33D5FDD21AEE}"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2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660CD954-70A4-46D6-AA5B-CA66B4BC5661}" type="slidenum">
              <a:rPr lang="en-US">
                <a:solidFill>
                  <a:srgbClr val="F8F8F8"/>
                </a:solidFill>
              </a:rPr>
              <a:pPr>
                <a:defRPr/>
              </a:pPr>
              <a:t>‹#›</a:t>
            </a:fld>
            <a:endParaRPr lang="en-US">
              <a:solidFill>
                <a:srgbClr val="F8F8F8"/>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2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8" name="Rectangle 3"/>
          <p:cNvSpPr>
            <a:spLocks noGrp="1" noChangeArrowheads="1"/>
          </p:cNvSpPr>
          <p:nvPr>
            <p:ph type="sldNum" sz="quarter" idx="11"/>
          </p:nvPr>
        </p:nvSpPr>
        <p:spPr>
          <a:ln/>
        </p:spPr>
        <p:txBody>
          <a:bodyPr/>
          <a:lstStyle>
            <a:lvl1pPr>
              <a:defRPr/>
            </a:lvl1pPr>
          </a:lstStyle>
          <a:p>
            <a:pPr>
              <a:defRPr/>
            </a:pPr>
            <a:fld id="{FA1C6282-967B-415F-8455-A40557BC8BD5}" type="slidenum">
              <a:rPr lang="en-US">
                <a:solidFill>
                  <a:srgbClr val="F8F8F8"/>
                </a:solidFill>
              </a:rPr>
              <a:pPr>
                <a:defRPr/>
              </a:pPr>
              <a:t>‹#›</a:t>
            </a:fld>
            <a:endParaRPr lang="en-US">
              <a:solidFill>
                <a:srgbClr val="F8F8F8"/>
              </a:solidFill>
            </a:endParaRPr>
          </a:p>
        </p:txBody>
      </p:sp>
      <p:sp>
        <p:nvSpPr>
          <p:cNvPr id="9"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D15423E6-C7C1-4EFA-98C9-33D5FDD21AEE}"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DEC5EB59-4BEC-468D-B4B6-67409E5070D5}"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3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4" name="Rectangle 3"/>
          <p:cNvSpPr>
            <a:spLocks noGrp="1" noChangeArrowheads="1"/>
          </p:cNvSpPr>
          <p:nvPr>
            <p:ph type="sldNum" sz="quarter" idx="11"/>
          </p:nvPr>
        </p:nvSpPr>
        <p:spPr>
          <a:ln/>
        </p:spPr>
        <p:txBody>
          <a:bodyPr/>
          <a:lstStyle>
            <a:lvl1pPr>
              <a:defRPr/>
            </a:lvl1pPr>
          </a:lstStyle>
          <a:p>
            <a:pPr>
              <a:defRPr/>
            </a:pPr>
            <a:fld id="{0B56131F-317E-4039-B77B-355B63143BAC}" type="slidenum">
              <a:rPr lang="en-US">
                <a:solidFill>
                  <a:srgbClr val="F8F8F8"/>
                </a:solidFill>
              </a:rPr>
              <a:pPr>
                <a:defRPr/>
              </a:pPr>
              <a:t>‹#›</a:t>
            </a:fld>
            <a:endParaRPr lang="en-US">
              <a:solidFill>
                <a:srgbClr val="F8F8F8"/>
              </a:solidFill>
            </a:endParaRPr>
          </a:p>
        </p:txBody>
      </p:sp>
      <p:sp>
        <p:nvSpPr>
          <p:cNvPr id="5"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3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3" name="Rectangle 3"/>
          <p:cNvSpPr>
            <a:spLocks noGrp="1" noChangeArrowheads="1"/>
          </p:cNvSpPr>
          <p:nvPr>
            <p:ph type="sldNum" sz="quarter" idx="11"/>
          </p:nvPr>
        </p:nvSpPr>
        <p:spPr>
          <a:ln/>
        </p:spPr>
        <p:txBody>
          <a:bodyPr/>
          <a:lstStyle>
            <a:lvl1pPr>
              <a:defRPr/>
            </a:lvl1pPr>
          </a:lstStyle>
          <a:p>
            <a:pPr>
              <a:defRPr/>
            </a:pPr>
            <a:fld id="{345EEEF5-157F-4AF5-B824-E56CC0C5A447}" type="slidenum">
              <a:rPr lang="en-US">
                <a:solidFill>
                  <a:srgbClr val="F8F8F8"/>
                </a:solidFill>
              </a:rPr>
              <a:pPr>
                <a:defRPr/>
              </a:pPr>
              <a:t>‹#›</a:t>
            </a:fld>
            <a:endParaRPr lang="en-US">
              <a:solidFill>
                <a:srgbClr val="F8F8F8"/>
              </a:solidFill>
            </a:endParaRPr>
          </a:p>
        </p:txBody>
      </p:sp>
      <p:sp>
        <p:nvSpPr>
          <p:cNvPr id="4"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3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1B98C56E-2797-4808-841B-8D6ABFF60CEA}" type="slidenum">
              <a:rPr lang="en-US">
                <a:solidFill>
                  <a:srgbClr val="F8F8F8"/>
                </a:solidFill>
              </a:rPr>
              <a:pPr>
                <a:defRPr/>
              </a:pPr>
              <a:t>‹#›</a:t>
            </a:fld>
            <a:endParaRPr lang="en-US">
              <a:solidFill>
                <a:srgbClr val="F8F8F8"/>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3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7B24FF0D-A254-4E15-8B0C-BC9E15DBC4C9}" type="slidenum">
              <a:rPr lang="en-US">
                <a:solidFill>
                  <a:srgbClr val="F8F8F8"/>
                </a:solidFill>
              </a:rPr>
              <a:pPr>
                <a:defRPr/>
              </a:pPr>
              <a:t>‹#›</a:t>
            </a:fld>
            <a:endParaRPr lang="en-US">
              <a:solidFill>
                <a:srgbClr val="F8F8F8"/>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3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CE7E5E71-04EA-43B1-800C-E4CE82FF170A}"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3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71D0B9DB-E2F8-4FB9-AF9E-52CE41047761}"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30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981200"/>
            <a:ext cx="8229600" cy="3886200"/>
          </a:xfrm>
        </p:spPr>
        <p:txBody>
          <a:bodyPr/>
          <a:lstStyle/>
          <a:p>
            <a:pPr lvl="0"/>
            <a:endParaRPr lang="en-US" noProof="0" smtClean="0"/>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6875854D-1451-4E44-8665-53A9A243B42C}"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307.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981200"/>
            <a:ext cx="8229600" cy="3886200"/>
          </a:xfrm>
        </p:spPr>
        <p:txBody>
          <a:bodyPr/>
          <a:lstStyle/>
          <a:p>
            <a:pPr lvl="0"/>
            <a:endParaRPr lang="en-US" noProof="0" smtClean="0"/>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F1599235-4DC5-4BE0-9D1B-B8AEAE130867}"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30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A6315ED1-3573-481B-B28B-4BB415E3D67E}" type="slidenum">
              <a:rPr lang="en-US">
                <a:solidFill>
                  <a:srgbClr val="F8F8F8"/>
                </a:solidFill>
              </a:rPr>
              <a:pPr>
                <a:defRPr/>
              </a:pPr>
              <a:t>‹#›</a:t>
            </a:fld>
            <a:endParaRPr lang="en-US">
              <a:solidFill>
                <a:srgbClr val="F8F8F8"/>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3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p:spPr>
          <p:txBody>
            <a:bodyPr wrap="none" anchor="ctr"/>
            <a:lstStyle/>
            <a:p>
              <a:pPr algn="ctr" fontAlgn="base">
                <a:spcBef>
                  <a:spcPct val="0"/>
                </a:spcBef>
                <a:spcAft>
                  <a:spcPct val="0"/>
                </a:spcAft>
                <a:defRPr/>
              </a:pPr>
              <a:endParaRPr lang="en-US" sz="2400">
                <a:solidFill>
                  <a:srgbClr val="000000"/>
                </a:solidFill>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000000"/>
                </a:solidFill>
                <a:latin typeface="Times New Roman" pitchFamily="18" charset="0"/>
              </a:endParaRPr>
            </a:p>
          </p:txBody>
        </p:sp>
        <p:grpSp>
          <p:nvGrpSpPr>
            <p:cNvPr id="3"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000000"/>
                  </a:solidFill>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000000"/>
                  </a:solidFill>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000000"/>
                  </a:solidFill>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000000"/>
                  </a:solidFill>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000000"/>
                  </a:solidFill>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000000"/>
                  </a:solidFill>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000000"/>
                  </a:solidFill>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000000"/>
                  </a:solidFill>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000000"/>
                  </a:solidFill>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000000"/>
                  </a:solidFill>
                  <a:latin typeface="Times New Roman" pitchFamily="18" charset="0"/>
                </a:endParaRPr>
              </a:p>
            </p:txBody>
          </p:sp>
        </p:grpSp>
      </p:grpSp>
      <p:pic>
        <p:nvPicPr>
          <p:cNvPr id="18" name="Picture 21" descr="Glendon colored logo"/>
          <p:cNvPicPr>
            <a:picLocks noChangeAspect="1" noChangeArrowheads="1"/>
          </p:cNvPicPr>
          <p:nvPr/>
        </p:nvPicPr>
        <p:blipFill>
          <a:blip r:embed="rId2" cstate="print"/>
          <a:srcRect/>
          <a:stretch>
            <a:fillRect/>
          </a:stretch>
        </p:blipFill>
        <p:spPr bwMode="auto">
          <a:xfrm>
            <a:off x="0" y="685800"/>
            <a:ext cx="2935288" cy="3544888"/>
          </a:xfrm>
          <a:prstGeom prst="rect">
            <a:avLst/>
          </a:prstGeom>
          <a:noFill/>
          <a:ln w="9525">
            <a:noFill/>
            <a:miter lim="800000"/>
            <a:headEnd/>
            <a:tailEnd/>
          </a:ln>
        </p:spPr>
      </p:pic>
      <p:sp>
        <p:nvSpPr>
          <p:cNvPr id="4115"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en-US"/>
              <a:t>Click to edit Master title style</a:t>
            </a:r>
          </a:p>
        </p:txBody>
      </p:sp>
      <p:sp>
        <p:nvSpPr>
          <p:cNvPr id="4116"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en-US"/>
              <a:t>Click to edit Master subtitle style</a:t>
            </a:r>
          </a:p>
        </p:txBody>
      </p:sp>
      <p:sp>
        <p:nvSpPr>
          <p:cNvPr id="19" name="Rectangle 16"/>
          <p:cNvSpPr>
            <a:spLocks noGrp="1" noChangeArrowheads="1"/>
          </p:cNvSpPr>
          <p:nvPr>
            <p:ph type="dt" sz="half" idx="10"/>
          </p:nvPr>
        </p:nvSpPr>
        <p:spPr>
          <a:xfrm>
            <a:off x="457200" y="6248400"/>
            <a:ext cx="2133600" cy="457200"/>
          </a:xfrm>
        </p:spPr>
        <p:txBody>
          <a:bodyPr/>
          <a:lstStyle>
            <a:lvl1pPr>
              <a:defRPr b="1">
                <a:latin typeface="Arial" charset="0"/>
              </a:defRPr>
            </a:lvl1pPr>
          </a:lstStyle>
          <a:p>
            <a:pPr>
              <a:defRPr/>
            </a:pPr>
            <a:endParaRPr lang="en-US"/>
          </a:p>
        </p:txBody>
      </p:sp>
      <p:sp>
        <p:nvSpPr>
          <p:cNvPr id="20" name="Rectangle 17"/>
          <p:cNvSpPr>
            <a:spLocks noGrp="1" noChangeArrowheads="1"/>
          </p:cNvSpPr>
          <p:nvPr>
            <p:ph type="ftr" sz="quarter" idx="11"/>
          </p:nvPr>
        </p:nvSpPr>
        <p:spPr/>
        <p:txBody>
          <a:bodyPr/>
          <a:lstStyle>
            <a:lvl1pPr algn="l">
              <a:defRPr b="1">
                <a:latin typeface="Arial" charset="0"/>
              </a:defRPr>
            </a:lvl1pPr>
          </a:lstStyle>
          <a:p>
            <a:pPr>
              <a:defRPr/>
            </a:pPr>
            <a:endParaRPr lang="en-US"/>
          </a:p>
        </p:txBody>
      </p:sp>
      <p:sp>
        <p:nvSpPr>
          <p:cNvPr id="21" name="Rectangle 18"/>
          <p:cNvSpPr>
            <a:spLocks noGrp="1" noChangeArrowheads="1"/>
          </p:cNvSpPr>
          <p:nvPr>
            <p:ph type="sldNum" sz="quarter" idx="12"/>
          </p:nvPr>
        </p:nvSpPr>
        <p:spPr/>
        <p:txBody>
          <a:bodyPr/>
          <a:lstStyle>
            <a:lvl1pPr>
              <a:defRPr b="1"/>
            </a:lvl1pPr>
          </a:lstStyle>
          <a:p>
            <a:pPr>
              <a:defRPr/>
            </a:pPr>
            <a:fld id="{A331591C-38AB-40F3-99A1-843E89F95D0D}" type="slidenum">
              <a:rPr lang="en-US"/>
              <a:pPr>
                <a:defRPr/>
              </a:pPr>
              <a:t>‹#›</a:t>
            </a:fld>
            <a:endParaRPr lang="en-US"/>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D15423E6-C7C1-4EFA-98C9-33D5FDD21AEE}"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3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lgn="l">
              <a:defRPr b="1">
                <a:latin typeface="Arial" charset="0"/>
              </a:defRPr>
            </a:lvl1pPr>
          </a:lstStyle>
          <a:p>
            <a:pPr>
              <a:defRPr/>
            </a:pPr>
            <a:endParaRPr lang="en-US"/>
          </a:p>
        </p:txBody>
      </p:sp>
      <p:sp>
        <p:nvSpPr>
          <p:cNvPr id="5" name="Slide Number Placeholder 4"/>
          <p:cNvSpPr>
            <a:spLocks noGrp="1"/>
          </p:cNvSpPr>
          <p:nvPr>
            <p:ph type="sldNum" sz="quarter" idx="11"/>
          </p:nvPr>
        </p:nvSpPr>
        <p:spPr/>
        <p:txBody>
          <a:bodyPr/>
          <a:lstStyle>
            <a:lvl1pPr>
              <a:defRPr b="1"/>
            </a:lvl1pPr>
          </a:lstStyle>
          <a:p>
            <a:pPr>
              <a:defRPr/>
            </a:pPr>
            <a:fld id="{8F755C12-FC94-4452-9336-1059DDC1D62A}" type="slidenum">
              <a:rPr lang="en-US"/>
              <a:pPr>
                <a:defRPr/>
              </a:pPr>
              <a:t>‹#›</a:t>
            </a:fld>
            <a:endParaRPr lang="en-US"/>
          </a:p>
        </p:txBody>
      </p:sp>
      <p:sp>
        <p:nvSpPr>
          <p:cNvPr id="6" name="Date Placeholder 5"/>
          <p:cNvSpPr>
            <a:spLocks noGrp="1"/>
          </p:cNvSpPr>
          <p:nvPr>
            <p:ph type="dt" sz="half" idx="12"/>
          </p:nvPr>
        </p:nvSpPr>
        <p:spPr/>
        <p:txBody>
          <a:bodyPr/>
          <a:lstStyle>
            <a:lvl1pPr>
              <a:defRPr b="1">
                <a:latin typeface="Arial" charset="0"/>
              </a:defRPr>
            </a:lvl1pPr>
          </a:lstStyle>
          <a:p>
            <a:pPr>
              <a:defRPr/>
            </a:pPr>
            <a:endParaRPr lang="en-US"/>
          </a:p>
        </p:txBody>
      </p:sp>
    </p:spTree>
  </p:cSld>
  <p:clrMapOvr>
    <a:masterClrMapping/>
  </p:clrMapOvr>
  <p:transition/>
</p:sldLayout>
</file>

<file path=ppt/slideLayouts/slideLayout3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lgn="l">
              <a:defRPr b="1">
                <a:latin typeface="Arial" charset="0"/>
              </a:defRPr>
            </a:lvl1pPr>
          </a:lstStyle>
          <a:p>
            <a:pPr>
              <a:defRPr/>
            </a:pPr>
            <a:endParaRPr lang="en-US"/>
          </a:p>
        </p:txBody>
      </p:sp>
      <p:sp>
        <p:nvSpPr>
          <p:cNvPr id="5" name="Slide Number Placeholder 4"/>
          <p:cNvSpPr>
            <a:spLocks noGrp="1"/>
          </p:cNvSpPr>
          <p:nvPr>
            <p:ph type="sldNum" sz="quarter" idx="11"/>
          </p:nvPr>
        </p:nvSpPr>
        <p:spPr/>
        <p:txBody>
          <a:bodyPr/>
          <a:lstStyle>
            <a:lvl1pPr>
              <a:defRPr b="1"/>
            </a:lvl1pPr>
          </a:lstStyle>
          <a:p>
            <a:pPr>
              <a:defRPr/>
            </a:pPr>
            <a:fld id="{F6C78AE2-9138-429B-A717-05168FF1B2DA}" type="slidenum">
              <a:rPr lang="en-US"/>
              <a:pPr>
                <a:defRPr/>
              </a:pPr>
              <a:t>‹#›</a:t>
            </a:fld>
            <a:endParaRPr lang="en-US"/>
          </a:p>
        </p:txBody>
      </p:sp>
      <p:sp>
        <p:nvSpPr>
          <p:cNvPr id="6" name="Date Placeholder 5"/>
          <p:cNvSpPr>
            <a:spLocks noGrp="1"/>
          </p:cNvSpPr>
          <p:nvPr>
            <p:ph type="dt" sz="half" idx="12"/>
          </p:nvPr>
        </p:nvSpPr>
        <p:spPr/>
        <p:txBody>
          <a:bodyPr/>
          <a:lstStyle>
            <a:lvl1pPr>
              <a:defRPr b="1">
                <a:latin typeface="Arial" charset="0"/>
              </a:defRPr>
            </a:lvl1pPr>
          </a:lstStyle>
          <a:p>
            <a:pPr>
              <a:defRPr/>
            </a:pPr>
            <a:endParaRPr lang="en-US"/>
          </a:p>
        </p:txBody>
      </p:sp>
    </p:spTree>
  </p:cSld>
  <p:clrMapOvr>
    <a:masterClrMapping/>
  </p:clrMapOvr>
  <p:transition/>
</p:sldLayout>
</file>

<file path=ppt/slideLayouts/slideLayout3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lgn="l">
              <a:defRPr b="1">
                <a:latin typeface="Arial" charset="0"/>
              </a:defRPr>
            </a:lvl1pPr>
          </a:lstStyle>
          <a:p>
            <a:pPr>
              <a:defRPr/>
            </a:pPr>
            <a:endParaRPr lang="en-US"/>
          </a:p>
        </p:txBody>
      </p:sp>
      <p:sp>
        <p:nvSpPr>
          <p:cNvPr id="6" name="Slide Number Placeholder 5"/>
          <p:cNvSpPr>
            <a:spLocks noGrp="1"/>
          </p:cNvSpPr>
          <p:nvPr>
            <p:ph type="sldNum" sz="quarter" idx="11"/>
          </p:nvPr>
        </p:nvSpPr>
        <p:spPr/>
        <p:txBody>
          <a:bodyPr/>
          <a:lstStyle>
            <a:lvl1pPr>
              <a:defRPr b="1"/>
            </a:lvl1pPr>
          </a:lstStyle>
          <a:p>
            <a:pPr>
              <a:defRPr/>
            </a:pPr>
            <a:fld id="{B03BB07F-5178-45C0-B482-8C93AFB2349B}" type="slidenum">
              <a:rPr lang="en-US"/>
              <a:pPr>
                <a:defRPr/>
              </a:pPr>
              <a:t>‹#›</a:t>
            </a:fld>
            <a:endParaRPr lang="en-US"/>
          </a:p>
        </p:txBody>
      </p:sp>
      <p:sp>
        <p:nvSpPr>
          <p:cNvPr id="7" name="Date Placeholder 6"/>
          <p:cNvSpPr>
            <a:spLocks noGrp="1"/>
          </p:cNvSpPr>
          <p:nvPr>
            <p:ph type="dt" sz="half" idx="12"/>
          </p:nvPr>
        </p:nvSpPr>
        <p:spPr/>
        <p:txBody>
          <a:bodyPr/>
          <a:lstStyle>
            <a:lvl1pPr>
              <a:defRPr b="1">
                <a:latin typeface="Arial" charset="0"/>
              </a:defRPr>
            </a:lvl1pPr>
          </a:lstStyle>
          <a:p>
            <a:pPr>
              <a:defRPr/>
            </a:pPr>
            <a:endParaRPr lang="en-US"/>
          </a:p>
        </p:txBody>
      </p:sp>
    </p:spTree>
  </p:cSld>
  <p:clrMapOvr>
    <a:masterClrMapping/>
  </p:clrMapOvr>
  <p:transition/>
</p:sldLayout>
</file>

<file path=ppt/slideLayouts/slideLayout3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lgn="l">
              <a:defRPr b="1">
                <a:latin typeface="Arial" charset="0"/>
              </a:defRPr>
            </a:lvl1pPr>
          </a:lstStyle>
          <a:p>
            <a:pPr>
              <a:defRPr/>
            </a:pPr>
            <a:endParaRPr lang="en-US"/>
          </a:p>
        </p:txBody>
      </p:sp>
      <p:sp>
        <p:nvSpPr>
          <p:cNvPr id="8" name="Slide Number Placeholder 7"/>
          <p:cNvSpPr>
            <a:spLocks noGrp="1"/>
          </p:cNvSpPr>
          <p:nvPr>
            <p:ph type="sldNum" sz="quarter" idx="11"/>
          </p:nvPr>
        </p:nvSpPr>
        <p:spPr/>
        <p:txBody>
          <a:bodyPr/>
          <a:lstStyle>
            <a:lvl1pPr>
              <a:defRPr b="1"/>
            </a:lvl1pPr>
          </a:lstStyle>
          <a:p>
            <a:pPr>
              <a:defRPr/>
            </a:pPr>
            <a:fld id="{7769600B-F7F8-4818-B9D6-486A27DC2C18}" type="slidenum">
              <a:rPr lang="en-US"/>
              <a:pPr>
                <a:defRPr/>
              </a:pPr>
              <a:t>‹#›</a:t>
            </a:fld>
            <a:endParaRPr lang="en-US"/>
          </a:p>
        </p:txBody>
      </p:sp>
      <p:sp>
        <p:nvSpPr>
          <p:cNvPr id="9" name="Date Placeholder 8"/>
          <p:cNvSpPr>
            <a:spLocks noGrp="1"/>
          </p:cNvSpPr>
          <p:nvPr>
            <p:ph type="dt" sz="half" idx="12"/>
          </p:nvPr>
        </p:nvSpPr>
        <p:spPr/>
        <p:txBody>
          <a:bodyPr/>
          <a:lstStyle>
            <a:lvl1pPr>
              <a:defRPr b="1">
                <a:latin typeface="Arial" charset="0"/>
              </a:defRPr>
            </a:lvl1pPr>
          </a:lstStyle>
          <a:p>
            <a:pPr>
              <a:defRPr/>
            </a:pPr>
            <a:endParaRPr lang="en-US"/>
          </a:p>
        </p:txBody>
      </p:sp>
    </p:spTree>
  </p:cSld>
  <p:clrMapOvr>
    <a:masterClrMapping/>
  </p:clrMapOvr>
  <p:transition/>
</p:sldLayout>
</file>

<file path=ppt/slideLayouts/slideLayout3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lgn="l">
              <a:defRPr b="1">
                <a:latin typeface="Arial" charset="0"/>
              </a:defRPr>
            </a:lvl1pPr>
          </a:lstStyle>
          <a:p>
            <a:pPr>
              <a:defRPr/>
            </a:pPr>
            <a:endParaRPr lang="en-US"/>
          </a:p>
        </p:txBody>
      </p:sp>
      <p:sp>
        <p:nvSpPr>
          <p:cNvPr id="4" name="Slide Number Placeholder 3"/>
          <p:cNvSpPr>
            <a:spLocks noGrp="1"/>
          </p:cNvSpPr>
          <p:nvPr>
            <p:ph type="sldNum" sz="quarter" idx="11"/>
          </p:nvPr>
        </p:nvSpPr>
        <p:spPr/>
        <p:txBody>
          <a:bodyPr/>
          <a:lstStyle>
            <a:lvl1pPr>
              <a:defRPr b="1"/>
            </a:lvl1pPr>
          </a:lstStyle>
          <a:p>
            <a:pPr>
              <a:defRPr/>
            </a:pPr>
            <a:fld id="{D87E7501-B623-4998-8EAC-DB6C830661D7}" type="slidenum">
              <a:rPr lang="en-US"/>
              <a:pPr>
                <a:defRPr/>
              </a:pPr>
              <a:t>‹#›</a:t>
            </a:fld>
            <a:endParaRPr lang="en-US"/>
          </a:p>
        </p:txBody>
      </p:sp>
      <p:sp>
        <p:nvSpPr>
          <p:cNvPr id="5" name="Date Placeholder 4"/>
          <p:cNvSpPr>
            <a:spLocks noGrp="1"/>
          </p:cNvSpPr>
          <p:nvPr>
            <p:ph type="dt" sz="half" idx="12"/>
          </p:nvPr>
        </p:nvSpPr>
        <p:spPr/>
        <p:txBody>
          <a:bodyPr/>
          <a:lstStyle>
            <a:lvl1pPr>
              <a:defRPr b="1">
                <a:latin typeface="Arial" charset="0"/>
              </a:defRPr>
            </a:lvl1pPr>
          </a:lstStyle>
          <a:p>
            <a:pPr>
              <a:defRPr/>
            </a:pPr>
            <a:endParaRPr lang="en-US"/>
          </a:p>
        </p:txBody>
      </p:sp>
    </p:spTree>
  </p:cSld>
  <p:clrMapOvr>
    <a:masterClrMapping/>
  </p:clrMapOvr>
  <p:transition/>
</p:sldLayout>
</file>

<file path=ppt/slideLayouts/slideLayout3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lgn="l">
              <a:defRPr b="1">
                <a:latin typeface="Arial" charset="0"/>
              </a:defRPr>
            </a:lvl1pPr>
          </a:lstStyle>
          <a:p>
            <a:pPr>
              <a:defRPr/>
            </a:pPr>
            <a:endParaRPr lang="en-US"/>
          </a:p>
        </p:txBody>
      </p:sp>
      <p:sp>
        <p:nvSpPr>
          <p:cNvPr id="3" name="Slide Number Placeholder 2"/>
          <p:cNvSpPr>
            <a:spLocks noGrp="1"/>
          </p:cNvSpPr>
          <p:nvPr>
            <p:ph type="sldNum" sz="quarter" idx="11"/>
          </p:nvPr>
        </p:nvSpPr>
        <p:spPr/>
        <p:txBody>
          <a:bodyPr/>
          <a:lstStyle>
            <a:lvl1pPr>
              <a:defRPr b="1"/>
            </a:lvl1pPr>
          </a:lstStyle>
          <a:p>
            <a:pPr>
              <a:defRPr/>
            </a:pPr>
            <a:fld id="{306F0E6B-9BE2-4CC3-87D4-3F115FB7264C}" type="slidenum">
              <a:rPr lang="en-US"/>
              <a:pPr>
                <a:defRPr/>
              </a:pPr>
              <a:t>‹#›</a:t>
            </a:fld>
            <a:endParaRPr lang="en-US"/>
          </a:p>
        </p:txBody>
      </p:sp>
      <p:sp>
        <p:nvSpPr>
          <p:cNvPr id="4" name="Date Placeholder 3"/>
          <p:cNvSpPr>
            <a:spLocks noGrp="1"/>
          </p:cNvSpPr>
          <p:nvPr>
            <p:ph type="dt" sz="half" idx="12"/>
          </p:nvPr>
        </p:nvSpPr>
        <p:spPr/>
        <p:txBody>
          <a:bodyPr/>
          <a:lstStyle>
            <a:lvl1pPr>
              <a:defRPr b="1">
                <a:latin typeface="Arial" charset="0"/>
              </a:defRPr>
            </a:lvl1pPr>
          </a:lstStyle>
          <a:p>
            <a:pPr>
              <a:defRPr/>
            </a:pPr>
            <a:endParaRPr lang="en-US"/>
          </a:p>
        </p:txBody>
      </p:sp>
    </p:spTree>
  </p:cSld>
  <p:clrMapOvr>
    <a:masterClrMapping/>
  </p:clrMapOvr>
  <p:transition/>
</p:sldLayout>
</file>

<file path=ppt/slideLayouts/slideLayout3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lgn="l">
              <a:defRPr b="1">
                <a:latin typeface="Arial" charset="0"/>
              </a:defRPr>
            </a:lvl1pPr>
          </a:lstStyle>
          <a:p>
            <a:pPr>
              <a:defRPr/>
            </a:pPr>
            <a:endParaRPr lang="en-US"/>
          </a:p>
        </p:txBody>
      </p:sp>
      <p:sp>
        <p:nvSpPr>
          <p:cNvPr id="6" name="Slide Number Placeholder 5"/>
          <p:cNvSpPr>
            <a:spLocks noGrp="1"/>
          </p:cNvSpPr>
          <p:nvPr>
            <p:ph type="sldNum" sz="quarter" idx="11"/>
          </p:nvPr>
        </p:nvSpPr>
        <p:spPr/>
        <p:txBody>
          <a:bodyPr/>
          <a:lstStyle>
            <a:lvl1pPr>
              <a:defRPr b="1"/>
            </a:lvl1pPr>
          </a:lstStyle>
          <a:p>
            <a:pPr>
              <a:defRPr/>
            </a:pPr>
            <a:fld id="{2E801CBA-B690-446D-8397-4990531C8053}" type="slidenum">
              <a:rPr lang="en-US"/>
              <a:pPr>
                <a:defRPr/>
              </a:pPr>
              <a:t>‹#›</a:t>
            </a:fld>
            <a:endParaRPr lang="en-US"/>
          </a:p>
        </p:txBody>
      </p:sp>
      <p:sp>
        <p:nvSpPr>
          <p:cNvPr id="7" name="Date Placeholder 6"/>
          <p:cNvSpPr>
            <a:spLocks noGrp="1"/>
          </p:cNvSpPr>
          <p:nvPr>
            <p:ph type="dt" sz="half" idx="12"/>
          </p:nvPr>
        </p:nvSpPr>
        <p:spPr/>
        <p:txBody>
          <a:bodyPr/>
          <a:lstStyle>
            <a:lvl1pPr>
              <a:defRPr b="1">
                <a:latin typeface="Arial" charset="0"/>
              </a:defRPr>
            </a:lvl1pPr>
          </a:lstStyle>
          <a:p>
            <a:pPr>
              <a:defRPr/>
            </a:pPr>
            <a:endParaRPr lang="en-US"/>
          </a:p>
        </p:txBody>
      </p:sp>
    </p:spTree>
  </p:cSld>
  <p:clrMapOvr>
    <a:masterClrMapping/>
  </p:clrMapOvr>
  <p:transition/>
</p:sldLayout>
</file>

<file path=ppt/slideLayouts/slideLayout3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lgn="l">
              <a:defRPr b="1">
                <a:latin typeface="Arial" charset="0"/>
              </a:defRPr>
            </a:lvl1pPr>
          </a:lstStyle>
          <a:p>
            <a:pPr>
              <a:defRPr/>
            </a:pPr>
            <a:endParaRPr lang="en-US"/>
          </a:p>
        </p:txBody>
      </p:sp>
      <p:sp>
        <p:nvSpPr>
          <p:cNvPr id="6" name="Slide Number Placeholder 5"/>
          <p:cNvSpPr>
            <a:spLocks noGrp="1"/>
          </p:cNvSpPr>
          <p:nvPr>
            <p:ph type="sldNum" sz="quarter" idx="11"/>
          </p:nvPr>
        </p:nvSpPr>
        <p:spPr/>
        <p:txBody>
          <a:bodyPr/>
          <a:lstStyle>
            <a:lvl1pPr>
              <a:defRPr b="1"/>
            </a:lvl1pPr>
          </a:lstStyle>
          <a:p>
            <a:pPr>
              <a:defRPr/>
            </a:pPr>
            <a:fld id="{848FCB46-E814-4985-A4A3-54FBCB4A2228}" type="slidenum">
              <a:rPr lang="en-US"/>
              <a:pPr>
                <a:defRPr/>
              </a:pPr>
              <a:t>‹#›</a:t>
            </a:fld>
            <a:endParaRPr lang="en-US"/>
          </a:p>
        </p:txBody>
      </p:sp>
      <p:sp>
        <p:nvSpPr>
          <p:cNvPr id="7" name="Date Placeholder 6"/>
          <p:cNvSpPr>
            <a:spLocks noGrp="1"/>
          </p:cNvSpPr>
          <p:nvPr>
            <p:ph type="dt" sz="half" idx="12"/>
          </p:nvPr>
        </p:nvSpPr>
        <p:spPr/>
        <p:txBody>
          <a:bodyPr/>
          <a:lstStyle>
            <a:lvl1pPr>
              <a:defRPr b="1">
                <a:latin typeface="Arial" charset="0"/>
              </a:defRPr>
            </a:lvl1pPr>
          </a:lstStyle>
          <a:p>
            <a:pPr>
              <a:defRPr/>
            </a:pPr>
            <a:endParaRPr lang="en-US"/>
          </a:p>
        </p:txBody>
      </p:sp>
    </p:spTree>
  </p:cSld>
  <p:clrMapOvr>
    <a:masterClrMapping/>
  </p:clrMapOvr>
  <p:transition/>
</p:sldLayout>
</file>

<file path=ppt/slideLayouts/slideLayout3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lgn="l">
              <a:defRPr b="1">
                <a:latin typeface="Arial" charset="0"/>
              </a:defRPr>
            </a:lvl1pPr>
          </a:lstStyle>
          <a:p>
            <a:pPr>
              <a:defRPr/>
            </a:pPr>
            <a:endParaRPr lang="en-US"/>
          </a:p>
        </p:txBody>
      </p:sp>
      <p:sp>
        <p:nvSpPr>
          <p:cNvPr id="5" name="Slide Number Placeholder 4"/>
          <p:cNvSpPr>
            <a:spLocks noGrp="1"/>
          </p:cNvSpPr>
          <p:nvPr>
            <p:ph type="sldNum" sz="quarter" idx="11"/>
          </p:nvPr>
        </p:nvSpPr>
        <p:spPr/>
        <p:txBody>
          <a:bodyPr/>
          <a:lstStyle>
            <a:lvl1pPr>
              <a:defRPr b="1"/>
            </a:lvl1pPr>
          </a:lstStyle>
          <a:p>
            <a:pPr>
              <a:defRPr/>
            </a:pPr>
            <a:fld id="{EE96E743-9C0A-47AA-9654-37A54B91D09D}" type="slidenum">
              <a:rPr lang="en-US"/>
              <a:pPr>
                <a:defRPr/>
              </a:pPr>
              <a:t>‹#›</a:t>
            </a:fld>
            <a:endParaRPr lang="en-US"/>
          </a:p>
        </p:txBody>
      </p:sp>
      <p:sp>
        <p:nvSpPr>
          <p:cNvPr id="6" name="Date Placeholder 5"/>
          <p:cNvSpPr>
            <a:spLocks noGrp="1"/>
          </p:cNvSpPr>
          <p:nvPr>
            <p:ph type="dt" sz="half" idx="12"/>
          </p:nvPr>
        </p:nvSpPr>
        <p:spPr/>
        <p:txBody>
          <a:bodyPr/>
          <a:lstStyle>
            <a:lvl1pPr>
              <a:defRPr b="1">
                <a:latin typeface="Arial" charset="0"/>
              </a:defRPr>
            </a:lvl1pPr>
          </a:lstStyle>
          <a:p>
            <a:pPr>
              <a:defRPr/>
            </a:pPr>
            <a:endParaRPr lang="en-US"/>
          </a:p>
        </p:txBody>
      </p:sp>
    </p:spTree>
  </p:cSld>
  <p:clrMapOvr>
    <a:masterClrMapping/>
  </p:clrMapOvr>
  <p:transition/>
</p:sldLayout>
</file>

<file path=ppt/slideLayouts/slideLayout3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lgn="l">
              <a:defRPr b="1">
                <a:latin typeface="Arial" charset="0"/>
              </a:defRPr>
            </a:lvl1pPr>
          </a:lstStyle>
          <a:p>
            <a:pPr>
              <a:defRPr/>
            </a:pPr>
            <a:endParaRPr lang="en-US"/>
          </a:p>
        </p:txBody>
      </p:sp>
      <p:sp>
        <p:nvSpPr>
          <p:cNvPr id="5" name="Slide Number Placeholder 4"/>
          <p:cNvSpPr>
            <a:spLocks noGrp="1"/>
          </p:cNvSpPr>
          <p:nvPr>
            <p:ph type="sldNum" sz="quarter" idx="11"/>
          </p:nvPr>
        </p:nvSpPr>
        <p:spPr/>
        <p:txBody>
          <a:bodyPr/>
          <a:lstStyle>
            <a:lvl1pPr>
              <a:defRPr b="1"/>
            </a:lvl1pPr>
          </a:lstStyle>
          <a:p>
            <a:pPr>
              <a:defRPr/>
            </a:pPr>
            <a:fld id="{D354C99D-3B0A-4907-9F97-1CEE9191C61F}" type="slidenum">
              <a:rPr lang="en-US"/>
              <a:pPr>
                <a:defRPr/>
              </a:pPr>
              <a:t>‹#›</a:t>
            </a:fld>
            <a:endParaRPr lang="en-US"/>
          </a:p>
        </p:txBody>
      </p:sp>
      <p:sp>
        <p:nvSpPr>
          <p:cNvPr id="6" name="Date Placeholder 5"/>
          <p:cNvSpPr>
            <a:spLocks noGrp="1"/>
          </p:cNvSpPr>
          <p:nvPr>
            <p:ph type="dt" sz="half" idx="12"/>
          </p:nvPr>
        </p:nvSpPr>
        <p:spPr/>
        <p:txBody>
          <a:bodyPr/>
          <a:lstStyle>
            <a:lvl1pPr>
              <a:defRPr b="1">
                <a:latin typeface="Arial" charset="0"/>
              </a:defRPr>
            </a:lvl1pPr>
          </a:lstStyle>
          <a:p>
            <a:pPr>
              <a:defRPr/>
            </a:pPr>
            <a:endParaRPr lang="en-US"/>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660CD954-70A4-46D6-AA5B-CA66B4BC5661}" type="slidenum">
              <a:rPr lang="en-US">
                <a:solidFill>
                  <a:srgbClr val="F8F8F8"/>
                </a:solidFill>
              </a:rPr>
              <a:pPr>
                <a:defRPr/>
              </a:pPr>
              <a:t>‹#›</a:t>
            </a:fld>
            <a:endParaRPr lang="en-US">
              <a:solidFill>
                <a:srgbClr val="F8F8F8"/>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320.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981200"/>
            <a:ext cx="8229600" cy="3886200"/>
          </a:xfrm>
        </p:spPr>
        <p:txBody>
          <a:bodyPr/>
          <a:lstStyle/>
          <a:p>
            <a:pPr lvl="0"/>
            <a:endParaRPr lang="en-US" noProof="0"/>
          </a:p>
        </p:txBody>
      </p:sp>
      <p:sp>
        <p:nvSpPr>
          <p:cNvPr id="4" name="Footer Placeholder 3"/>
          <p:cNvSpPr>
            <a:spLocks noGrp="1"/>
          </p:cNvSpPr>
          <p:nvPr>
            <p:ph type="ftr" sz="quarter" idx="10"/>
          </p:nvPr>
        </p:nvSpPr>
        <p:spPr/>
        <p:txBody>
          <a:bodyPr/>
          <a:lstStyle>
            <a:lvl1pPr algn="l">
              <a:defRPr b="1">
                <a:latin typeface="Arial" charset="0"/>
              </a:defRPr>
            </a:lvl1pPr>
          </a:lstStyle>
          <a:p>
            <a:pPr>
              <a:defRPr/>
            </a:pPr>
            <a:endParaRPr lang="en-US"/>
          </a:p>
        </p:txBody>
      </p:sp>
      <p:sp>
        <p:nvSpPr>
          <p:cNvPr id="5" name="Slide Number Placeholder 4"/>
          <p:cNvSpPr>
            <a:spLocks noGrp="1"/>
          </p:cNvSpPr>
          <p:nvPr>
            <p:ph type="sldNum" sz="quarter" idx="11"/>
          </p:nvPr>
        </p:nvSpPr>
        <p:spPr/>
        <p:txBody>
          <a:bodyPr/>
          <a:lstStyle>
            <a:lvl1pPr>
              <a:defRPr b="1"/>
            </a:lvl1pPr>
          </a:lstStyle>
          <a:p>
            <a:pPr>
              <a:defRPr/>
            </a:pPr>
            <a:fld id="{EF23CE5C-8729-4C90-AA7C-B167C220839D}" type="slidenum">
              <a:rPr lang="en-US"/>
              <a:pPr>
                <a:defRPr/>
              </a:pPr>
              <a:t>‹#›</a:t>
            </a:fld>
            <a:endParaRPr lang="en-US"/>
          </a:p>
        </p:txBody>
      </p:sp>
      <p:sp>
        <p:nvSpPr>
          <p:cNvPr id="6" name="Date Placeholder 5"/>
          <p:cNvSpPr>
            <a:spLocks noGrp="1"/>
          </p:cNvSpPr>
          <p:nvPr>
            <p:ph type="dt" sz="half" idx="12"/>
          </p:nvPr>
        </p:nvSpPr>
        <p:spPr/>
        <p:txBody>
          <a:bodyPr/>
          <a:lstStyle>
            <a:lvl1pPr>
              <a:defRPr b="1">
                <a:latin typeface="Arial" charset="0"/>
              </a:defRPr>
            </a:lvl1pPr>
          </a:lstStyle>
          <a:p>
            <a:pPr>
              <a:defRPr/>
            </a:pPr>
            <a:endParaRPr lang="en-US"/>
          </a:p>
        </p:txBody>
      </p:sp>
    </p:spTree>
  </p:cSld>
  <p:clrMapOvr>
    <a:masterClrMapping/>
  </p:clrMapOvr>
  <p:transition/>
</p:sldLayout>
</file>

<file path=ppt/slideLayouts/slideLayout32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lgn="l">
              <a:defRPr b="1">
                <a:latin typeface="Arial" charset="0"/>
              </a:defRPr>
            </a:lvl1pPr>
          </a:lstStyle>
          <a:p>
            <a:pPr>
              <a:defRPr/>
            </a:pPr>
            <a:endParaRPr lang="en-US"/>
          </a:p>
        </p:txBody>
      </p:sp>
      <p:sp>
        <p:nvSpPr>
          <p:cNvPr id="6" name="Slide Number Placeholder 5"/>
          <p:cNvSpPr>
            <a:spLocks noGrp="1"/>
          </p:cNvSpPr>
          <p:nvPr>
            <p:ph type="sldNum" sz="quarter" idx="11"/>
          </p:nvPr>
        </p:nvSpPr>
        <p:spPr/>
        <p:txBody>
          <a:bodyPr/>
          <a:lstStyle>
            <a:lvl1pPr>
              <a:defRPr b="1"/>
            </a:lvl1pPr>
          </a:lstStyle>
          <a:p>
            <a:pPr>
              <a:defRPr/>
            </a:pPr>
            <a:fld id="{9F51218A-8815-4C7C-AAE7-53EB55652DC4}" type="slidenum">
              <a:rPr lang="en-US"/>
              <a:pPr>
                <a:defRPr/>
              </a:pPr>
              <a:t>‹#›</a:t>
            </a:fld>
            <a:endParaRPr lang="en-US"/>
          </a:p>
        </p:txBody>
      </p:sp>
      <p:sp>
        <p:nvSpPr>
          <p:cNvPr id="7" name="Date Placeholder 6"/>
          <p:cNvSpPr>
            <a:spLocks noGrp="1"/>
          </p:cNvSpPr>
          <p:nvPr>
            <p:ph type="dt" sz="half" idx="12"/>
          </p:nvPr>
        </p:nvSpPr>
        <p:spPr/>
        <p:txBody>
          <a:bodyPr/>
          <a:lstStyle>
            <a:lvl1pPr>
              <a:defRPr b="1">
                <a:latin typeface="Arial" charset="0"/>
              </a:defRPr>
            </a:lvl1pPr>
          </a:lstStyle>
          <a:p>
            <a:pPr>
              <a:defRPr/>
            </a:pPr>
            <a:endParaRPr lang="en-US"/>
          </a:p>
        </p:txBody>
      </p:sp>
    </p:spTree>
  </p:cSld>
  <p:clrMapOvr>
    <a:masterClrMapping/>
  </p:clrMapOvr>
  <p:transition/>
</p:sldLayout>
</file>

<file path=ppt/slideLayouts/slideLayout3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p:spPr>
          <p:txBody>
            <a:bodyPr wrap="none" anchor="ctr"/>
            <a:lstStyle/>
            <a:p>
              <a:pPr algn="ctr" fontAlgn="base">
                <a:spcBef>
                  <a:spcPct val="0"/>
                </a:spcBef>
                <a:spcAft>
                  <a:spcPct val="0"/>
                </a:spcAft>
                <a:defRPr/>
              </a:pPr>
              <a:endParaRPr lang="en-US" sz="2400">
                <a:solidFill>
                  <a:srgbClr val="000000"/>
                </a:solidFill>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000000"/>
                </a:solidFill>
                <a:latin typeface="Times New Roman" pitchFamily="18" charset="0"/>
              </a:endParaRPr>
            </a:p>
          </p:txBody>
        </p:sp>
        <p:grpSp>
          <p:nvGrpSpPr>
            <p:cNvPr id="3"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000000"/>
                  </a:solidFill>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000000"/>
                  </a:solidFill>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000000"/>
                  </a:solidFill>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000000"/>
                  </a:solidFill>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000000"/>
                  </a:solidFill>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000000"/>
                  </a:solidFill>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000000"/>
                  </a:solidFill>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000000"/>
                  </a:solidFill>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000000"/>
                  </a:solidFill>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000000"/>
                  </a:solidFill>
                  <a:latin typeface="Times New Roman" pitchFamily="18" charset="0"/>
                </a:endParaRPr>
              </a:p>
            </p:txBody>
          </p:sp>
        </p:grpSp>
      </p:grpSp>
      <p:pic>
        <p:nvPicPr>
          <p:cNvPr id="18" name="Picture 21" descr="Glendon colored logo"/>
          <p:cNvPicPr>
            <a:picLocks noChangeAspect="1" noChangeArrowheads="1"/>
          </p:cNvPicPr>
          <p:nvPr/>
        </p:nvPicPr>
        <p:blipFill>
          <a:blip r:embed="rId2" cstate="print"/>
          <a:srcRect/>
          <a:stretch>
            <a:fillRect/>
          </a:stretch>
        </p:blipFill>
        <p:spPr bwMode="auto">
          <a:xfrm>
            <a:off x="0" y="685800"/>
            <a:ext cx="2935288" cy="3544888"/>
          </a:xfrm>
          <a:prstGeom prst="rect">
            <a:avLst/>
          </a:prstGeom>
          <a:noFill/>
          <a:ln w="9525">
            <a:noFill/>
            <a:miter lim="800000"/>
            <a:headEnd/>
            <a:tailEnd/>
          </a:ln>
        </p:spPr>
      </p:pic>
      <p:sp>
        <p:nvSpPr>
          <p:cNvPr id="4115"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en-US"/>
              <a:t>Click to edit Master title style</a:t>
            </a:r>
          </a:p>
        </p:txBody>
      </p:sp>
      <p:sp>
        <p:nvSpPr>
          <p:cNvPr id="4116"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en-US"/>
              <a:t>Click to edit Master subtitle style</a:t>
            </a:r>
          </a:p>
        </p:txBody>
      </p:sp>
      <p:sp>
        <p:nvSpPr>
          <p:cNvPr id="19" name="Rectangle 16"/>
          <p:cNvSpPr>
            <a:spLocks noGrp="1" noChangeArrowheads="1"/>
          </p:cNvSpPr>
          <p:nvPr>
            <p:ph type="dt" sz="half" idx="10"/>
          </p:nvPr>
        </p:nvSpPr>
        <p:spPr>
          <a:xfrm>
            <a:off x="457200" y="6248400"/>
            <a:ext cx="2133600" cy="457200"/>
          </a:xfrm>
        </p:spPr>
        <p:txBody>
          <a:bodyPr/>
          <a:lstStyle>
            <a:lvl1pPr>
              <a:defRPr b="1">
                <a:latin typeface="Arial" pitchFamily="34" charset="0"/>
              </a:defRPr>
            </a:lvl1pPr>
          </a:lstStyle>
          <a:p>
            <a:pPr>
              <a:defRPr/>
            </a:pPr>
            <a:endParaRPr lang="en-US"/>
          </a:p>
        </p:txBody>
      </p:sp>
      <p:sp>
        <p:nvSpPr>
          <p:cNvPr id="20" name="Rectangle 17"/>
          <p:cNvSpPr>
            <a:spLocks noGrp="1" noChangeArrowheads="1"/>
          </p:cNvSpPr>
          <p:nvPr>
            <p:ph type="ftr" sz="quarter" idx="11"/>
          </p:nvPr>
        </p:nvSpPr>
        <p:spPr/>
        <p:txBody>
          <a:bodyPr/>
          <a:lstStyle>
            <a:lvl1pPr algn="l">
              <a:defRPr b="1">
                <a:latin typeface="Arial" pitchFamily="34" charset="0"/>
              </a:defRPr>
            </a:lvl1pPr>
          </a:lstStyle>
          <a:p>
            <a:pPr>
              <a:defRPr/>
            </a:pPr>
            <a:endParaRPr lang="en-US"/>
          </a:p>
        </p:txBody>
      </p:sp>
      <p:sp>
        <p:nvSpPr>
          <p:cNvPr id="21" name="Rectangle 18"/>
          <p:cNvSpPr>
            <a:spLocks noGrp="1" noChangeArrowheads="1"/>
          </p:cNvSpPr>
          <p:nvPr>
            <p:ph type="sldNum" sz="quarter" idx="12"/>
          </p:nvPr>
        </p:nvSpPr>
        <p:spPr/>
        <p:txBody>
          <a:bodyPr/>
          <a:lstStyle>
            <a:lvl1pPr>
              <a:defRPr b="1"/>
            </a:lvl1pPr>
          </a:lstStyle>
          <a:p>
            <a:pPr>
              <a:defRPr/>
            </a:pPr>
            <a:fld id="{59880673-F31D-4CBC-B0E4-10ED445332BC}" type="slidenum">
              <a:rPr lang="en-US"/>
              <a:pPr>
                <a:defRPr/>
              </a:pPr>
              <a:t>‹#›</a:t>
            </a:fld>
            <a:endParaRPr lang="en-US"/>
          </a:p>
        </p:txBody>
      </p:sp>
    </p:spTree>
  </p:cSld>
  <p:clrMapOvr>
    <a:masterClrMapping/>
  </p:clrMapOvr>
  <p:transition/>
</p:sldLayout>
</file>

<file path=ppt/slideLayouts/slideLayout3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lgn="l">
              <a:defRPr b="1">
                <a:latin typeface="Arial" pitchFamily="34" charset="0"/>
              </a:defRPr>
            </a:lvl1pPr>
          </a:lstStyle>
          <a:p>
            <a:pPr>
              <a:defRPr/>
            </a:pPr>
            <a:endParaRPr lang="en-US"/>
          </a:p>
        </p:txBody>
      </p:sp>
      <p:sp>
        <p:nvSpPr>
          <p:cNvPr id="5" name="Slide Number Placeholder 4"/>
          <p:cNvSpPr>
            <a:spLocks noGrp="1"/>
          </p:cNvSpPr>
          <p:nvPr>
            <p:ph type="sldNum" sz="quarter" idx="11"/>
          </p:nvPr>
        </p:nvSpPr>
        <p:spPr/>
        <p:txBody>
          <a:bodyPr/>
          <a:lstStyle>
            <a:lvl1pPr>
              <a:defRPr b="1"/>
            </a:lvl1pPr>
          </a:lstStyle>
          <a:p>
            <a:pPr>
              <a:defRPr/>
            </a:pPr>
            <a:fld id="{A4252B46-9AC6-4175-A07D-DEFD1CBED696}" type="slidenum">
              <a:rPr lang="en-US"/>
              <a:pPr>
                <a:defRPr/>
              </a:pPr>
              <a:t>‹#›</a:t>
            </a:fld>
            <a:endParaRPr lang="en-US"/>
          </a:p>
        </p:txBody>
      </p:sp>
      <p:sp>
        <p:nvSpPr>
          <p:cNvPr id="6" name="Date Placeholder 5"/>
          <p:cNvSpPr>
            <a:spLocks noGrp="1"/>
          </p:cNvSpPr>
          <p:nvPr>
            <p:ph type="dt" sz="half" idx="12"/>
          </p:nvPr>
        </p:nvSpPr>
        <p:spPr/>
        <p:txBody>
          <a:bodyPr/>
          <a:lstStyle>
            <a:lvl1pPr>
              <a:defRPr b="1">
                <a:latin typeface="Arial" pitchFamily="34" charset="0"/>
              </a:defRPr>
            </a:lvl1pPr>
          </a:lstStyle>
          <a:p>
            <a:pPr>
              <a:defRPr/>
            </a:pPr>
            <a:endParaRPr lang="en-US"/>
          </a:p>
        </p:txBody>
      </p:sp>
    </p:spTree>
  </p:cSld>
  <p:clrMapOvr>
    <a:masterClrMapping/>
  </p:clrMapOvr>
  <p:transition/>
</p:sldLayout>
</file>

<file path=ppt/slideLayouts/slideLayout3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lgn="l">
              <a:defRPr b="1">
                <a:latin typeface="Arial" pitchFamily="34" charset="0"/>
              </a:defRPr>
            </a:lvl1pPr>
          </a:lstStyle>
          <a:p>
            <a:pPr>
              <a:defRPr/>
            </a:pPr>
            <a:endParaRPr lang="en-US"/>
          </a:p>
        </p:txBody>
      </p:sp>
      <p:sp>
        <p:nvSpPr>
          <p:cNvPr id="5" name="Slide Number Placeholder 4"/>
          <p:cNvSpPr>
            <a:spLocks noGrp="1"/>
          </p:cNvSpPr>
          <p:nvPr>
            <p:ph type="sldNum" sz="quarter" idx="11"/>
          </p:nvPr>
        </p:nvSpPr>
        <p:spPr/>
        <p:txBody>
          <a:bodyPr/>
          <a:lstStyle>
            <a:lvl1pPr>
              <a:defRPr b="1"/>
            </a:lvl1pPr>
          </a:lstStyle>
          <a:p>
            <a:pPr>
              <a:defRPr/>
            </a:pPr>
            <a:fld id="{BBEEE359-7E20-4518-87DD-D541E1C0C390}" type="slidenum">
              <a:rPr lang="en-US"/>
              <a:pPr>
                <a:defRPr/>
              </a:pPr>
              <a:t>‹#›</a:t>
            </a:fld>
            <a:endParaRPr lang="en-US"/>
          </a:p>
        </p:txBody>
      </p:sp>
      <p:sp>
        <p:nvSpPr>
          <p:cNvPr id="6" name="Date Placeholder 5"/>
          <p:cNvSpPr>
            <a:spLocks noGrp="1"/>
          </p:cNvSpPr>
          <p:nvPr>
            <p:ph type="dt" sz="half" idx="12"/>
          </p:nvPr>
        </p:nvSpPr>
        <p:spPr/>
        <p:txBody>
          <a:bodyPr/>
          <a:lstStyle>
            <a:lvl1pPr>
              <a:defRPr b="1">
                <a:latin typeface="Arial" pitchFamily="34" charset="0"/>
              </a:defRPr>
            </a:lvl1pPr>
          </a:lstStyle>
          <a:p>
            <a:pPr>
              <a:defRPr/>
            </a:pPr>
            <a:endParaRPr lang="en-US"/>
          </a:p>
        </p:txBody>
      </p:sp>
    </p:spTree>
  </p:cSld>
  <p:clrMapOvr>
    <a:masterClrMapping/>
  </p:clrMapOvr>
  <p:transition/>
</p:sldLayout>
</file>

<file path=ppt/slideLayouts/slideLayout3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lgn="l">
              <a:defRPr b="1">
                <a:latin typeface="Arial" pitchFamily="34" charset="0"/>
              </a:defRPr>
            </a:lvl1pPr>
          </a:lstStyle>
          <a:p>
            <a:pPr>
              <a:defRPr/>
            </a:pPr>
            <a:endParaRPr lang="en-US"/>
          </a:p>
        </p:txBody>
      </p:sp>
      <p:sp>
        <p:nvSpPr>
          <p:cNvPr id="6" name="Slide Number Placeholder 5"/>
          <p:cNvSpPr>
            <a:spLocks noGrp="1"/>
          </p:cNvSpPr>
          <p:nvPr>
            <p:ph type="sldNum" sz="quarter" idx="11"/>
          </p:nvPr>
        </p:nvSpPr>
        <p:spPr/>
        <p:txBody>
          <a:bodyPr/>
          <a:lstStyle>
            <a:lvl1pPr>
              <a:defRPr b="1"/>
            </a:lvl1pPr>
          </a:lstStyle>
          <a:p>
            <a:pPr>
              <a:defRPr/>
            </a:pPr>
            <a:fld id="{C7D229CE-249C-41FC-922F-C4B0EED09DC7}" type="slidenum">
              <a:rPr lang="en-US"/>
              <a:pPr>
                <a:defRPr/>
              </a:pPr>
              <a:t>‹#›</a:t>
            </a:fld>
            <a:endParaRPr lang="en-US"/>
          </a:p>
        </p:txBody>
      </p:sp>
      <p:sp>
        <p:nvSpPr>
          <p:cNvPr id="7" name="Date Placeholder 6"/>
          <p:cNvSpPr>
            <a:spLocks noGrp="1"/>
          </p:cNvSpPr>
          <p:nvPr>
            <p:ph type="dt" sz="half" idx="12"/>
          </p:nvPr>
        </p:nvSpPr>
        <p:spPr/>
        <p:txBody>
          <a:bodyPr/>
          <a:lstStyle>
            <a:lvl1pPr>
              <a:defRPr b="1">
                <a:latin typeface="Arial" pitchFamily="34" charset="0"/>
              </a:defRPr>
            </a:lvl1pPr>
          </a:lstStyle>
          <a:p>
            <a:pPr>
              <a:defRPr/>
            </a:pPr>
            <a:endParaRPr lang="en-US"/>
          </a:p>
        </p:txBody>
      </p:sp>
    </p:spTree>
  </p:cSld>
  <p:clrMapOvr>
    <a:masterClrMapping/>
  </p:clrMapOvr>
  <p:transition/>
</p:sldLayout>
</file>

<file path=ppt/slideLayouts/slideLayout3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lgn="l">
              <a:defRPr b="1">
                <a:latin typeface="Arial" pitchFamily="34" charset="0"/>
              </a:defRPr>
            </a:lvl1pPr>
          </a:lstStyle>
          <a:p>
            <a:pPr>
              <a:defRPr/>
            </a:pPr>
            <a:endParaRPr lang="en-US"/>
          </a:p>
        </p:txBody>
      </p:sp>
      <p:sp>
        <p:nvSpPr>
          <p:cNvPr id="8" name="Slide Number Placeholder 7"/>
          <p:cNvSpPr>
            <a:spLocks noGrp="1"/>
          </p:cNvSpPr>
          <p:nvPr>
            <p:ph type="sldNum" sz="quarter" idx="11"/>
          </p:nvPr>
        </p:nvSpPr>
        <p:spPr/>
        <p:txBody>
          <a:bodyPr/>
          <a:lstStyle>
            <a:lvl1pPr>
              <a:defRPr b="1"/>
            </a:lvl1pPr>
          </a:lstStyle>
          <a:p>
            <a:pPr>
              <a:defRPr/>
            </a:pPr>
            <a:fld id="{6EF02567-247C-4250-BBF0-5AA8F7373742}" type="slidenum">
              <a:rPr lang="en-US"/>
              <a:pPr>
                <a:defRPr/>
              </a:pPr>
              <a:t>‹#›</a:t>
            </a:fld>
            <a:endParaRPr lang="en-US"/>
          </a:p>
        </p:txBody>
      </p:sp>
      <p:sp>
        <p:nvSpPr>
          <p:cNvPr id="9" name="Date Placeholder 8"/>
          <p:cNvSpPr>
            <a:spLocks noGrp="1"/>
          </p:cNvSpPr>
          <p:nvPr>
            <p:ph type="dt" sz="half" idx="12"/>
          </p:nvPr>
        </p:nvSpPr>
        <p:spPr/>
        <p:txBody>
          <a:bodyPr/>
          <a:lstStyle>
            <a:lvl1pPr>
              <a:defRPr b="1">
                <a:latin typeface="Arial" pitchFamily="34" charset="0"/>
              </a:defRPr>
            </a:lvl1pPr>
          </a:lstStyle>
          <a:p>
            <a:pPr>
              <a:defRPr/>
            </a:pPr>
            <a:endParaRPr lang="en-US"/>
          </a:p>
        </p:txBody>
      </p:sp>
    </p:spTree>
  </p:cSld>
  <p:clrMapOvr>
    <a:masterClrMapping/>
  </p:clrMapOvr>
  <p:transition/>
</p:sldLayout>
</file>

<file path=ppt/slideLayouts/slideLayout3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lgn="l">
              <a:defRPr b="1">
                <a:latin typeface="Arial" pitchFamily="34" charset="0"/>
              </a:defRPr>
            </a:lvl1pPr>
          </a:lstStyle>
          <a:p>
            <a:pPr>
              <a:defRPr/>
            </a:pPr>
            <a:endParaRPr lang="en-US"/>
          </a:p>
        </p:txBody>
      </p:sp>
      <p:sp>
        <p:nvSpPr>
          <p:cNvPr id="4" name="Slide Number Placeholder 3"/>
          <p:cNvSpPr>
            <a:spLocks noGrp="1"/>
          </p:cNvSpPr>
          <p:nvPr>
            <p:ph type="sldNum" sz="quarter" idx="11"/>
          </p:nvPr>
        </p:nvSpPr>
        <p:spPr/>
        <p:txBody>
          <a:bodyPr/>
          <a:lstStyle>
            <a:lvl1pPr>
              <a:defRPr b="1"/>
            </a:lvl1pPr>
          </a:lstStyle>
          <a:p>
            <a:pPr>
              <a:defRPr/>
            </a:pPr>
            <a:fld id="{831900FB-313F-4333-9169-D6BDE40C4773}" type="slidenum">
              <a:rPr lang="en-US"/>
              <a:pPr>
                <a:defRPr/>
              </a:pPr>
              <a:t>‹#›</a:t>
            </a:fld>
            <a:endParaRPr lang="en-US"/>
          </a:p>
        </p:txBody>
      </p:sp>
      <p:sp>
        <p:nvSpPr>
          <p:cNvPr id="5" name="Date Placeholder 4"/>
          <p:cNvSpPr>
            <a:spLocks noGrp="1"/>
          </p:cNvSpPr>
          <p:nvPr>
            <p:ph type="dt" sz="half" idx="12"/>
          </p:nvPr>
        </p:nvSpPr>
        <p:spPr/>
        <p:txBody>
          <a:bodyPr/>
          <a:lstStyle>
            <a:lvl1pPr>
              <a:defRPr b="1">
                <a:latin typeface="Arial" pitchFamily="34" charset="0"/>
              </a:defRPr>
            </a:lvl1pPr>
          </a:lstStyle>
          <a:p>
            <a:pPr>
              <a:defRPr/>
            </a:pPr>
            <a:endParaRPr lang="en-US"/>
          </a:p>
        </p:txBody>
      </p:sp>
    </p:spTree>
  </p:cSld>
  <p:clrMapOvr>
    <a:masterClrMapping/>
  </p:clrMapOvr>
  <p:transition/>
</p:sldLayout>
</file>

<file path=ppt/slideLayouts/slideLayout3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lgn="l">
              <a:defRPr b="1">
                <a:latin typeface="Arial" pitchFamily="34" charset="0"/>
              </a:defRPr>
            </a:lvl1pPr>
          </a:lstStyle>
          <a:p>
            <a:pPr>
              <a:defRPr/>
            </a:pPr>
            <a:endParaRPr lang="en-US"/>
          </a:p>
        </p:txBody>
      </p:sp>
      <p:sp>
        <p:nvSpPr>
          <p:cNvPr id="3" name="Slide Number Placeholder 2"/>
          <p:cNvSpPr>
            <a:spLocks noGrp="1"/>
          </p:cNvSpPr>
          <p:nvPr>
            <p:ph type="sldNum" sz="quarter" idx="11"/>
          </p:nvPr>
        </p:nvSpPr>
        <p:spPr/>
        <p:txBody>
          <a:bodyPr/>
          <a:lstStyle>
            <a:lvl1pPr>
              <a:defRPr b="1"/>
            </a:lvl1pPr>
          </a:lstStyle>
          <a:p>
            <a:pPr>
              <a:defRPr/>
            </a:pPr>
            <a:fld id="{782C7D64-A710-4435-BEB1-3B27339A75A6}" type="slidenum">
              <a:rPr lang="en-US"/>
              <a:pPr>
                <a:defRPr/>
              </a:pPr>
              <a:t>‹#›</a:t>
            </a:fld>
            <a:endParaRPr lang="en-US"/>
          </a:p>
        </p:txBody>
      </p:sp>
      <p:sp>
        <p:nvSpPr>
          <p:cNvPr id="4" name="Date Placeholder 3"/>
          <p:cNvSpPr>
            <a:spLocks noGrp="1"/>
          </p:cNvSpPr>
          <p:nvPr>
            <p:ph type="dt" sz="half" idx="12"/>
          </p:nvPr>
        </p:nvSpPr>
        <p:spPr/>
        <p:txBody>
          <a:bodyPr/>
          <a:lstStyle>
            <a:lvl1pPr>
              <a:defRPr b="1">
                <a:latin typeface="Arial" pitchFamily="34" charset="0"/>
              </a:defRPr>
            </a:lvl1pPr>
          </a:lstStyle>
          <a:p>
            <a:pPr>
              <a:defRPr/>
            </a:pPr>
            <a:endParaRPr lang="en-US"/>
          </a:p>
        </p:txBody>
      </p:sp>
    </p:spTree>
  </p:cSld>
  <p:clrMapOvr>
    <a:masterClrMapping/>
  </p:clrMapOvr>
  <p:transition/>
</p:sldLayout>
</file>

<file path=ppt/slideLayouts/slideLayout3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lgn="l">
              <a:defRPr b="1">
                <a:latin typeface="Arial" pitchFamily="34" charset="0"/>
              </a:defRPr>
            </a:lvl1pPr>
          </a:lstStyle>
          <a:p>
            <a:pPr>
              <a:defRPr/>
            </a:pPr>
            <a:endParaRPr lang="en-US"/>
          </a:p>
        </p:txBody>
      </p:sp>
      <p:sp>
        <p:nvSpPr>
          <p:cNvPr id="6" name="Slide Number Placeholder 5"/>
          <p:cNvSpPr>
            <a:spLocks noGrp="1"/>
          </p:cNvSpPr>
          <p:nvPr>
            <p:ph type="sldNum" sz="quarter" idx="11"/>
          </p:nvPr>
        </p:nvSpPr>
        <p:spPr/>
        <p:txBody>
          <a:bodyPr/>
          <a:lstStyle>
            <a:lvl1pPr>
              <a:defRPr b="1"/>
            </a:lvl1pPr>
          </a:lstStyle>
          <a:p>
            <a:pPr>
              <a:defRPr/>
            </a:pPr>
            <a:fld id="{0A8E909B-B96A-4AA9-A519-6E95694CA00D}" type="slidenum">
              <a:rPr lang="en-US"/>
              <a:pPr>
                <a:defRPr/>
              </a:pPr>
              <a:t>‹#›</a:t>
            </a:fld>
            <a:endParaRPr lang="en-US"/>
          </a:p>
        </p:txBody>
      </p:sp>
      <p:sp>
        <p:nvSpPr>
          <p:cNvPr id="7" name="Date Placeholder 6"/>
          <p:cNvSpPr>
            <a:spLocks noGrp="1"/>
          </p:cNvSpPr>
          <p:nvPr>
            <p:ph type="dt" sz="half" idx="12"/>
          </p:nvPr>
        </p:nvSpPr>
        <p:spPr/>
        <p:txBody>
          <a:bodyPr/>
          <a:lstStyle>
            <a:lvl1pPr>
              <a:defRPr b="1">
                <a:latin typeface="Arial" pitchFamily="34" charset="0"/>
              </a:defRPr>
            </a:lvl1pPr>
          </a:lstStyle>
          <a:p>
            <a:pPr>
              <a:defRPr/>
            </a:pPr>
            <a:endParaRPr lang="en-US"/>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8" name="Rectangle 3"/>
          <p:cNvSpPr>
            <a:spLocks noGrp="1" noChangeArrowheads="1"/>
          </p:cNvSpPr>
          <p:nvPr>
            <p:ph type="sldNum" sz="quarter" idx="11"/>
          </p:nvPr>
        </p:nvSpPr>
        <p:spPr>
          <a:ln/>
        </p:spPr>
        <p:txBody>
          <a:bodyPr/>
          <a:lstStyle>
            <a:lvl1pPr>
              <a:defRPr/>
            </a:lvl1pPr>
          </a:lstStyle>
          <a:p>
            <a:pPr>
              <a:defRPr/>
            </a:pPr>
            <a:fld id="{FA1C6282-967B-415F-8455-A40557BC8BD5}" type="slidenum">
              <a:rPr lang="en-US">
                <a:solidFill>
                  <a:srgbClr val="F8F8F8"/>
                </a:solidFill>
              </a:rPr>
              <a:pPr>
                <a:defRPr/>
              </a:pPr>
              <a:t>‹#›</a:t>
            </a:fld>
            <a:endParaRPr lang="en-US">
              <a:solidFill>
                <a:srgbClr val="F8F8F8"/>
              </a:solidFill>
            </a:endParaRPr>
          </a:p>
        </p:txBody>
      </p:sp>
      <p:sp>
        <p:nvSpPr>
          <p:cNvPr id="9"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3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lgn="l">
              <a:defRPr b="1">
                <a:latin typeface="Arial" pitchFamily="34" charset="0"/>
              </a:defRPr>
            </a:lvl1pPr>
          </a:lstStyle>
          <a:p>
            <a:pPr>
              <a:defRPr/>
            </a:pPr>
            <a:endParaRPr lang="en-US"/>
          </a:p>
        </p:txBody>
      </p:sp>
      <p:sp>
        <p:nvSpPr>
          <p:cNvPr id="6" name="Slide Number Placeholder 5"/>
          <p:cNvSpPr>
            <a:spLocks noGrp="1"/>
          </p:cNvSpPr>
          <p:nvPr>
            <p:ph type="sldNum" sz="quarter" idx="11"/>
          </p:nvPr>
        </p:nvSpPr>
        <p:spPr/>
        <p:txBody>
          <a:bodyPr/>
          <a:lstStyle>
            <a:lvl1pPr>
              <a:defRPr b="1"/>
            </a:lvl1pPr>
          </a:lstStyle>
          <a:p>
            <a:pPr>
              <a:defRPr/>
            </a:pPr>
            <a:fld id="{F3810C27-A189-49BA-8F5F-63EE1805E902}" type="slidenum">
              <a:rPr lang="en-US"/>
              <a:pPr>
                <a:defRPr/>
              </a:pPr>
              <a:t>‹#›</a:t>
            </a:fld>
            <a:endParaRPr lang="en-US"/>
          </a:p>
        </p:txBody>
      </p:sp>
      <p:sp>
        <p:nvSpPr>
          <p:cNvPr id="7" name="Date Placeholder 6"/>
          <p:cNvSpPr>
            <a:spLocks noGrp="1"/>
          </p:cNvSpPr>
          <p:nvPr>
            <p:ph type="dt" sz="half" idx="12"/>
          </p:nvPr>
        </p:nvSpPr>
        <p:spPr/>
        <p:txBody>
          <a:bodyPr/>
          <a:lstStyle>
            <a:lvl1pPr>
              <a:defRPr b="1">
                <a:latin typeface="Arial" pitchFamily="34" charset="0"/>
              </a:defRPr>
            </a:lvl1pPr>
          </a:lstStyle>
          <a:p>
            <a:pPr>
              <a:defRPr/>
            </a:pPr>
            <a:endParaRPr lang="en-US"/>
          </a:p>
        </p:txBody>
      </p:sp>
    </p:spTree>
  </p:cSld>
  <p:clrMapOvr>
    <a:masterClrMapping/>
  </p:clrMapOvr>
  <p:transition/>
</p:sldLayout>
</file>

<file path=ppt/slideLayouts/slideLayout3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lgn="l">
              <a:defRPr b="1">
                <a:latin typeface="Arial" pitchFamily="34" charset="0"/>
              </a:defRPr>
            </a:lvl1pPr>
          </a:lstStyle>
          <a:p>
            <a:pPr>
              <a:defRPr/>
            </a:pPr>
            <a:endParaRPr lang="en-US"/>
          </a:p>
        </p:txBody>
      </p:sp>
      <p:sp>
        <p:nvSpPr>
          <p:cNvPr id="5" name="Slide Number Placeholder 4"/>
          <p:cNvSpPr>
            <a:spLocks noGrp="1"/>
          </p:cNvSpPr>
          <p:nvPr>
            <p:ph type="sldNum" sz="quarter" idx="11"/>
          </p:nvPr>
        </p:nvSpPr>
        <p:spPr/>
        <p:txBody>
          <a:bodyPr/>
          <a:lstStyle>
            <a:lvl1pPr>
              <a:defRPr b="1"/>
            </a:lvl1pPr>
          </a:lstStyle>
          <a:p>
            <a:pPr>
              <a:defRPr/>
            </a:pPr>
            <a:fld id="{3E5F3D79-7C72-4F89-8443-844430E798B1}" type="slidenum">
              <a:rPr lang="en-US"/>
              <a:pPr>
                <a:defRPr/>
              </a:pPr>
              <a:t>‹#›</a:t>
            </a:fld>
            <a:endParaRPr lang="en-US"/>
          </a:p>
        </p:txBody>
      </p:sp>
      <p:sp>
        <p:nvSpPr>
          <p:cNvPr id="6" name="Date Placeholder 5"/>
          <p:cNvSpPr>
            <a:spLocks noGrp="1"/>
          </p:cNvSpPr>
          <p:nvPr>
            <p:ph type="dt" sz="half" idx="12"/>
          </p:nvPr>
        </p:nvSpPr>
        <p:spPr/>
        <p:txBody>
          <a:bodyPr/>
          <a:lstStyle>
            <a:lvl1pPr>
              <a:defRPr b="1">
                <a:latin typeface="Arial" pitchFamily="34" charset="0"/>
              </a:defRPr>
            </a:lvl1pPr>
          </a:lstStyle>
          <a:p>
            <a:pPr>
              <a:defRPr/>
            </a:pPr>
            <a:endParaRPr lang="en-US"/>
          </a:p>
        </p:txBody>
      </p:sp>
    </p:spTree>
  </p:cSld>
  <p:clrMapOvr>
    <a:masterClrMapping/>
  </p:clrMapOvr>
  <p:transition/>
</p:sldLayout>
</file>

<file path=ppt/slideLayouts/slideLayout3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lgn="l">
              <a:defRPr b="1">
                <a:latin typeface="Arial" pitchFamily="34" charset="0"/>
              </a:defRPr>
            </a:lvl1pPr>
          </a:lstStyle>
          <a:p>
            <a:pPr>
              <a:defRPr/>
            </a:pPr>
            <a:endParaRPr lang="en-US"/>
          </a:p>
        </p:txBody>
      </p:sp>
      <p:sp>
        <p:nvSpPr>
          <p:cNvPr id="5" name="Slide Number Placeholder 4"/>
          <p:cNvSpPr>
            <a:spLocks noGrp="1"/>
          </p:cNvSpPr>
          <p:nvPr>
            <p:ph type="sldNum" sz="quarter" idx="11"/>
          </p:nvPr>
        </p:nvSpPr>
        <p:spPr/>
        <p:txBody>
          <a:bodyPr/>
          <a:lstStyle>
            <a:lvl1pPr>
              <a:defRPr b="1"/>
            </a:lvl1pPr>
          </a:lstStyle>
          <a:p>
            <a:pPr>
              <a:defRPr/>
            </a:pPr>
            <a:fld id="{A9E9DF4D-0E47-4CF8-95BE-908EB61C1CFF}" type="slidenum">
              <a:rPr lang="en-US"/>
              <a:pPr>
                <a:defRPr/>
              </a:pPr>
              <a:t>‹#›</a:t>
            </a:fld>
            <a:endParaRPr lang="en-US"/>
          </a:p>
        </p:txBody>
      </p:sp>
      <p:sp>
        <p:nvSpPr>
          <p:cNvPr id="6" name="Date Placeholder 5"/>
          <p:cNvSpPr>
            <a:spLocks noGrp="1"/>
          </p:cNvSpPr>
          <p:nvPr>
            <p:ph type="dt" sz="half" idx="12"/>
          </p:nvPr>
        </p:nvSpPr>
        <p:spPr/>
        <p:txBody>
          <a:bodyPr/>
          <a:lstStyle>
            <a:lvl1pPr>
              <a:defRPr b="1">
                <a:latin typeface="Arial" pitchFamily="34" charset="0"/>
              </a:defRPr>
            </a:lvl1pPr>
          </a:lstStyle>
          <a:p>
            <a:pPr>
              <a:defRPr/>
            </a:pPr>
            <a:endParaRPr lang="en-US"/>
          </a:p>
        </p:txBody>
      </p:sp>
    </p:spTree>
  </p:cSld>
  <p:clrMapOvr>
    <a:masterClrMapping/>
  </p:clrMapOvr>
  <p:transition/>
</p:sldLayout>
</file>

<file path=ppt/slideLayouts/slideLayout33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981200"/>
            <a:ext cx="8229600" cy="3886200"/>
          </a:xfrm>
        </p:spPr>
        <p:txBody>
          <a:bodyPr/>
          <a:lstStyle/>
          <a:p>
            <a:pPr lvl="0"/>
            <a:endParaRPr lang="en-US" noProof="0"/>
          </a:p>
        </p:txBody>
      </p:sp>
      <p:sp>
        <p:nvSpPr>
          <p:cNvPr id="4" name="Footer Placeholder 3"/>
          <p:cNvSpPr>
            <a:spLocks noGrp="1"/>
          </p:cNvSpPr>
          <p:nvPr>
            <p:ph type="ftr" sz="quarter" idx="10"/>
          </p:nvPr>
        </p:nvSpPr>
        <p:spPr/>
        <p:txBody>
          <a:bodyPr/>
          <a:lstStyle>
            <a:lvl1pPr algn="l">
              <a:defRPr b="1">
                <a:latin typeface="Arial" pitchFamily="34" charset="0"/>
              </a:defRPr>
            </a:lvl1pPr>
          </a:lstStyle>
          <a:p>
            <a:pPr>
              <a:defRPr/>
            </a:pPr>
            <a:endParaRPr lang="en-US"/>
          </a:p>
        </p:txBody>
      </p:sp>
      <p:sp>
        <p:nvSpPr>
          <p:cNvPr id="5" name="Slide Number Placeholder 4"/>
          <p:cNvSpPr>
            <a:spLocks noGrp="1"/>
          </p:cNvSpPr>
          <p:nvPr>
            <p:ph type="sldNum" sz="quarter" idx="11"/>
          </p:nvPr>
        </p:nvSpPr>
        <p:spPr/>
        <p:txBody>
          <a:bodyPr/>
          <a:lstStyle>
            <a:lvl1pPr>
              <a:defRPr b="1"/>
            </a:lvl1pPr>
          </a:lstStyle>
          <a:p>
            <a:pPr>
              <a:defRPr/>
            </a:pPr>
            <a:fld id="{C7A96B8A-C26B-41F9-BA92-707B5E577B6C}" type="slidenum">
              <a:rPr lang="en-US"/>
              <a:pPr>
                <a:defRPr/>
              </a:pPr>
              <a:t>‹#›</a:t>
            </a:fld>
            <a:endParaRPr lang="en-US"/>
          </a:p>
        </p:txBody>
      </p:sp>
      <p:sp>
        <p:nvSpPr>
          <p:cNvPr id="6" name="Date Placeholder 5"/>
          <p:cNvSpPr>
            <a:spLocks noGrp="1"/>
          </p:cNvSpPr>
          <p:nvPr>
            <p:ph type="dt" sz="half" idx="12"/>
          </p:nvPr>
        </p:nvSpPr>
        <p:spPr/>
        <p:txBody>
          <a:bodyPr/>
          <a:lstStyle>
            <a:lvl1pPr>
              <a:defRPr b="1">
                <a:latin typeface="Arial" pitchFamily="34" charset="0"/>
              </a:defRPr>
            </a:lvl1pPr>
          </a:lstStyle>
          <a:p>
            <a:pPr>
              <a:defRPr/>
            </a:pPr>
            <a:endParaRPr lang="en-US"/>
          </a:p>
        </p:txBody>
      </p:sp>
    </p:spTree>
  </p:cSld>
  <p:clrMapOvr>
    <a:masterClrMapping/>
  </p:clrMapOvr>
  <p:transition/>
</p:sldLayout>
</file>

<file path=ppt/slideLayouts/slideLayout33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lgn="l">
              <a:defRPr b="1">
                <a:latin typeface="Arial" pitchFamily="34" charset="0"/>
              </a:defRPr>
            </a:lvl1pPr>
          </a:lstStyle>
          <a:p>
            <a:pPr>
              <a:defRPr/>
            </a:pPr>
            <a:endParaRPr lang="en-US"/>
          </a:p>
        </p:txBody>
      </p:sp>
      <p:sp>
        <p:nvSpPr>
          <p:cNvPr id="6" name="Slide Number Placeholder 5"/>
          <p:cNvSpPr>
            <a:spLocks noGrp="1"/>
          </p:cNvSpPr>
          <p:nvPr>
            <p:ph type="sldNum" sz="quarter" idx="11"/>
          </p:nvPr>
        </p:nvSpPr>
        <p:spPr/>
        <p:txBody>
          <a:bodyPr/>
          <a:lstStyle>
            <a:lvl1pPr>
              <a:defRPr b="1"/>
            </a:lvl1pPr>
          </a:lstStyle>
          <a:p>
            <a:pPr>
              <a:defRPr/>
            </a:pPr>
            <a:fld id="{6375222E-EED9-4B3B-95C0-028D0F853195}" type="slidenum">
              <a:rPr lang="en-US"/>
              <a:pPr>
                <a:defRPr/>
              </a:pPr>
              <a:t>‹#›</a:t>
            </a:fld>
            <a:endParaRPr lang="en-US"/>
          </a:p>
        </p:txBody>
      </p:sp>
      <p:sp>
        <p:nvSpPr>
          <p:cNvPr id="7" name="Date Placeholder 6"/>
          <p:cNvSpPr>
            <a:spLocks noGrp="1"/>
          </p:cNvSpPr>
          <p:nvPr>
            <p:ph type="dt" sz="half" idx="12"/>
          </p:nvPr>
        </p:nvSpPr>
        <p:spPr/>
        <p:txBody>
          <a:bodyPr/>
          <a:lstStyle>
            <a:lvl1pPr>
              <a:defRPr b="1">
                <a:latin typeface="Arial" pitchFamily="34" charset="0"/>
              </a:defRPr>
            </a:lvl1pPr>
          </a:lstStyle>
          <a:p>
            <a:pPr>
              <a:defRPr/>
            </a:pPr>
            <a:endParaRPr lang="en-US"/>
          </a:p>
        </p:txBody>
      </p:sp>
    </p:spTree>
  </p:cSld>
  <p:clrMapOvr>
    <a:masterClrMapping/>
  </p:clrMapOvr>
  <p:transition/>
</p:sldLayout>
</file>

<file path=ppt/slideLayouts/slideLayout3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p:spPr>
          <p:txBody>
            <a:bodyPr wrap="none" anchor="ctr"/>
            <a:lstStyle/>
            <a:p>
              <a:pPr algn="ctr" fontAlgn="base">
                <a:spcBef>
                  <a:spcPct val="0"/>
                </a:spcBef>
                <a:spcAft>
                  <a:spcPct val="0"/>
                </a:spcAft>
                <a:defRPr/>
              </a:pPr>
              <a:endParaRPr lang="en-US" sz="2400">
                <a:solidFill>
                  <a:srgbClr val="000000"/>
                </a:solidFill>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000000"/>
                </a:solidFill>
                <a:latin typeface="Times New Roman" pitchFamily="18" charset="0"/>
              </a:endParaRPr>
            </a:p>
          </p:txBody>
        </p:sp>
        <p:grpSp>
          <p:nvGrpSpPr>
            <p:cNvPr id="3"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000000"/>
                  </a:solidFill>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000000"/>
                  </a:solidFill>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000000"/>
                  </a:solidFill>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000000"/>
                  </a:solidFill>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000000"/>
                  </a:solidFill>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000000"/>
                  </a:solidFill>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000000"/>
                  </a:solidFill>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000000"/>
                  </a:solidFill>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000000"/>
                  </a:solidFill>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000000"/>
                  </a:solidFill>
                  <a:latin typeface="Times New Roman" pitchFamily="18" charset="0"/>
                </a:endParaRPr>
              </a:p>
            </p:txBody>
          </p:sp>
        </p:grpSp>
      </p:grpSp>
      <p:pic>
        <p:nvPicPr>
          <p:cNvPr id="18" name="Picture 21" descr="Glendon colored logo"/>
          <p:cNvPicPr>
            <a:picLocks noChangeAspect="1" noChangeArrowheads="1"/>
          </p:cNvPicPr>
          <p:nvPr/>
        </p:nvPicPr>
        <p:blipFill>
          <a:blip r:embed="rId2" cstate="print"/>
          <a:srcRect/>
          <a:stretch>
            <a:fillRect/>
          </a:stretch>
        </p:blipFill>
        <p:spPr bwMode="auto">
          <a:xfrm>
            <a:off x="0" y="685800"/>
            <a:ext cx="2935288" cy="3544888"/>
          </a:xfrm>
          <a:prstGeom prst="rect">
            <a:avLst/>
          </a:prstGeom>
          <a:noFill/>
          <a:ln w="9525">
            <a:noFill/>
            <a:miter lim="800000"/>
            <a:headEnd/>
            <a:tailEnd/>
          </a:ln>
        </p:spPr>
      </p:pic>
      <p:sp>
        <p:nvSpPr>
          <p:cNvPr id="4115"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en-US"/>
              <a:t>Click to edit Master title style</a:t>
            </a:r>
          </a:p>
        </p:txBody>
      </p:sp>
      <p:sp>
        <p:nvSpPr>
          <p:cNvPr id="4116"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en-US"/>
              <a:t>Click to edit Master subtitle style</a:t>
            </a:r>
          </a:p>
        </p:txBody>
      </p:sp>
      <p:sp>
        <p:nvSpPr>
          <p:cNvPr id="19" name="Rectangle 16"/>
          <p:cNvSpPr>
            <a:spLocks noGrp="1" noChangeArrowheads="1"/>
          </p:cNvSpPr>
          <p:nvPr>
            <p:ph type="dt" sz="half" idx="10"/>
          </p:nvPr>
        </p:nvSpPr>
        <p:spPr>
          <a:xfrm>
            <a:off x="457200" y="6248400"/>
            <a:ext cx="2133600" cy="457200"/>
          </a:xfrm>
        </p:spPr>
        <p:txBody>
          <a:bodyPr/>
          <a:lstStyle>
            <a:lvl1pPr>
              <a:defRPr b="1">
                <a:latin typeface="Arial" pitchFamily="34" charset="0"/>
              </a:defRPr>
            </a:lvl1pPr>
          </a:lstStyle>
          <a:p>
            <a:pPr>
              <a:defRPr/>
            </a:pPr>
            <a:endParaRPr lang="en-US"/>
          </a:p>
        </p:txBody>
      </p:sp>
      <p:sp>
        <p:nvSpPr>
          <p:cNvPr id="20" name="Rectangle 17"/>
          <p:cNvSpPr>
            <a:spLocks noGrp="1" noChangeArrowheads="1"/>
          </p:cNvSpPr>
          <p:nvPr>
            <p:ph type="ftr" sz="quarter" idx="11"/>
          </p:nvPr>
        </p:nvSpPr>
        <p:spPr/>
        <p:txBody>
          <a:bodyPr/>
          <a:lstStyle>
            <a:lvl1pPr algn="l">
              <a:defRPr b="1">
                <a:latin typeface="Arial" pitchFamily="34" charset="0"/>
              </a:defRPr>
            </a:lvl1pPr>
          </a:lstStyle>
          <a:p>
            <a:pPr>
              <a:defRPr/>
            </a:pPr>
            <a:endParaRPr lang="en-US"/>
          </a:p>
        </p:txBody>
      </p:sp>
      <p:sp>
        <p:nvSpPr>
          <p:cNvPr id="21" name="Rectangle 18"/>
          <p:cNvSpPr>
            <a:spLocks noGrp="1" noChangeArrowheads="1"/>
          </p:cNvSpPr>
          <p:nvPr>
            <p:ph type="sldNum" sz="quarter" idx="12"/>
          </p:nvPr>
        </p:nvSpPr>
        <p:spPr/>
        <p:txBody>
          <a:bodyPr/>
          <a:lstStyle>
            <a:lvl1pPr>
              <a:defRPr b="1"/>
            </a:lvl1pPr>
          </a:lstStyle>
          <a:p>
            <a:pPr>
              <a:defRPr/>
            </a:pPr>
            <a:fld id="{59880673-F31D-4CBC-B0E4-10ED445332BC}" type="slidenum">
              <a:rPr lang="en-US"/>
              <a:pPr>
                <a:defRPr/>
              </a:pPr>
              <a:t>‹#›</a:t>
            </a:fld>
            <a:endParaRPr lang="en-US"/>
          </a:p>
        </p:txBody>
      </p:sp>
    </p:spTree>
  </p:cSld>
  <p:clrMapOvr>
    <a:masterClrMapping/>
  </p:clrMapOvr>
  <p:transition/>
</p:sldLayout>
</file>

<file path=ppt/slideLayouts/slideLayout3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lgn="l">
              <a:defRPr b="1">
                <a:latin typeface="Arial" pitchFamily="34" charset="0"/>
              </a:defRPr>
            </a:lvl1pPr>
          </a:lstStyle>
          <a:p>
            <a:pPr>
              <a:defRPr/>
            </a:pPr>
            <a:endParaRPr lang="en-US"/>
          </a:p>
        </p:txBody>
      </p:sp>
      <p:sp>
        <p:nvSpPr>
          <p:cNvPr id="5" name="Slide Number Placeholder 4"/>
          <p:cNvSpPr>
            <a:spLocks noGrp="1"/>
          </p:cNvSpPr>
          <p:nvPr>
            <p:ph type="sldNum" sz="quarter" idx="11"/>
          </p:nvPr>
        </p:nvSpPr>
        <p:spPr/>
        <p:txBody>
          <a:bodyPr/>
          <a:lstStyle>
            <a:lvl1pPr>
              <a:defRPr b="1"/>
            </a:lvl1pPr>
          </a:lstStyle>
          <a:p>
            <a:pPr>
              <a:defRPr/>
            </a:pPr>
            <a:fld id="{A4252B46-9AC6-4175-A07D-DEFD1CBED696}" type="slidenum">
              <a:rPr lang="en-US"/>
              <a:pPr>
                <a:defRPr/>
              </a:pPr>
              <a:t>‹#›</a:t>
            </a:fld>
            <a:endParaRPr lang="en-US"/>
          </a:p>
        </p:txBody>
      </p:sp>
      <p:sp>
        <p:nvSpPr>
          <p:cNvPr id="6" name="Date Placeholder 5"/>
          <p:cNvSpPr>
            <a:spLocks noGrp="1"/>
          </p:cNvSpPr>
          <p:nvPr>
            <p:ph type="dt" sz="half" idx="12"/>
          </p:nvPr>
        </p:nvSpPr>
        <p:spPr/>
        <p:txBody>
          <a:bodyPr/>
          <a:lstStyle>
            <a:lvl1pPr>
              <a:defRPr b="1">
                <a:latin typeface="Arial" pitchFamily="34" charset="0"/>
              </a:defRPr>
            </a:lvl1pPr>
          </a:lstStyle>
          <a:p>
            <a:pPr>
              <a:defRPr/>
            </a:pPr>
            <a:endParaRPr lang="en-US"/>
          </a:p>
        </p:txBody>
      </p:sp>
    </p:spTree>
  </p:cSld>
  <p:clrMapOvr>
    <a:masterClrMapping/>
  </p:clrMapOvr>
  <p:transition/>
</p:sldLayout>
</file>

<file path=ppt/slideLayouts/slideLayout3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lgn="l">
              <a:defRPr b="1">
                <a:latin typeface="Arial" pitchFamily="34" charset="0"/>
              </a:defRPr>
            </a:lvl1pPr>
          </a:lstStyle>
          <a:p>
            <a:pPr>
              <a:defRPr/>
            </a:pPr>
            <a:endParaRPr lang="en-US"/>
          </a:p>
        </p:txBody>
      </p:sp>
      <p:sp>
        <p:nvSpPr>
          <p:cNvPr id="5" name="Slide Number Placeholder 4"/>
          <p:cNvSpPr>
            <a:spLocks noGrp="1"/>
          </p:cNvSpPr>
          <p:nvPr>
            <p:ph type="sldNum" sz="quarter" idx="11"/>
          </p:nvPr>
        </p:nvSpPr>
        <p:spPr/>
        <p:txBody>
          <a:bodyPr/>
          <a:lstStyle>
            <a:lvl1pPr>
              <a:defRPr b="1"/>
            </a:lvl1pPr>
          </a:lstStyle>
          <a:p>
            <a:pPr>
              <a:defRPr/>
            </a:pPr>
            <a:fld id="{BBEEE359-7E20-4518-87DD-D541E1C0C390}" type="slidenum">
              <a:rPr lang="en-US"/>
              <a:pPr>
                <a:defRPr/>
              </a:pPr>
              <a:t>‹#›</a:t>
            </a:fld>
            <a:endParaRPr lang="en-US"/>
          </a:p>
        </p:txBody>
      </p:sp>
      <p:sp>
        <p:nvSpPr>
          <p:cNvPr id="6" name="Date Placeholder 5"/>
          <p:cNvSpPr>
            <a:spLocks noGrp="1"/>
          </p:cNvSpPr>
          <p:nvPr>
            <p:ph type="dt" sz="half" idx="12"/>
          </p:nvPr>
        </p:nvSpPr>
        <p:spPr/>
        <p:txBody>
          <a:bodyPr/>
          <a:lstStyle>
            <a:lvl1pPr>
              <a:defRPr b="1">
                <a:latin typeface="Arial" pitchFamily="34" charset="0"/>
              </a:defRPr>
            </a:lvl1pPr>
          </a:lstStyle>
          <a:p>
            <a:pPr>
              <a:defRPr/>
            </a:pPr>
            <a:endParaRPr lang="en-US"/>
          </a:p>
        </p:txBody>
      </p:sp>
    </p:spTree>
  </p:cSld>
  <p:clrMapOvr>
    <a:masterClrMapping/>
  </p:clrMapOvr>
  <p:transition/>
</p:sldLayout>
</file>

<file path=ppt/slideLayouts/slideLayout3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lgn="l">
              <a:defRPr b="1">
                <a:latin typeface="Arial" pitchFamily="34" charset="0"/>
              </a:defRPr>
            </a:lvl1pPr>
          </a:lstStyle>
          <a:p>
            <a:pPr>
              <a:defRPr/>
            </a:pPr>
            <a:endParaRPr lang="en-US"/>
          </a:p>
        </p:txBody>
      </p:sp>
      <p:sp>
        <p:nvSpPr>
          <p:cNvPr id="6" name="Slide Number Placeholder 5"/>
          <p:cNvSpPr>
            <a:spLocks noGrp="1"/>
          </p:cNvSpPr>
          <p:nvPr>
            <p:ph type="sldNum" sz="quarter" idx="11"/>
          </p:nvPr>
        </p:nvSpPr>
        <p:spPr/>
        <p:txBody>
          <a:bodyPr/>
          <a:lstStyle>
            <a:lvl1pPr>
              <a:defRPr b="1"/>
            </a:lvl1pPr>
          </a:lstStyle>
          <a:p>
            <a:pPr>
              <a:defRPr/>
            </a:pPr>
            <a:fld id="{C7D229CE-249C-41FC-922F-C4B0EED09DC7}" type="slidenum">
              <a:rPr lang="en-US"/>
              <a:pPr>
                <a:defRPr/>
              </a:pPr>
              <a:t>‹#›</a:t>
            </a:fld>
            <a:endParaRPr lang="en-US"/>
          </a:p>
        </p:txBody>
      </p:sp>
      <p:sp>
        <p:nvSpPr>
          <p:cNvPr id="7" name="Date Placeholder 6"/>
          <p:cNvSpPr>
            <a:spLocks noGrp="1"/>
          </p:cNvSpPr>
          <p:nvPr>
            <p:ph type="dt" sz="half" idx="12"/>
          </p:nvPr>
        </p:nvSpPr>
        <p:spPr/>
        <p:txBody>
          <a:bodyPr/>
          <a:lstStyle>
            <a:lvl1pPr>
              <a:defRPr b="1">
                <a:latin typeface="Arial" pitchFamily="34" charset="0"/>
              </a:defRPr>
            </a:lvl1pPr>
          </a:lstStyle>
          <a:p>
            <a:pPr>
              <a:defRPr/>
            </a:pPr>
            <a:endParaRPr lang="en-US"/>
          </a:p>
        </p:txBody>
      </p:sp>
    </p:spTree>
  </p:cSld>
  <p:clrMapOvr>
    <a:masterClrMapping/>
  </p:clrMapOvr>
  <p:transition/>
</p:sldLayout>
</file>

<file path=ppt/slideLayouts/slideLayout3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lgn="l">
              <a:defRPr b="1">
                <a:latin typeface="Arial" pitchFamily="34" charset="0"/>
              </a:defRPr>
            </a:lvl1pPr>
          </a:lstStyle>
          <a:p>
            <a:pPr>
              <a:defRPr/>
            </a:pPr>
            <a:endParaRPr lang="en-US"/>
          </a:p>
        </p:txBody>
      </p:sp>
      <p:sp>
        <p:nvSpPr>
          <p:cNvPr id="8" name="Slide Number Placeholder 7"/>
          <p:cNvSpPr>
            <a:spLocks noGrp="1"/>
          </p:cNvSpPr>
          <p:nvPr>
            <p:ph type="sldNum" sz="quarter" idx="11"/>
          </p:nvPr>
        </p:nvSpPr>
        <p:spPr/>
        <p:txBody>
          <a:bodyPr/>
          <a:lstStyle>
            <a:lvl1pPr>
              <a:defRPr b="1"/>
            </a:lvl1pPr>
          </a:lstStyle>
          <a:p>
            <a:pPr>
              <a:defRPr/>
            </a:pPr>
            <a:fld id="{6EF02567-247C-4250-BBF0-5AA8F7373742}" type="slidenum">
              <a:rPr lang="en-US"/>
              <a:pPr>
                <a:defRPr/>
              </a:pPr>
              <a:t>‹#›</a:t>
            </a:fld>
            <a:endParaRPr lang="en-US"/>
          </a:p>
        </p:txBody>
      </p:sp>
      <p:sp>
        <p:nvSpPr>
          <p:cNvPr id="9" name="Date Placeholder 8"/>
          <p:cNvSpPr>
            <a:spLocks noGrp="1"/>
          </p:cNvSpPr>
          <p:nvPr>
            <p:ph type="dt" sz="half" idx="12"/>
          </p:nvPr>
        </p:nvSpPr>
        <p:spPr/>
        <p:txBody>
          <a:bodyPr/>
          <a:lstStyle>
            <a:lvl1pPr>
              <a:defRPr b="1">
                <a:latin typeface="Arial" pitchFamily="34" charset="0"/>
              </a:defRPr>
            </a:lvl1pPr>
          </a:lstStyle>
          <a:p>
            <a:pPr>
              <a:defRPr/>
            </a:pPr>
            <a:endParaRPr lang="en-US"/>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4" name="Rectangle 3"/>
          <p:cNvSpPr>
            <a:spLocks noGrp="1" noChangeArrowheads="1"/>
          </p:cNvSpPr>
          <p:nvPr>
            <p:ph type="sldNum" sz="quarter" idx="11"/>
          </p:nvPr>
        </p:nvSpPr>
        <p:spPr>
          <a:ln/>
        </p:spPr>
        <p:txBody>
          <a:bodyPr/>
          <a:lstStyle>
            <a:lvl1pPr>
              <a:defRPr/>
            </a:lvl1pPr>
          </a:lstStyle>
          <a:p>
            <a:pPr>
              <a:defRPr/>
            </a:pPr>
            <a:fld id="{0B56131F-317E-4039-B77B-355B63143BAC}" type="slidenum">
              <a:rPr lang="en-US">
                <a:solidFill>
                  <a:srgbClr val="F8F8F8"/>
                </a:solidFill>
              </a:rPr>
              <a:pPr>
                <a:defRPr/>
              </a:pPr>
              <a:t>‹#›</a:t>
            </a:fld>
            <a:endParaRPr lang="en-US">
              <a:solidFill>
                <a:srgbClr val="F8F8F8"/>
              </a:solidFill>
            </a:endParaRPr>
          </a:p>
        </p:txBody>
      </p:sp>
      <p:sp>
        <p:nvSpPr>
          <p:cNvPr id="5"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3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lgn="l">
              <a:defRPr b="1">
                <a:latin typeface="Arial" pitchFamily="34" charset="0"/>
              </a:defRPr>
            </a:lvl1pPr>
          </a:lstStyle>
          <a:p>
            <a:pPr>
              <a:defRPr/>
            </a:pPr>
            <a:endParaRPr lang="en-US"/>
          </a:p>
        </p:txBody>
      </p:sp>
      <p:sp>
        <p:nvSpPr>
          <p:cNvPr id="4" name="Slide Number Placeholder 3"/>
          <p:cNvSpPr>
            <a:spLocks noGrp="1"/>
          </p:cNvSpPr>
          <p:nvPr>
            <p:ph type="sldNum" sz="quarter" idx="11"/>
          </p:nvPr>
        </p:nvSpPr>
        <p:spPr/>
        <p:txBody>
          <a:bodyPr/>
          <a:lstStyle>
            <a:lvl1pPr>
              <a:defRPr b="1"/>
            </a:lvl1pPr>
          </a:lstStyle>
          <a:p>
            <a:pPr>
              <a:defRPr/>
            </a:pPr>
            <a:fld id="{831900FB-313F-4333-9169-D6BDE40C4773}" type="slidenum">
              <a:rPr lang="en-US"/>
              <a:pPr>
                <a:defRPr/>
              </a:pPr>
              <a:t>‹#›</a:t>
            </a:fld>
            <a:endParaRPr lang="en-US"/>
          </a:p>
        </p:txBody>
      </p:sp>
      <p:sp>
        <p:nvSpPr>
          <p:cNvPr id="5" name="Date Placeholder 4"/>
          <p:cNvSpPr>
            <a:spLocks noGrp="1"/>
          </p:cNvSpPr>
          <p:nvPr>
            <p:ph type="dt" sz="half" idx="12"/>
          </p:nvPr>
        </p:nvSpPr>
        <p:spPr/>
        <p:txBody>
          <a:bodyPr/>
          <a:lstStyle>
            <a:lvl1pPr>
              <a:defRPr b="1">
                <a:latin typeface="Arial" pitchFamily="34" charset="0"/>
              </a:defRPr>
            </a:lvl1pPr>
          </a:lstStyle>
          <a:p>
            <a:pPr>
              <a:defRPr/>
            </a:pPr>
            <a:endParaRPr lang="en-US"/>
          </a:p>
        </p:txBody>
      </p:sp>
    </p:spTree>
  </p:cSld>
  <p:clrMapOvr>
    <a:masterClrMapping/>
  </p:clrMapOvr>
  <p:transition/>
</p:sldLayout>
</file>

<file path=ppt/slideLayouts/slideLayout3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lgn="l">
              <a:defRPr b="1">
                <a:latin typeface="Arial" pitchFamily="34" charset="0"/>
              </a:defRPr>
            </a:lvl1pPr>
          </a:lstStyle>
          <a:p>
            <a:pPr>
              <a:defRPr/>
            </a:pPr>
            <a:endParaRPr lang="en-US"/>
          </a:p>
        </p:txBody>
      </p:sp>
      <p:sp>
        <p:nvSpPr>
          <p:cNvPr id="3" name="Slide Number Placeholder 2"/>
          <p:cNvSpPr>
            <a:spLocks noGrp="1"/>
          </p:cNvSpPr>
          <p:nvPr>
            <p:ph type="sldNum" sz="quarter" idx="11"/>
          </p:nvPr>
        </p:nvSpPr>
        <p:spPr/>
        <p:txBody>
          <a:bodyPr/>
          <a:lstStyle>
            <a:lvl1pPr>
              <a:defRPr b="1"/>
            </a:lvl1pPr>
          </a:lstStyle>
          <a:p>
            <a:pPr>
              <a:defRPr/>
            </a:pPr>
            <a:fld id="{782C7D64-A710-4435-BEB1-3B27339A75A6}" type="slidenum">
              <a:rPr lang="en-US"/>
              <a:pPr>
                <a:defRPr/>
              </a:pPr>
              <a:t>‹#›</a:t>
            </a:fld>
            <a:endParaRPr lang="en-US"/>
          </a:p>
        </p:txBody>
      </p:sp>
      <p:sp>
        <p:nvSpPr>
          <p:cNvPr id="4" name="Date Placeholder 3"/>
          <p:cNvSpPr>
            <a:spLocks noGrp="1"/>
          </p:cNvSpPr>
          <p:nvPr>
            <p:ph type="dt" sz="half" idx="12"/>
          </p:nvPr>
        </p:nvSpPr>
        <p:spPr/>
        <p:txBody>
          <a:bodyPr/>
          <a:lstStyle>
            <a:lvl1pPr>
              <a:defRPr b="1">
                <a:latin typeface="Arial" pitchFamily="34" charset="0"/>
              </a:defRPr>
            </a:lvl1pPr>
          </a:lstStyle>
          <a:p>
            <a:pPr>
              <a:defRPr/>
            </a:pPr>
            <a:endParaRPr lang="en-US"/>
          </a:p>
        </p:txBody>
      </p:sp>
    </p:spTree>
  </p:cSld>
  <p:clrMapOvr>
    <a:masterClrMapping/>
  </p:clrMapOvr>
  <p:transition/>
</p:sldLayout>
</file>

<file path=ppt/slideLayouts/slideLayout3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lgn="l">
              <a:defRPr b="1">
                <a:latin typeface="Arial" pitchFamily="34" charset="0"/>
              </a:defRPr>
            </a:lvl1pPr>
          </a:lstStyle>
          <a:p>
            <a:pPr>
              <a:defRPr/>
            </a:pPr>
            <a:endParaRPr lang="en-US"/>
          </a:p>
        </p:txBody>
      </p:sp>
      <p:sp>
        <p:nvSpPr>
          <p:cNvPr id="6" name="Slide Number Placeholder 5"/>
          <p:cNvSpPr>
            <a:spLocks noGrp="1"/>
          </p:cNvSpPr>
          <p:nvPr>
            <p:ph type="sldNum" sz="quarter" idx="11"/>
          </p:nvPr>
        </p:nvSpPr>
        <p:spPr/>
        <p:txBody>
          <a:bodyPr/>
          <a:lstStyle>
            <a:lvl1pPr>
              <a:defRPr b="1"/>
            </a:lvl1pPr>
          </a:lstStyle>
          <a:p>
            <a:pPr>
              <a:defRPr/>
            </a:pPr>
            <a:fld id="{0A8E909B-B96A-4AA9-A519-6E95694CA00D}" type="slidenum">
              <a:rPr lang="en-US"/>
              <a:pPr>
                <a:defRPr/>
              </a:pPr>
              <a:t>‹#›</a:t>
            </a:fld>
            <a:endParaRPr lang="en-US"/>
          </a:p>
        </p:txBody>
      </p:sp>
      <p:sp>
        <p:nvSpPr>
          <p:cNvPr id="7" name="Date Placeholder 6"/>
          <p:cNvSpPr>
            <a:spLocks noGrp="1"/>
          </p:cNvSpPr>
          <p:nvPr>
            <p:ph type="dt" sz="half" idx="12"/>
          </p:nvPr>
        </p:nvSpPr>
        <p:spPr/>
        <p:txBody>
          <a:bodyPr/>
          <a:lstStyle>
            <a:lvl1pPr>
              <a:defRPr b="1">
                <a:latin typeface="Arial" pitchFamily="34" charset="0"/>
              </a:defRPr>
            </a:lvl1pPr>
          </a:lstStyle>
          <a:p>
            <a:pPr>
              <a:defRPr/>
            </a:pPr>
            <a:endParaRPr lang="en-US"/>
          </a:p>
        </p:txBody>
      </p:sp>
    </p:spTree>
  </p:cSld>
  <p:clrMapOvr>
    <a:masterClrMapping/>
  </p:clrMapOvr>
  <p:transition/>
</p:sldLayout>
</file>

<file path=ppt/slideLayouts/slideLayout3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lgn="l">
              <a:defRPr b="1">
                <a:latin typeface="Arial" pitchFamily="34" charset="0"/>
              </a:defRPr>
            </a:lvl1pPr>
          </a:lstStyle>
          <a:p>
            <a:pPr>
              <a:defRPr/>
            </a:pPr>
            <a:endParaRPr lang="en-US"/>
          </a:p>
        </p:txBody>
      </p:sp>
      <p:sp>
        <p:nvSpPr>
          <p:cNvPr id="6" name="Slide Number Placeholder 5"/>
          <p:cNvSpPr>
            <a:spLocks noGrp="1"/>
          </p:cNvSpPr>
          <p:nvPr>
            <p:ph type="sldNum" sz="quarter" idx="11"/>
          </p:nvPr>
        </p:nvSpPr>
        <p:spPr/>
        <p:txBody>
          <a:bodyPr/>
          <a:lstStyle>
            <a:lvl1pPr>
              <a:defRPr b="1"/>
            </a:lvl1pPr>
          </a:lstStyle>
          <a:p>
            <a:pPr>
              <a:defRPr/>
            </a:pPr>
            <a:fld id="{F3810C27-A189-49BA-8F5F-63EE1805E902}" type="slidenum">
              <a:rPr lang="en-US"/>
              <a:pPr>
                <a:defRPr/>
              </a:pPr>
              <a:t>‹#›</a:t>
            </a:fld>
            <a:endParaRPr lang="en-US"/>
          </a:p>
        </p:txBody>
      </p:sp>
      <p:sp>
        <p:nvSpPr>
          <p:cNvPr id="7" name="Date Placeholder 6"/>
          <p:cNvSpPr>
            <a:spLocks noGrp="1"/>
          </p:cNvSpPr>
          <p:nvPr>
            <p:ph type="dt" sz="half" idx="12"/>
          </p:nvPr>
        </p:nvSpPr>
        <p:spPr/>
        <p:txBody>
          <a:bodyPr/>
          <a:lstStyle>
            <a:lvl1pPr>
              <a:defRPr b="1">
                <a:latin typeface="Arial" pitchFamily="34" charset="0"/>
              </a:defRPr>
            </a:lvl1pPr>
          </a:lstStyle>
          <a:p>
            <a:pPr>
              <a:defRPr/>
            </a:pPr>
            <a:endParaRPr lang="en-US"/>
          </a:p>
        </p:txBody>
      </p:sp>
    </p:spTree>
  </p:cSld>
  <p:clrMapOvr>
    <a:masterClrMapping/>
  </p:clrMapOvr>
  <p:transition/>
</p:sldLayout>
</file>

<file path=ppt/slideLayouts/slideLayout3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lgn="l">
              <a:defRPr b="1">
                <a:latin typeface="Arial" pitchFamily="34" charset="0"/>
              </a:defRPr>
            </a:lvl1pPr>
          </a:lstStyle>
          <a:p>
            <a:pPr>
              <a:defRPr/>
            </a:pPr>
            <a:endParaRPr lang="en-US"/>
          </a:p>
        </p:txBody>
      </p:sp>
      <p:sp>
        <p:nvSpPr>
          <p:cNvPr id="5" name="Slide Number Placeholder 4"/>
          <p:cNvSpPr>
            <a:spLocks noGrp="1"/>
          </p:cNvSpPr>
          <p:nvPr>
            <p:ph type="sldNum" sz="quarter" idx="11"/>
          </p:nvPr>
        </p:nvSpPr>
        <p:spPr/>
        <p:txBody>
          <a:bodyPr/>
          <a:lstStyle>
            <a:lvl1pPr>
              <a:defRPr b="1"/>
            </a:lvl1pPr>
          </a:lstStyle>
          <a:p>
            <a:pPr>
              <a:defRPr/>
            </a:pPr>
            <a:fld id="{3E5F3D79-7C72-4F89-8443-844430E798B1}" type="slidenum">
              <a:rPr lang="en-US"/>
              <a:pPr>
                <a:defRPr/>
              </a:pPr>
              <a:t>‹#›</a:t>
            </a:fld>
            <a:endParaRPr lang="en-US"/>
          </a:p>
        </p:txBody>
      </p:sp>
      <p:sp>
        <p:nvSpPr>
          <p:cNvPr id="6" name="Date Placeholder 5"/>
          <p:cNvSpPr>
            <a:spLocks noGrp="1"/>
          </p:cNvSpPr>
          <p:nvPr>
            <p:ph type="dt" sz="half" idx="12"/>
          </p:nvPr>
        </p:nvSpPr>
        <p:spPr/>
        <p:txBody>
          <a:bodyPr/>
          <a:lstStyle>
            <a:lvl1pPr>
              <a:defRPr b="1">
                <a:latin typeface="Arial" pitchFamily="34" charset="0"/>
              </a:defRPr>
            </a:lvl1pPr>
          </a:lstStyle>
          <a:p>
            <a:pPr>
              <a:defRPr/>
            </a:pPr>
            <a:endParaRPr lang="en-US"/>
          </a:p>
        </p:txBody>
      </p:sp>
    </p:spTree>
  </p:cSld>
  <p:clrMapOvr>
    <a:masterClrMapping/>
  </p:clrMapOvr>
  <p:transition/>
</p:sldLayout>
</file>

<file path=ppt/slideLayouts/slideLayout3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lgn="l">
              <a:defRPr b="1">
                <a:latin typeface="Arial" pitchFamily="34" charset="0"/>
              </a:defRPr>
            </a:lvl1pPr>
          </a:lstStyle>
          <a:p>
            <a:pPr>
              <a:defRPr/>
            </a:pPr>
            <a:endParaRPr lang="en-US"/>
          </a:p>
        </p:txBody>
      </p:sp>
      <p:sp>
        <p:nvSpPr>
          <p:cNvPr id="5" name="Slide Number Placeholder 4"/>
          <p:cNvSpPr>
            <a:spLocks noGrp="1"/>
          </p:cNvSpPr>
          <p:nvPr>
            <p:ph type="sldNum" sz="quarter" idx="11"/>
          </p:nvPr>
        </p:nvSpPr>
        <p:spPr/>
        <p:txBody>
          <a:bodyPr/>
          <a:lstStyle>
            <a:lvl1pPr>
              <a:defRPr b="1"/>
            </a:lvl1pPr>
          </a:lstStyle>
          <a:p>
            <a:pPr>
              <a:defRPr/>
            </a:pPr>
            <a:fld id="{A9E9DF4D-0E47-4CF8-95BE-908EB61C1CFF}" type="slidenum">
              <a:rPr lang="en-US"/>
              <a:pPr>
                <a:defRPr/>
              </a:pPr>
              <a:t>‹#›</a:t>
            </a:fld>
            <a:endParaRPr lang="en-US"/>
          </a:p>
        </p:txBody>
      </p:sp>
      <p:sp>
        <p:nvSpPr>
          <p:cNvPr id="6" name="Date Placeholder 5"/>
          <p:cNvSpPr>
            <a:spLocks noGrp="1"/>
          </p:cNvSpPr>
          <p:nvPr>
            <p:ph type="dt" sz="half" idx="12"/>
          </p:nvPr>
        </p:nvSpPr>
        <p:spPr/>
        <p:txBody>
          <a:bodyPr/>
          <a:lstStyle>
            <a:lvl1pPr>
              <a:defRPr b="1">
                <a:latin typeface="Arial" pitchFamily="34" charset="0"/>
              </a:defRPr>
            </a:lvl1pPr>
          </a:lstStyle>
          <a:p>
            <a:pPr>
              <a:defRPr/>
            </a:pPr>
            <a:endParaRPr lang="en-US"/>
          </a:p>
        </p:txBody>
      </p:sp>
    </p:spTree>
  </p:cSld>
  <p:clrMapOvr>
    <a:masterClrMapping/>
  </p:clrMapOvr>
  <p:transition/>
</p:sldLayout>
</file>

<file path=ppt/slideLayouts/slideLayout346.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981200"/>
            <a:ext cx="8229600" cy="3886200"/>
          </a:xfrm>
        </p:spPr>
        <p:txBody>
          <a:bodyPr/>
          <a:lstStyle/>
          <a:p>
            <a:pPr lvl="0"/>
            <a:endParaRPr lang="en-US" noProof="0"/>
          </a:p>
        </p:txBody>
      </p:sp>
      <p:sp>
        <p:nvSpPr>
          <p:cNvPr id="4" name="Footer Placeholder 3"/>
          <p:cNvSpPr>
            <a:spLocks noGrp="1"/>
          </p:cNvSpPr>
          <p:nvPr>
            <p:ph type="ftr" sz="quarter" idx="10"/>
          </p:nvPr>
        </p:nvSpPr>
        <p:spPr/>
        <p:txBody>
          <a:bodyPr/>
          <a:lstStyle>
            <a:lvl1pPr algn="l">
              <a:defRPr b="1">
                <a:latin typeface="Arial" pitchFamily="34" charset="0"/>
              </a:defRPr>
            </a:lvl1pPr>
          </a:lstStyle>
          <a:p>
            <a:pPr>
              <a:defRPr/>
            </a:pPr>
            <a:endParaRPr lang="en-US"/>
          </a:p>
        </p:txBody>
      </p:sp>
      <p:sp>
        <p:nvSpPr>
          <p:cNvPr id="5" name="Slide Number Placeholder 4"/>
          <p:cNvSpPr>
            <a:spLocks noGrp="1"/>
          </p:cNvSpPr>
          <p:nvPr>
            <p:ph type="sldNum" sz="quarter" idx="11"/>
          </p:nvPr>
        </p:nvSpPr>
        <p:spPr/>
        <p:txBody>
          <a:bodyPr/>
          <a:lstStyle>
            <a:lvl1pPr>
              <a:defRPr b="1"/>
            </a:lvl1pPr>
          </a:lstStyle>
          <a:p>
            <a:pPr>
              <a:defRPr/>
            </a:pPr>
            <a:fld id="{C7A96B8A-C26B-41F9-BA92-707B5E577B6C}" type="slidenum">
              <a:rPr lang="en-US"/>
              <a:pPr>
                <a:defRPr/>
              </a:pPr>
              <a:t>‹#›</a:t>
            </a:fld>
            <a:endParaRPr lang="en-US"/>
          </a:p>
        </p:txBody>
      </p:sp>
      <p:sp>
        <p:nvSpPr>
          <p:cNvPr id="6" name="Date Placeholder 5"/>
          <p:cNvSpPr>
            <a:spLocks noGrp="1"/>
          </p:cNvSpPr>
          <p:nvPr>
            <p:ph type="dt" sz="half" idx="12"/>
          </p:nvPr>
        </p:nvSpPr>
        <p:spPr/>
        <p:txBody>
          <a:bodyPr/>
          <a:lstStyle>
            <a:lvl1pPr>
              <a:defRPr b="1">
                <a:latin typeface="Arial" pitchFamily="34" charset="0"/>
              </a:defRPr>
            </a:lvl1pPr>
          </a:lstStyle>
          <a:p>
            <a:pPr>
              <a:defRPr/>
            </a:pPr>
            <a:endParaRPr lang="en-US"/>
          </a:p>
        </p:txBody>
      </p:sp>
    </p:spTree>
  </p:cSld>
  <p:clrMapOvr>
    <a:masterClrMapping/>
  </p:clrMapOvr>
  <p:transition/>
</p:sldLayout>
</file>

<file path=ppt/slideLayouts/slideLayout34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lgn="l">
              <a:defRPr b="1">
                <a:latin typeface="Arial" pitchFamily="34" charset="0"/>
              </a:defRPr>
            </a:lvl1pPr>
          </a:lstStyle>
          <a:p>
            <a:pPr>
              <a:defRPr/>
            </a:pPr>
            <a:endParaRPr lang="en-US"/>
          </a:p>
        </p:txBody>
      </p:sp>
      <p:sp>
        <p:nvSpPr>
          <p:cNvPr id="6" name="Slide Number Placeholder 5"/>
          <p:cNvSpPr>
            <a:spLocks noGrp="1"/>
          </p:cNvSpPr>
          <p:nvPr>
            <p:ph type="sldNum" sz="quarter" idx="11"/>
          </p:nvPr>
        </p:nvSpPr>
        <p:spPr/>
        <p:txBody>
          <a:bodyPr/>
          <a:lstStyle>
            <a:lvl1pPr>
              <a:defRPr b="1"/>
            </a:lvl1pPr>
          </a:lstStyle>
          <a:p>
            <a:pPr>
              <a:defRPr/>
            </a:pPr>
            <a:fld id="{6375222E-EED9-4B3B-95C0-028D0F853195}" type="slidenum">
              <a:rPr lang="en-US"/>
              <a:pPr>
                <a:defRPr/>
              </a:pPr>
              <a:t>‹#›</a:t>
            </a:fld>
            <a:endParaRPr lang="en-US"/>
          </a:p>
        </p:txBody>
      </p:sp>
      <p:sp>
        <p:nvSpPr>
          <p:cNvPr id="7" name="Date Placeholder 6"/>
          <p:cNvSpPr>
            <a:spLocks noGrp="1"/>
          </p:cNvSpPr>
          <p:nvPr>
            <p:ph type="dt" sz="half" idx="12"/>
          </p:nvPr>
        </p:nvSpPr>
        <p:spPr/>
        <p:txBody>
          <a:bodyPr/>
          <a:lstStyle>
            <a:lvl1pPr>
              <a:defRPr b="1">
                <a:latin typeface="Arial" pitchFamily="34" charset="0"/>
              </a:defRPr>
            </a:lvl1pPr>
          </a:lstStyle>
          <a:p>
            <a:pPr>
              <a:defRPr/>
            </a:pPr>
            <a:endParaRPr lang="en-US"/>
          </a:p>
        </p:txBody>
      </p:sp>
    </p:spTree>
  </p:cSld>
  <p:clrMapOvr>
    <a:masterClrMapping/>
  </p:clrMapOvr>
  <p:transition/>
</p:sldLayout>
</file>

<file path=ppt/slideLayouts/slideLayout3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p:spPr>
          <p:txBody>
            <a:bodyPr wrap="none" anchor="ctr"/>
            <a:lstStyle/>
            <a:p>
              <a:pPr algn="ctr" fontAlgn="base">
                <a:spcBef>
                  <a:spcPct val="0"/>
                </a:spcBef>
                <a:spcAft>
                  <a:spcPct val="0"/>
                </a:spcAft>
                <a:defRPr/>
              </a:pPr>
              <a:endParaRPr lang="en-US" sz="2400">
                <a:solidFill>
                  <a:srgbClr val="000000"/>
                </a:solidFill>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000000"/>
                </a:solidFill>
                <a:latin typeface="Times New Roman" pitchFamily="18" charset="0"/>
              </a:endParaRPr>
            </a:p>
          </p:txBody>
        </p:sp>
        <p:grpSp>
          <p:nvGrpSpPr>
            <p:cNvPr id="3"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000000"/>
                  </a:solidFill>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000000"/>
                  </a:solidFill>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000000"/>
                  </a:solidFill>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000000"/>
                  </a:solidFill>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000000"/>
                  </a:solidFill>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000000"/>
                  </a:solidFill>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000000"/>
                  </a:solidFill>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000000"/>
                  </a:solidFill>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000000"/>
                  </a:solidFill>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000000"/>
                  </a:solidFill>
                  <a:latin typeface="Times New Roman" pitchFamily="18" charset="0"/>
                </a:endParaRPr>
              </a:p>
            </p:txBody>
          </p:sp>
        </p:grpSp>
      </p:grpSp>
      <p:pic>
        <p:nvPicPr>
          <p:cNvPr id="18" name="Picture 21" descr="Glendon colored logo"/>
          <p:cNvPicPr>
            <a:picLocks noChangeAspect="1" noChangeArrowheads="1"/>
          </p:cNvPicPr>
          <p:nvPr/>
        </p:nvPicPr>
        <p:blipFill>
          <a:blip r:embed="rId2" cstate="print"/>
          <a:srcRect/>
          <a:stretch>
            <a:fillRect/>
          </a:stretch>
        </p:blipFill>
        <p:spPr bwMode="auto">
          <a:xfrm>
            <a:off x="0" y="685800"/>
            <a:ext cx="2935288" cy="3544888"/>
          </a:xfrm>
          <a:prstGeom prst="rect">
            <a:avLst/>
          </a:prstGeom>
          <a:noFill/>
          <a:ln w="9525">
            <a:noFill/>
            <a:miter lim="800000"/>
            <a:headEnd/>
            <a:tailEnd/>
          </a:ln>
        </p:spPr>
      </p:pic>
      <p:sp>
        <p:nvSpPr>
          <p:cNvPr id="4115"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en-US"/>
              <a:t>Click to edit Master title style</a:t>
            </a:r>
          </a:p>
        </p:txBody>
      </p:sp>
      <p:sp>
        <p:nvSpPr>
          <p:cNvPr id="4116"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en-US"/>
              <a:t>Click to edit Master subtitle style</a:t>
            </a:r>
          </a:p>
        </p:txBody>
      </p:sp>
      <p:sp>
        <p:nvSpPr>
          <p:cNvPr id="19" name="Rectangle 16"/>
          <p:cNvSpPr>
            <a:spLocks noGrp="1" noChangeArrowheads="1"/>
          </p:cNvSpPr>
          <p:nvPr>
            <p:ph type="dt" sz="half" idx="10"/>
          </p:nvPr>
        </p:nvSpPr>
        <p:spPr>
          <a:xfrm>
            <a:off x="457200" y="6248400"/>
            <a:ext cx="2133600" cy="457200"/>
          </a:xfrm>
        </p:spPr>
        <p:txBody>
          <a:bodyPr/>
          <a:lstStyle>
            <a:lvl1pPr>
              <a:defRPr b="1">
                <a:latin typeface="Arial" pitchFamily="34" charset="0"/>
              </a:defRPr>
            </a:lvl1pPr>
          </a:lstStyle>
          <a:p>
            <a:pPr>
              <a:defRPr/>
            </a:pPr>
            <a:endParaRPr lang="en-US"/>
          </a:p>
        </p:txBody>
      </p:sp>
      <p:sp>
        <p:nvSpPr>
          <p:cNvPr id="20" name="Rectangle 17"/>
          <p:cNvSpPr>
            <a:spLocks noGrp="1" noChangeArrowheads="1"/>
          </p:cNvSpPr>
          <p:nvPr>
            <p:ph type="ftr" sz="quarter" idx="11"/>
          </p:nvPr>
        </p:nvSpPr>
        <p:spPr/>
        <p:txBody>
          <a:bodyPr/>
          <a:lstStyle>
            <a:lvl1pPr algn="l">
              <a:defRPr b="1">
                <a:latin typeface="Arial" pitchFamily="34" charset="0"/>
              </a:defRPr>
            </a:lvl1pPr>
          </a:lstStyle>
          <a:p>
            <a:pPr>
              <a:defRPr/>
            </a:pPr>
            <a:endParaRPr lang="en-US"/>
          </a:p>
        </p:txBody>
      </p:sp>
      <p:sp>
        <p:nvSpPr>
          <p:cNvPr id="21" name="Rectangle 18"/>
          <p:cNvSpPr>
            <a:spLocks noGrp="1" noChangeArrowheads="1"/>
          </p:cNvSpPr>
          <p:nvPr>
            <p:ph type="sldNum" sz="quarter" idx="12"/>
          </p:nvPr>
        </p:nvSpPr>
        <p:spPr/>
        <p:txBody>
          <a:bodyPr/>
          <a:lstStyle>
            <a:lvl1pPr>
              <a:defRPr b="1"/>
            </a:lvl1pPr>
          </a:lstStyle>
          <a:p>
            <a:pPr>
              <a:defRPr/>
            </a:pPr>
            <a:fld id="{59880673-F31D-4CBC-B0E4-10ED445332BC}" type="slidenum">
              <a:rPr lang="en-US"/>
              <a:pPr>
                <a:defRPr/>
              </a:pPr>
              <a:t>‹#›</a:t>
            </a:fld>
            <a:endParaRPr lang="en-US"/>
          </a:p>
        </p:txBody>
      </p:sp>
    </p:spTree>
  </p:cSld>
  <p:clrMapOvr>
    <a:masterClrMapping/>
  </p:clrMapOvr>
  <p:transition/>
</p:sldLayout>
</file>

<file path=ppt/slideLayouts/slideLayout3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lgn="l">
              <a:defRPr b="1">
                <a:latin typeface="Arial" pitchFamily="34" charset="0"/>
              </a:defRPr>
            </a:lvl1pPr>
          </a:lstStyle>
          <a:p>
            <a:pPr>
              <a:defRPr/>
            </a:pPr>
            <a:endParaRPr lang="en-US"/>
          </a:p>
        </p:txBody>
      </p:sp>
      <p:sp>
        <p:nvSpPr>
          <p:cNvPr id="5" name="Slide Number Placeholder 4"/>
          <p:cNvSpPr>
            <a:spLocks noGrp="1"/>
          </p:cNvSpPr>
          <p:nvPr>
            <p:ph type="sldNum" sz="quarter" idx="11"/>
          </p:nvPr>
        </p:nvSpPr>
        <p:spPr/>
        <p:txBody>
          <a:bodyPr/>
          <a:lstStyle>
            <a:lvl1pPr>
              <a:defRPr b="1"/>
            </a:lvl1pPr>
          </a:lstStyle>
          <a:p>
            <a:pPr>
              <a:defRPr/>
            </a:pPr>
            <a:fld id="{A4252B46-9AC6-4175-A07D-DEFD1CBED696}" type="slidenum">
              <a:rPr lang="en-US"/>
              <a:pPr>
                <a:defRPr/>
              </a:pPr>
              <a:t>‹#›</a:t>
            </a:fld>
            <a:endParaRPr lang="en-US"/>
          </a:p>
        </p:txBody>
      </p:sp>
      <p:sp>
        <p:nvSpPr>
          <p:cNvPr id="6" name="Date Placeholder 5"/>
          <p:cNvSpPr>
            <a:spLocks noGrp="1"/>
          </p:cNvSpPr>
          <p:nvPr>
            <p:ph type="dt" sz="half" idx="12"/>
          </p:nvPr>
        </p:nvSpPr>
        <p:spPr/>
        <p:txBody>
          <a:bodyPr/>
          <a:lstStyle>
            <a:lvl1pPr>
              <a:defRPr b="1">
                <a:latin typeface="Arial" pitchFamily="34" charset="0"/>
              </a:defRPr>
            </a:lvl1pPr>
          </a:lstStyle>
          <a:p>
            <a:pPr>
              <a:defRPr/>
            </a:pPr>
            <a:endParaRPr lang="en-US"/>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3" name="Rectangle 3"/>
          <p:cNvSpPr>
            <a:spLocks noGrp="1" noChangeArrowheads="1"/>
          </p:cNvSpPr>
          <p:nvPr>
            <p:ph type="sldNum" sz="quarter" idx="11"/>
          </p:nvPr>
        </p:nvSpPr>
        <p:spPr>
          <a:ln/>
        </p:spPr>
        <p:txBody>
          <a:bodyPr/>
          <a:lstStyle>
            <a:lvl1pPr>
              <a:defRPr/>
            </a:lvl1pPr>
          </a:lstStyle>
          <a:p>
            <a:pPr>
              <a:defRPr/>
            </a:pPr>
            <a:fld id="{345EEEF5-157F-4AF5-B824-E56CC0C5A447}" type="slidenum">
              <a:rPr lang="en-US">
                <a:solidFill>
                  <a:srgbClr val="F8F8F8"/>
                </a:solidFill>
              </a:rPr>
              <a:pPr>
                <a:defRPr/>
              </a:pPr>
              <a:t>‹#›</a:t>
            </a:fld>
            <a:endParaRPr lang="en-US">
              <a:solidFill>
                <a:srgbClr val="F8F8F8"/>
              </a:solidFill>
            </a:endParaRPr>
          </a:p>
        </p:txBody>
      </p:sp>
      <p:sp>
        <p:nvSpPr>
          <p:cNvPr id="4"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3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lgn="l">
              <a:defRPr b="1">
                <a:latin typeface="Arial" pitchFamily="34" charset="0"/>
              </a:defRPr>
            </a:lvl1pPr>
          </a:lstStyle>
          <a:p>
            <a:pPr>
              <a:defRPr/>
            </a:pPr>
            <a:endParaRPr lang="en-US"/>
          </a:p>
        </p:txBody>
      </p:sp>
      <p:sp>
        <p:nvSpPr>
          <p:cNvPr id="5" name="Slide Number Placeholder 4"/>
          <p:cNvSpPr>
            <a:spLocks noGrp="1"/>
          </p:cNvSpPr>
          <p:nvPr>
            <p:ph type="sldNum" sz="quarter" idx="11"/>
          </p:nvPr>
        </p:nvSpPr>
        <p:spPr/>
        <p:txBody>
          <a:bodyPr/>
          <a:lstStyle>
            <a:lvl1pPr>
              <a:defRPr b="1"/>
            </a:lvl1pPr>
          </a:lstStyle>
          <a:p>
            <a:pPr>
              <a:defRPr/>
            </a:pPr>
            <a:fld id="{BBEEE359-7E20-4518-87DD-D541E1C0C390}" type="slidenum">
              <a:rPr lang="en-US"/>
              <a:pPr>
                <a:defRPr/>
              </a:pPr>
              <a:t>‹#›</a:t>
            </a:fld>
            <a:endParaRPr lang="en-US"/>
          </a:p>
        </p:txBody>
      </p:sp>
      <p:sp>
        <p:nvSpPr>
          <p:cNvPr id="6" name="Date Placeholder 5"/>
          <p:cNvSpPr>
            <a:spLocks noGrp="1"/>
          </p:cNvSpPr>
          <p:nvPr>
            <p:ph type="dt" sz="half" idx="12"/>
          </p:nvPr>
        </p:nvSpPr>
        <p:spPr/>
        <p:txBody>
          <a:bodyPr/>
          <a:lstStyle>
            <a:lvl1pPr>
              <a:defRPr b="1">
                <a:latin typeface="Arial" pitchFamily="34" charset="0"/>
              </a:defRPr>
            </a:lvl1pPr>
          </a:lstStyle>
          <a:p>
            <a:pPr>
              <a:defRPr/>
            </a:pPr>
            <a:endParaRPr lang="en-US"/>
          </a:p>
        </p:txBody>
      </p:sp>
    </p:spTree>
  </p:cSld>
  <p:clrMapOvr>
    <a:masterClrMapping/>
  </p:clrMapOvr>
  <p:transition/>
</p:sldLayout>
</file>

<file path=ppt/slideLayouts/slideLayout3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lgn="l">
              <a:defRPr b="1">
                <a:latin typeface="Arial" pitchFamily="34" charset="0"/>
              </a:defRPr>
            </a:lvl1pPr>
          </a:lstStyle>
          <a:p>
            <a:pPr>
              <a:defRPr/>
            </a:pPr>
            <a:endParaRPr lang="en-US"/>
          </a:p>
        </p:txBody>
      </p:sp>
      <p:sp>
        <p:nvSpPr>
          <p:cNvPr id="6" name="Slide Number Placeholder 5"/>
          <p:cNvSpPr>
            <a:spLocks noGrp="1"/>
          </p:cNvSpPr>
          <p:nvPr>
            <p:ph type="sldNum" sz="quarter" idx="11"/>
          </p:nvPr>
        </p:nvSpPr>
        <p:spPr/>
        <p:txBody>
          <a:bodyPr/>
          <a:lstStyle>
            <a:lvl1pPr>
              <a:defRPr b="1"/>
            </a:lvl1pPr>
          </a:lstStyle>
          <a:p>
            <a:pPr>
              <a:defRPr/>
            </a:pPr>
            <a:fld id="{C7D229CE-249C-41FC-922F-C4B0EED09DC7}" type="slidenum">
              <a:rPr lang="en-US"/>
              <a:pPr>
                <a:defRPr/>
              </a:pPr>
              <a:t>‹#›</a:t>
            </a:fld>
            <a:endParaRPr lang="en-US"/>
          </a:p>
        </p:txBody>
      </p:sp>
      <p:sp>
        <p:nvSpPr>
          <p:cNvPr id="7" name="Date Placeholder 6"/>
          <p:cNvSpPr>
            <a:spLocks noGrp="1"/>
          </p:cNvSpPr>
          <p:nvPr>
            <p:ph type="dt" sz="half" idx="12"/>
          </p:nvPr>
        </p:nvSpPr>
        <p:spPr/>
        <p:txBody>
          <a:bodyPr/>
          <a:lstStyle>
            <a:lvl1pPr>
              <a:defRPr b="1">
                <a:latin typeface="Arial" pitchFamily="34" charset="0"/>
              </a:defRPr>
            </a:lvl1pPr>
          </a:lstStyle>
          <a:p>
            <a:pPr>
              <a:defRPr/>
            </a:pPr>
            <a:endParaRPr lang="en-US"/>
          </a:p>
        </p:txBody>
      </p:sp>
    </p:spTree>
  </p:cSld>
  <p:clrMapOvr>
    <a:masterClrMapping/>
  </p:clrMapOvr>
  <p:transition/>
</p:sldLayout>
</file>

<file path=ppt/slideLayouts/slideLayout3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lgn="l">
              <a:defRPr b="1">
                <a:latin typeface="Arial" pitchFamily="34" charset="0"/>
              </a:defRPr>
            </a:lvl1pPr>
          </a:lstStyle>
          <a:p>
            <a:pPr>
              <a:defRPr/>
            </a:pPr>
            <a:endParaRPr lang="en-US"/>
          </a:p>
        </p:txBody>
      </p:sp>
      <p:sp>
        <p:nvSpPr>
          <p:cNvPr id="8" name="Slide Number Placeholder 7"/>
          <p:cNvSpPr>
            <a:spLocks noGrp="1"/>
          </p:cNvSpPr>
          <p:nvPr>
            <p:ph type="sldNum" sz="quarter" idx="11"/>
          </p:nvPr>
        </p:nvSpPr>
        <p:spPr/>
        <p:txBody>
          <a:bodyPr/>
          <a:lstStyle>
            <a:lvl1pPr>
              <a:defRPr b="1"/>
            </a:lvl1pPr>
          </a:lstStyle>
          <a:p>
            <a:pPr>
              <a:defRPr/>
            </a:pPr>
            <a:fld id="{6EF02567-247C-4250-BBF0-5AA8F7373742}" type="slidenum">
              <a:rPr lang="en-US"/>
              <a:pPr>
                <a:defRPr/>
              </a:pPr>
              <a:t>‹#›</a:t>
            </a:fld>
            <a:endParaRPr lang="en-US"/>
          </a:p>
        </p:txBody>
      </p:sp>
      <p:sp>
        <p:nvSpPr>
          <p:cNvPr id="9" name="Date Placeholder 8"/>
          <p:cNvSpPr>
            <a:spLocks noGrp="1"/>
          </p:cNvSpPr>
          <p:nvPr>
            <p:ph type="dt" sz="half" idx="12"/>
          </p:nvPr>
        </p:nvSpPr>
        <p:spPr/>
        <p:txBody>
          <a:bodyPr/>
          <a:lstStyle>
            <a:lvl1pPr>
              <a:defRPr b="1">
                <a:latin typeface="Arial" pitchFamily="34" charset="0"/>
              </a:defRPr>
            </a:lvl1pPr>
          </a:lstStyle>
          <a:p>
            <a:pPr>
              <a:defRPr/>
            </a:pPr>
            <a:endParaRPr lang="en-US"/>
          </a:p>
        </p:txBody>
      </p:sp>
    </p:spTree>
  </p:cSld>
  <p:clrMapOvr>
    <a:masterClrMapping/>
  </p:clrMapOvr>
  <p:transition/>
</p:sldLayout>
</file>

<file path=ppt/slideLayouts/slideLayout3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lgn="l">
              <a:defRPr b="1">
                <a:latin typeface="Arial" pitchFamily="34" charset="0"/>
              </a:defRPr>
            </a:lvl1pPr>
          </a:lstStyle>
          <a:p>
            <a:pPr>
              <a:defRPr/>
            </a:pPr>
            <a:endParaRPr lang="en-US"/>
          </a:p>
        </p:txBody>
      </p:sp>
      <p:sp>
        <p:nvSpPr>
          <p:cNvPr id="4" name="Slide Number Placeholder 3"/>
          <p:cNvSpPr>
            <a:spLocks noGrp="1"/>
          </p:cNvSpPr>
          <p:nvPr>
            <p:ph type="sldNum" sz="quarter" idx="11"/>
          </p:nvPr>
        </p:nvSpPr>
        <p:spPr/>
        <p:txBody>
          <a:bodyPr/>
          <a:lstStyle>
            <a:lvl1pPr>
              <a:defRPr b="1"/>
            </a:lvl1pPr>
          </a:lstStyle>
          <a:p>
            <a:pPr>
              <a:defRPr/>
            </a:pPr>
            <a:fld id="{831900FB-313F-4333-9169-D6BDE40C4773}" type="slidenum">
              <a:rPr lang="en-US"/>
              <a:pPr>
                <a:defRPr/>
              </a:pPr>
              <a:t>‹#›</a:t>
            </a:fld>
            <a:endParaRPr lang="en-US"/>
          </a:p>
        </p:txBody>
      </p:sp>
      <p:sp>
        <p:nvSpPr>
          <p:cNvPr id="5" name="Date Placeholder 4"/>
          <p:cNvSpPr>
            <a:spLocks noGrp="1"/>
          </p:cNvSpPr>
          <p:nvPr>
            <p:ph type="dt" sz="half" idx="12"/>
          </p:nvPr>
        </p:nvSpPr>
        <p:spPr/>
        <p:txBody>
          <a:bodyPr/>
          <a:lstStyle>
            <a:lvl1pPr>
              <a:defRPr b="1">
                <a:latin typeface="Arial" pitchFamily="34" charset="0"/>
              </a:defRPr>
            </a:lvl1pPr>
          </a:lstStyle>
          <a:p>
            <a:pPr>
              <a:defRPr/>
            </a:pPr>
            <a:endParaRPr lang="en-US"/>
          </a:p>
        </p:txBody>
      </p:sp>
    </p:spTree>
  </p:cSld>
  <p:clrMapOvr>
    <a:masterClrMapping/>
  </p:clrMapOvr>
  <p:transition/>
</p:sldLayout>
</file>

<file path=ppt/slideLayouts/slideLayout3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lgn="l">
              <a:defRPr b="1">
                <a:latin typeface="Arial" pitchFamily="34" charset="0"/>
              </a:defRPr>
            </a:lvl1pPr>
          </a:lstStyle>
          <a:p>
            <a:pPr>
              <a:defRPr/>
            </a:pPr>
            <a:endParaRPr lang="en-US"/>
          </a:p>
        </p:txBody>
      </p:sp>
      <p:sp>
        <p:nvSpPr>
          <p:cNvPr id="3" name="Slide Number Placeholder 2"/>
          <p:cNvSpPr>
            <a:spLocks noGrp="1"/>
          </p:cNvSpPr>
          <p:nvPr>
            <p:ph type="sldNum" sz="quarter" idx="11"/>
          </p:nvPr>
        </p:nvSpPr>
        <p:spPr/>
        <p:txBody>
          <a:bodyPr/>
          <a:lstStyle>
            <a:lvl1pPr>
              <a:defRPr b="1"/>
            </a:lvl1pPr>
          </a:lstStyle>
          <a:p>
            <a:pPr>
              <a:defRPr/>
            </a:pPr>
            <a:fld id="{782C7D64-A710-4435-BEB1-3B27339A75A6}" type="slidenum">
              <a:rPr lang="en-US"/>
              <a:pPr>
                <a:defRPr/>
              </a:pPr>
              <a:t>‹#›</a:t>
            </a:fld>
            <a:endParaRPr lang="en-US"/>
          </a:p>
        </p:txBody>
      </p:sp>
      <p:sp>
        <p:nvSpPr>
          <p:cNvPr id="4" name="Date Placeholder 3"/>
          <p:cNvSpPr>
            <a:spLocks noGrp="1"/>
          </p:cNvSpPr>
          <p:nvPr>
            <p:ph type="dt" sz="half" idx="12"/>
          </p:nvPr>
        </p:nvSpPr>
        <p:spPr/>
        <p:txBody>
          <a:bodyPr/>
          <a:lstStyle>
            <a:lvl1pPr>
              <a:defRPr b="1">
                <a:latin typeface="Arial" pitchFamily="34" charset="0"/>
              </a:defRPr>
            </a:lvl1pPr>
          </a:lstStyle>
          <a:p>
            <a:pPr>
              <a:defRPr/>
            </a:pPr>
            <a:endParaRPr lang="en-US"/>
          </a:p>
        </p:txBody>
      </p:sp>
    </p:spTree>
  </p:cSld>
  <p:clrMapOvr>
    <a:masterClrMapping/>
  </p:clrMapOvr>
  <p:transition/>
</p:sldLayout>
</file>

<file path=ppt/slideLayouts/slideLayout3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lgn="l">
              <a:defRPr b="1">
                <a:latin typeface="Arial" pitchFamily="34" charset="0"/>
              </a:defRPr>
            </a:lvl1pPr>
          </a:lstStyle>
          <a:p>
            <a:pPr>
              <a:defRPr/>
            </a:pPr>
            <a:endParaRPr lang="en-US"/>
          </a:p>
        </p:txBody>
      </p:sp>
      <p:sp>
        <p:nvSpPr>
          <p:cNvPr id="6" name="Slide Number Placeholder 5"/>
          <p:cNvSpPr>
            <a:spLocks noGrp="1"/>
          </p:cNvSpPr>
          <p:nvPr>
            <p:ph type="sldNum" sz="quarter" idx="11"/>
          </p:nvPr>
        </p:nvSpPr>
        <p:spPr/>
        <p:txBody>
          <a:bodyPr/>
          <a:lstStyle>
            <a:lvl1pPr>
              <a:defRPr b="1"/>
            </a:lvl1pPr>
          </a:lstStyle>
          <a:p>
            <a:pPr>
              <a:defRPr/>
            </a:pPr>
            <a:fld id="{0A8E909B-B96A-4AA9-A519-6E95694CA00D}" type="slidenum">
              <a:rPr lang="en-US"/>
              <a:pPr>
                <a:defRPr/>
              </a:pPr>
              <a:t>‹#›</a:t>
            </a:fld>
            <a:endParaRPr lang="en-US"/>
          </a:p>
        </p:txBody>
      </p:sp>
      <p:sp>
        <p:nvSpPr>
          <p:cNvPr id="7" name="Date Placeholder 6"/>
          <p:cNvSpPr>
            <a:spLocks noGrp="1"/>
          </p:cNvSpPr>
          <p:nvPr>
            <p:ph type="dt" sz="half" idx="12"/>
          </p:nvPr>
        </p:nvSpPr>
        <p:spPr/>
        <p:txBody>
          <a:bodyPr/>
          <a:lstStyle>
            <a:lvl1pPr>
              <a:defRPr b="1">
                <a:latin typeface="Arial" pitchFamily="34" charset="0"/>
              </a:defRPr>
            </a:lvl1pPr>
          </a:lstStyle>
          <a:p>
            <a:pPr>
              <a:defRPr/>
            </a:pPr>
            <a:endParaRPr lang="en-US"/>
          </a:p>
        </p:txBody>
      </p:sp>
    </p:spTree>
  </p:cSld>
  <p:clrMapOvr>
    <a:masterClrMapping/>
  </p:clrMapOvr>
  <p:transition/>
</p:sldLayout>
</file>

<file path=ppt/slideLayouts/slideLayout3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lgn="l">
              <a:defRPr b="1">
                <a:latin typeface="Arial" pitchFamily="34" charset="0"/>
              </a:defRPr>
            </a:lvl1pPr>
          </a:lstStyle>
          <a:p>
            <a:pPr>
              <a:defRPr/>
            </a:pPr>
            <a:endParaRPr lang="en-US"/>
          </a:p>
        </p:txBody>
      </p:sp>
      <p:sp>
        <p:nvSpPr>
          <p:cNvPr id="6" name="Slide Number Placeholder 5"/>
          <p:cNvSpPr>
            <a:spLocks noGrp="1"/>
          </p:cNvSpPr>
          <p:nvPr>
            <p:ph type="sldNum" sz="quarter" idx="11"/>
          </p:nvPr>
        </p:nvSpPr>
        <p:spPr/>
        <p:txBody>
          <a:bodyPr/>
          <a:lstStyle>
            <a:lvl1pPr>
              <a:defRPr b="1"/>
            </a:lvl1pPr>
          </a:lstStyle>
          <a:p>
            <a:pPr>
              <a:defRPr/>
            </a:pPr>
            <a:fld id="{F3810C27-A189-49BA-8F5F-63EE1805E902}" type="slidenum">
              <a:rPr lang="en-US"/>
              <a:pPr>
                <a:defRPr/>
              </a:pPr>
              <a:t>‹#›</a:t>
            </a:fld>
            <a:endParaRPr lang="en-US"/>
          </a:p>
        </p:txBody>
      </p:sp>
      <p:sp>
        <p:nvSpPr>
          <p:cNvPr id="7" name="Date Placeholder 6"/>
          <p:cNvSpPr>
            <a:spLocks noGrp="1"/>
          </p:cNvSpPr>
          <p:nvPr>
            <p:ph type="dt" sz="half" idx="12"/>
          </p:nvPr>
        </p:nvSpPr>
        <p:spPr/>
        <p:txBody>
          <a:bodyPr/>
          <a:lstStyle>
            <a:lvl1pPr>
              <a:defRPr b="1">
                <a:latin typeface="Arial" pitchFamily="34" charset="0"/>
              </a:defRPr>
            </a:lvl1pPr>
          </a:lstStyle>
          <a:p>
            <a:pPr>
              <a:defRPr/>
            </a:pPr>
            <a:endParaRPr lang="en-US"/>
          </a:p>
        </p:txBody>
      </p:sp>
    </p:spTree>
  </p:cSld>
  <p:clrMapOvr>
    <a:masterClrMapping/>
  </p:clrMapOvr>
  <p:transition/>
</p:sldLayout>
</file>

<file path=ppt/slideLayouts/slideLayout3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lgn="l">
              <a:defRPr b="1">
                <a:latin typeface="Arial" pitchFamily="34" charset="0"/>
              </a:defRPr>
            </a:lvl1pPr>
          </a:lstStyle>
          <a:p>
            <a:pPr>
              <a:defRPr/>
            </a:pPr>
            <a:endParaRPr lang="en-US"/>
          </a:p>
        </p:txBody>
      </p:sp>
      <p:sp>
        <p:nvSpPr>
          <p:cNvPr id="5" name="Slide Number Placeholder 4"/>
          <p:cNvSpPr>
            <a:spLocks noGrp="1"/>
          </p:cNvSpPr>
          <p:nvPr>
            <p:ph type="sldNum" sz="quarter" idx="11"/>
          </p:nvPr>
        </p:nvSpPr>
        <p:spPr/>
        <p:txBody>
          <a:bodyPr/>
          <a:lstStyle>
            <a:lvl1pPr>
              <a:defRPr b="1"/>
            </a:lvl1pPr>
          </a:lstStyle>
          <a:p>
            <a:pPr>
              <a:defRPr/>
            </a:pPr>
            <a:fld id="{3E5F3D79-7C72-4F89-8443-844430E798B1}" type="slidenum">
              <a:rPr lang="en-US"/>
              <a:pPr>
                <a:defRPr/>
              </a:pPr>
              <a:t>‹#›</a:t>
            </a:fld>
            <a:endParaRPr lang="en-US"/>
          </a:p>
        </p:txBody>
      </p:sp>
      <p:sp>
        <p:nvSpPr>
          <p:cNvPr id="6" name="Date Placeholder 5"/>
          <p:cNvSpPr>
            <a:spLocks noGrp="1"/>
          </p:cNvSpPr>
          <p:nvPr>
            <p:ph type="dt" sz="half" idx="12"/>
          </p:nvPr>
        </p:nvSpPr>
        <p:spPr/>
        <p:txBody>
          <a:bodyPr/>
          <a:lstStyle>
            <a:lvl1pPr>
              <a:defRPr b="1">
                <a:latin typeface="Arial" pitchFamily="34" charset="0"/>
              </a:defRPr>
            </a:lvl1pPr>
          </a:lstStyle>
          <a:p>
            <a:pPr>
              <a:defRPr/>
            </a:pPr>
            <a:endParaRPr lang="en-US"/>
          </a:p>
        </p:txBody>
      </p:sp>
    </p:spTree>
  </p:cSld>
  <p:clrMapOvr>
    <a:masterClrMapping/>
  </p:clrMapOvr>
  <p:transition/>
</p:sldLayout>
</file>

<file path=ppt/slideLayouts/slideLayout3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lgn="l">
              <a:defRPr b="1">
                <a:latin typeface="Arial" pitchFamily="34" charset="0"/>
              </a:defRPr>
            </a:lvl1pPr>
          </a:lstStyle>
          <a:p>
            <a:pPr>
              <a:defRPr/>
            </a:pPr>
            <a:endParaRPr lang="en-US"/>
          </a:p>
        </p:txBody>
      </p:sp>
      <p:sp>
        <p:nvSpPr>
          <p:cNvPr id="5" name="Slide Number Placeholder 4"/>
          <p:cNvSpPr>
            <a:spLocks noGrp="1"/>
          </p:cNvSpPr>
          <p:nvPr>
            <p:ph type="sldNum" sz="quarter" idx="11"/>
          </p:nvPr>
        </p:nvSpPr>
        <p:spPr/>
        <p:txBody>
          <a:bodyPr/>
          <a:lstStyle>
            <a:lvl1pPr>
              <a:defRPr b="1"/>
            </a:lvl1pPr>
          </a:lstStyle>
          <a:p>
            <a:pPr>
              <a:defRPr/>
            </a:pPr>
            <a:fld id="{A9E9DF4D-0E47-4CF8-95BE-908EB61C1CFF}" type="slidenum">
              <a:rPr lang="en-US"/>
              <a:pPr>
                <a:defRPr/>
              </a:pPr>
              <a:t>‹#›</a:t>
            </a:fld>
            <a:endParaRPr lang="en-US"/>
          </a:p>
        </p:txBody>
      </p:sp>
      <p:sp>
        <p:nvSpPr>
          <p:cNvPr id="6" name="Date Placeholder 5"/>
          <p:cNvSpPr>
            <a:spLocks noGrp="1"/>
          </p:cNvSpPr>
          <p:nvPr>
            <p:ph type="dt" sz="half" idx="12"/>
          </p:nvPr>
        </p:nvSpPr>
        <p:spPr/>
        <p:txBody>
          <a:bodyPr/>
          <a:lstStyle>
            <a:lvl1pPr>
              <a:defRPr b="1">
                <a:latin typeface="Arial" pitchFamily="34" charset="0"/>
              </a:defRPr>
            </a:lvl1pPr>
          </a:lstStyle>
          <a:p>
            <a:pPr>
              <a:defRPr/>
            </a:pPr>
            <a:endParaRPr lang="en-US"/>
          </a:p>
        </p:txBody>
      </p:sp>
    </p:spTree>
  </p:cSld>
  <p:clrMapOvr>
    <a:masterClrMapping/>
  </p:clrMapOvr>
  <p:transition/>
</p:sldLayout>
</file>

<file path=ppt/slideLayouts/slideLayout359.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981200"/>
            <a:ext cx="8229600" cy="3886200"/>
          </a:xfrm>
        </p:spPr>
        <p:txBody>
          <a:bodyPr/>
          <a:lstStyle/>
          <a:p>
            <a:pPr lvl="0"/>
            <a:endParaRPr lang="en-US" noProof="0"/>
          </a:p>
        </p:txBody>
      </p:sp>
      <p:sp>
        <p:nvSpPr>
          <p:cNvPr id="4" name="Footer Placeholder 3"/>
          <p:cNvSpPr>
            <a:spLocks noGrp="1"/>
          </p:cNvSpPr>
          <p:nvPr>
            <p:ph type="ftr" sz="quarter" idx="10"/>
          </p:nvPr>
        </p:nvSpPr>
        <p:spPr/>
        <p:txBody>
          <a:bodyPr/>
          <a:lstStyle>
            <a:lvl1pPr algn="l">
              <a:defRPr b="1">
                <a:latin typeface="Arial" pitchFamily="34" charset="0"/>
              </a:defRPr>
            </a:lvl1pPr>
          </a:lstStyle>
          <a:p>
            <a:pPr>
              <a:defRPr/>
            </a:pPr>
            <a:endParaRPr lang="en-US"/>
          </a:p>
        </p:txBody>
      </p:sp>
      <p:sp>
        <p:nvSpPr>
          <p:cNvPr id="5" name="Slide Number Placeholder 4"/>
          <p:cNvSpPr>
            <a:spLocks noGrp="1"/>
          </p:cNvSpPr>
          <p:nvPr>
            <p:ph type="sldNum" sz="quarter" idx="11"/>
          </p:nvPr>
        </p:nvSpPr>
        <p:spPr/>
        <p:txBody>
          <a:bodyPr/>
          <a:lstStyle>
            <a:lvl1pPr>
              <a:defRPr b="1"/>
            </a:lvl1pPr>
          </a:lstStyle>
          <a:p>
            <a:pPr>
              <a:defRPr/>
            </a:pPr>
            <a:fld id="{C7A96B8A-C26B-41F9-BA92-707B5E577B6C}" type="slidenum">
              <a:rPr lang="en-US"/>
              <a:pPr>
                <a:defRPr/>
              </a:pPr>
              <a:t>‹#›</a:t>
            </a:fld>
            <a:endParaRPr lang="en-US"/>
          </a:p>
        </p:txBody>
      </p:sp>
      <p:sp>
        <p:nvSpPr>
          <p:cNvPr id="6" name="Date Placeholder 5"/>
          <p:cNvSpPr>
            <a:spLocks noGrp="1"/>
          </p:cNvSpPr>
          <p:nvPr>
            <p:ph type="dt" sz="half" idx="12"/>
          </p:nvPr>
        </p:nvSpPr>
        <p:spPr/>
        <p:txBody>
          <a:bodyPr/>
          <a:lstStyle>
            <a:lvl1pPr>
              <a:defRPr b="1">
                <a:latin typeface="Arial" pitchFamily="34" charset="0"/>
              </a:defRPr>
            </a:lvl1pPr>
          </a:lstStyle>
          <a:p>
            <a:pPr>
              <a:defRPr/>
            </a:pPr>
            <a:endParaRPr lang="en-US"/>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1B98C56E-2797-4808-841B-8D6ABFF60CEA}" type="slidenum">
              <a:rPr lang="en-US">
                <a:solidFill>
                  <a:srgbClr val="F8F8F8"/>
                </a:solidFill>
              </a:rPr>
              <a:pPr>
                <a:defRPr/>
              </a:pPr>
              <a:t>‹#›</a:t>
            </a:fld>
            <a:endParaRPr lang="en-US">
              <a:solidFill>
                <a:srgbClr val="F8F8F8"/>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36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lgn="l">
              <a:defRPr b="1">
                <a:latin typeface="Arial" pitchFamily="34" charset="0"/>
              </a:defRPr>
            </a:lvl1pPr>
          </a:lstStyle>
          <a:p>
            <a:pPr>
              <a:defRPr/>
            </a:pPr>
            <a:endParaRPr lang="en-US"/>
          </a:p>
        </p:txBody>
      </p:sp>
      <p:sp>
        <p:nvSpPr>
          <p:cNvPr id="6" name="Slide Number Placeholder 5"/>
          <p:cNvSpPr>
            <a:spLocks noGrp="1"/>
          </p:cNvSpPr>
          <p:nvPr>
            <p:ph type="sldNum" sz="quarter" idx="11"/>
          </p:nvPr>
        </p:nvSpPr>
        <p:spPr/>
        <p:txBody>
          <a:bodyPr/>
          <a:lstStyle>
            <a:lvl1pPr>
              <a:defRPr b="1"/>
            </a:lvl1pPr>
          </a:lstStyle>
          <a:p>
            <a:pPr>
              <a:defRPr/>
            </a:pPr>
            <a:fld id="{6375222E-EED9-4B3B-95C0-028D0F853195}" type="slidenum">
              <a:rPr lang="en-US"/>
              <a:pPr>
                <a:defRPr/>
              </a:pPr>
              <a:t>‹#›</a:t>
            </a:fld>
            <a:endParaRPr lang="en-US"/>
          </a:p>
        </p:txBody>
      </p:sp>
      <p:sp>
        <p:nvSpPr>
          <p:cNvPr id="7" name="Date Placeholder 6"/>
          <p:cNvSpPr>
            <a:spLocks noGrp="1"/>
          </p:cNvSpPr>
          <p:nvPr>
            <p:ph type="dt" sz="half" idx="12"/>
          </p:nvPr>
        </p:nvSpPr>
        <p:spPr/>
        <p:txBody>
          <a:bodyPr/>
          <a:lstStyle>
            <a:lvl1pPr>
              <a:defRPr b="1">
                <a:latin typeface="Arial" pitchFamily="34" charset="0"/>
              </a:defRPr>
            </a:lvl1pPr>
          </a:lstStyle>
          <a:p>
            <a:pPr>
              <a:defRPr/>
            </a:pPr>
            <a:endParaRPr lang="en-US"/>
          </a:p>
        </p:txBody>
      </p:sp>
    </p:spTree>
  </p:cSld>
  <p:clrMapOvr>
    <a:masterClrMapping/>
  </p:clrMapOvr>
  <p:transition/>
</p:sldLayout>
</file>

<file path=ppt/slideLayouts/slideLayout3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p:spPr>
          <p:txBody>
            <a:bodyPr wrap="none" anchor="ctr"/>
            <a:lstStyle/>
            <a:p>
              <a:pPr algn="ctr" fontAlgn="base">
                <a:spcBef>
                  <a:spcPct val="0"/>
                </a:spcBef>
                <a:spcAft>
                  <a:spcPct val="0"/>
                </a:spcAft>
                <a:defRPr/>
              </a:pPr>
              <a:endParaRPr lang="en-US" sz="2400">
                <a:solidFill>
                  <a:srgbClr val="000000"/>
                </a:solidFill>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000000"/>
                </a:solidFill>
                <a:latin typeface="Times New Roman" pitchFamily="18" charset="0"/>
              </a:endParaRPr>
            </a:p>
          </p:txBody>
        </p:sp>
        <p:grpSp>
          <p:nvGrpSpPr>
            <p:cNvPr id="3"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000000"/>
                  </a:solidFill>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000000"/>
                  </a:solidFill>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000000"/>
                  </a:solidFill>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000000"/>
                  </a:solidFill>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000000"/>
                  </a:solidFill>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000000"/>
                  </a:solidFill>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000000"/>
                  </a:solidFill>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000000"/>
                  </a:solidFill>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000000"/>
                  </a:solidFill>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000000"/>
                  </a:solidFill>
                  <a:latin typeface="Times New Roman" pitchFamily="18" charset="0"/>
                </a:endParaRPr>
              </a:p>
            </p:txBody>
          </p:sp>
        </p:grpSp>
      </p:grpSp>
      <p:pic>
        <p:nvPicPr>
          <p:cNvPr id="18" name="Picture 21" descr="Glendon colored logo"/>
          <p:cNvPicPr>
            <a:picLocks noChangeAspect="1" noChangeArrowheads="1"/>
          </p:cNvPicPr>
          <p:nvPr/>
        </p:nvPicPr>
        <p:blipFill>
          <a:blip r:embed="rId2" cstate="print"/>
          <a:srcRect/>
          <a:stretch>
            <a:fillRect/>
          </a:stretch>
        </p:blipFill>
        <p:spPr bwMode="auto">
          <a:xfrm>
            <a:off x="0" y="685800"/>
            <a:ext cx="2935288" cy="3544888"/>
          </a:xfrm>
          <a:prstGeom prst="rect">
            <a:avLst/>
          </a:prstGeom>
          <a:noFill/>
          <a:ln w="9525">
            <a:noFill/>
            <a:miter lim="800000"/>
            <a:headEnd/>
            <a:tailEnd/>
          </a:ln>
        </p:spPr>
      </p:pic>
      <p:sp>
        <p:nvSpPr>
          <p:cNvPr id="4115"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en-US"/>
              <a:t>Click to edit Master title style</a:t>
            </a:r>
          </a:p>
        </p:txBody>
      </p:sp>
      <p:sp>
        <p:nvSpPr>
          <p:cNvPr id="4116"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en-US"/>
              <a:t>Click to edit Master subtitle style</a:t>
            </a:r>
          </a:p>
        </p:txBody>
      </p:sp>
      <p:sp>
        <p:nvSpPr>
          <p:cNvPr id="19" name="Rectangle 16"/>
          <p:cNvSpPr>
            <a:spLocks noGrp="1" noChangeArrowheads="1"/>
          </p:cNvSpPr>
          <p:nvPr>
            <p:ph type="dt" sz="half" idx="10"/>
          </p:nvPr>
        </p:nvSpPr>
        <p:spPr>
          <a:xfrm>
            <a:off x="457200" y="6248400"/>
            <a:ext cx="2133600" cy="457200"/>
          </a:xfrm>
        </p:spPr>
        <p:txBody>
          <a:bodyPr/>
          <a:lstStyle>
            <a:lvl1pPr>
              <a:defRPr b="1">
                <a:latin typeface="Arial" pitchFamily="34" charset="0"/>
              </a:defRPr>
            </a:lvl1pPr>
          </a:lstStyle>
          <a:p>
            <a:pPr>
              <a:defRPr/>
            </a:pPr>
            <a:endParaRPr lang="en-US"/>
          </a:p>
        </p:txBody>
      </p:sp>
      <p:sp>
        <p:nvSpPr>
          <p:cNvPr id="20" name="Rectangle 17"/>
          <p:cNvSpPr>
            <a:spLocks noGrp="1" noChangeArrowheads="1"/>
          </p:cNvSpPr>
          <p:nvPr>
            <p:ph type="ftr" sz="quarter" idx="11"/>
          </p:nvPr>
        </p:nvSpPr>
        <p:spPr/>
        <p:txBody>
          <a:bodyPr/>
          <a:lstStyle>
            <a:lvl1pPr algn="l">
              <a:defRPr b="1">
                <a:latin typeface="Arial" pitchFamily="34" charset="0"/>
              </a:defRPr>
            </a:lvl1pPr>
          </a:lstStyle>
          <a:p>
            <a:pPr>
              <a:defRPr/>
            </a:pPr>
            <a:endParaRPr lang="en-US"/>
          </a:p>
        </p:txBody>
      </p:sp>
      <p:sp>
        <p:nvSpPr>
          <p:cNvPr id="21" name="Rectangle 18"/>
          <p:cNvSpPr>
            <a:spLocks noGrp="1" noChangeArrowheads="1"/>
          </p:cNvSpPr>
          <p:nvPr>
            <p:ph type="sldNum" sz="quarter" idx="12"/>
          </p:nvPr>
        </p:nvSpPr>
        <p:spPr/>
        <p:txBody>
          <a:bodyPr/>
          <a:lstStyle>
            <a:lvl1pPr>
              <a:defRPr b="1"/>
            </a:lvl1pPr>
          </a:lstStyle>
          <a:p>
            <a:pPr>
              <a:defRPr/>
            </a:pPr>
            <a:fld id="{59880673-F31D-4CBC-B0E4-10ED445332BC}" type="slidenum">
              <a:rPr lang="en-US"/>
              <a:pPr>
                <a:defRPr/>
              </a:pPr>
              <a:t>‹#›</a:t>
            </a:fld>
            <a:endParaRPr lang="en-US"/>
          </a:p>
        </p:txBody>
      </p:sp>
    </p:spTree>
  </p:cSld>
  <p:clrMapOvr>
    <a:masterClrMapping/>
  </p:clrMapOvr>
  <p:transition/>
</p:sldLayout>
</file>

<file path=ppt/slideLayouts/slideLayout3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lgn="l">
              <a:defRPr b="1">
                <a:latin typeface="Arial" pitchFamily="34" charset="0"/>
              </a:defRPr>
            </a:lvl1pPr>
          </a:lstStyle>
          <a:p>
            <a:pPr>
              <a:defRPr/>
            </a:pPr>
            <a:endParaRPr lang="en-US"/>
          </a:p>
        </p:txBody>
      </p:sp>
      <p:sp>
        <p:nvSpPr>
          <p:cNvPr id="5" name="Slide Number Placeholder 4"/>
          <p:cNvSpPr>
            <a:spLocks noGrp="1"/>
          </p:cNvSpPr>
          <p:nvPr>
            <p:ph type="sldNum" sz="quarter" idx="11"/>
          </p:nvPr>
        </p:nvSpPr>
        <p:spPr/>
        <p:txBody>
          <a:bodyPr/>
          <a:lstStyle>
            <a:lvl1pPr>
              <a:defRPr b="1"/>
            </a:lvl1pPr>
          </a:lstStyle>
          <a:p>
            <a:pPr>
              <a:defRPr/>
            </a:pPr>
            <a:fld id="{A4252B46-9AC6-4175-A07D-DEFD1CBED696}" type="slidenum">
              <a:rPr lang="en-US"/>
              <a:pPr>
                <a:defRPr/>
              </a:pPr>
              <a:t>‹#›</a:t>
            </a:fld>
            <a:endParaRPr lang="en-US"/>
          </a:p>
        </p:txBody>
      </p:sp>
      <p:sp>
        <p:nvSpPr>
          <p:cNvPr id="6" name="Date Placeholder 5"/>
          <p:cNvSpPr>
            <a:spLocks noGrp="1"/>
          </p:cNvSpPr>
          <p:nvPr>
            <p:ph type="dt" sz="half" idx="12"/>
          </p:nvPr>
        </p:nvSpPr>
        <p:spPr/>
        <p:txBody>
          <a:bodyPr/>
          <a:lstStyle>
            <a:lvl1pPr>
              <a:defRPr b="1">
                <a:latin typeface="Arial" pitchFamily="34" charset="0"/>
              </a:defRPr>
            </a:lvl1pPr>
          </a:lstStyle>
          <a:p>
            <a:pPr>
              <a:defRPr/>
            </a:pPr>
            <a:endParaRPr lang="en-US"/>
          </a:p>
        </p:txBody>
      </p:sp>
    </p:spTree>
  </p:cSld>
  <p:clrMapOvr>
    <a:masterClrMapping/>
  </p:clrMapOvr>
  <p:transition/>
</p:sldLayout>
</file>

<file path=ppt/slideLayouts/slideLayout3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lgn="l">
              <a:defRPr b="1">
                <a:latin typeface="Arial" pitchFamily="34" charset="0"/>
              </a:defRPr>
            </a:lvl1pPr>
          </a:lstStyle>
          <a:p>
            <a:pPr>
              <a:defRPr/>
            </a:pPr>
            <a:endParaRPr lang="en-US"/>
          </a:p>
        </p:txBody>
      </p:sp>
      <p:sp>
        <p:nvSpPr>
          <p:cNvPr id="5" name="Slide Number Placeholder 4"/>
          <p:cNvSpPr>
            <a:spLocks noGrp="1"/>
          </p:cNvSpPr>
          <p:nvPr>
            <p:ph type="sldNum" sz="quarter" idx="11"/>
          </p:nvPr>
        </p:nvSpPr>
        <p:spPr/>
        <p:txBody>
          <a:bodyPr/>
          <a:lstStyle>
            <a:lvl1pPr>
              <a:defRPr b="1"/>
            </a:lvl1pPr>
          </a:lstStyle>
          <a:p>
            <a:pPr>
              <a:defRPr/>
            </a:pPr>
            <a:fld id="{BBEEE359-7E20-4518-87DD-D541E1C0C390}" type="slidenum">
              <a:rPr lang="en-US"/>
              <a:pPr>
                <a:defRPr/>
              </a:pPr>
              <a:t>‹#›</a:t>
            </a:fld>
            <a:endParaRPr lang="en-US"/>
          </a:p>
        </p:txBody>
      </p:sp>
      <p:sp>
        <p:nvSpPr>
          <p:cNvPr id="6" name="Date Placeholder 5"/>
          <p:cNvSpPr>
            <a:spLocks noGrp="1"/>
          </p:cNvSpPr>
          <p:nvPr>
            <p:ph type="dt" sz="half" idx="12"/>
          </p:nvPr>
        </p:nvSpPr>
        <p:spPr/>
        <p:txBody>
          <a:bodyPr/>
          <a:lstStyle>
            <a:lvl1pPr>
              <a:defRPr b="1">
                <a:latin typeface="Arial" pitchFamily="34" charset="0"/>
              </a:defRPr>
            </a:lvl1pPr>
          </a:lstStyle>
          <a:p>
            <a:pPr>
              <a:defRPr/>
            </a:pPr>
            <a:endParaRPr lang="en-US"/>
          </a:p>
        </p:txBody>
      </p:sp>
    </p:spTree>
  </p:cSld>
  <p:clrMapOvr>
    <a:masterClrMapping/>
  </p:clrMapOvr>
  <p:transition/>
</p:sldLayout>
</file>

<file path=ppt/slideLayouts/slideLayout3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lgn="l">
              <a:defRPr b="1">
                <a:latin typeface="Arial" pitchFamily="34" charset="0"/>
              </a:defRPr>
            </a:lvl1pPr>
          </a:lstStyle>
          <a:p>
            <a:pPr>
              <a:defRPr/>
            </a:pPr>
            <a:endParaRPr lang="en-US"/>
          </a:p>
        </p:txBody>
      </p:sp>
      <p:sp>
        <p:nvSpPr>
          <p:cNvPr id="6" name="Slide Number Placeholder 5"/>
          <p:cNvSpPr>
            <a:spLocks noGrp="1"/>
          </p:cNvSpPr>
          <p:nvPr>
            <p:ph type="sldNum" sz="quarter" idx="11"/>
          </p:nvPr>
        </p:nvSpPr>
        <p:spPr/>
        <p:txBody>
          <a:bodyPr/>
          <a:lstStyle>
            <a:lvl1pPr>
              <a:defRPr b="1"/>
            </a:lvl1pPr>
          </a:lstStyle>
          <a:p>
            <a:pPr>
              <a:defRPr/>
            </a:pPr>
            <a:fld id="{C7D229CE-249C-41FC-922F-C4B0EED09DC7}" type="slidenum">
              <a:rPr lang="en-US"/>
              <a:pPr>
                <a:defRPr/>
              </a:pPr>
              <a:t>‹#›</a:t>
            </a:fld>
            <a:endParaRPr lang="en-US"/>
          </a:p>
        </p:txBody>
      </p:sp>
      <p:sp>
        <p:nvSpPr>
          <p:cNvPr id="7" name="Date Placeholder 6"/>
          <p:cNvSpPr>
            <a:spLocks noGrp="1"/>
          </p:cNvSpPr>
          <p:nvPr>
            <p:ph type="dt" sz="half" idx="12"/>
          </p:nvPr>
        </p:nvSpPr>
        <p:spPr/>
        <p:txBody>
          <a:bodyPr/>
          <a:lstStyle>
            <a:lvl1pPr>
              <a:defRPr b="1">
                <a:latin typeface="Arial" pitchFamily="34" charset="0"/>
              </a:defRPr>
            </a:lvl1pPr>
          </a:lstStyle>
          <a:p>
            <a:pPr>
              <a:defRPr/>
            </a:pPr>
            <a:endParaRPr lang="en-US"/>
          </a:p>
        </p:txBody>
      </p:sp>
    </p:spTree>
  </p:cSld>
  <p:clrMapOvr>
    <a:masterClrMapping/>
  </p:clrMapOvr>
  <p:transition/>
</p:sldLayout>
</file>

<file path=ppt/slideLayouts/slideLayout3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lgn="l">
              <a:defRPr b="1">
                <a:latin typeface="Arial" pitchFamily="34" charset="0"/>
              </a:defRPr>
            </a:lvl1pPr>
          </a:lstStyle>
          <a:p>
            <a:pPr>
              <a:defRPr/>
            </a:pPr>
            <a:endParaRPr lang="en-US"/>
          </a:p>
        </p:txBody>
      </p:sp>
      <p:sp>
        <p:nvSpPr>
          <p:cNvPr id="8" name="Slide Number Placeholder 7"/>
          <p:cNvSpPr>
            <a:spLocks noGrp="1"/>
          </p:cNvSpPr>
          <p:nvPr>
            <p:ph type="sldNum" sz="quarter" idx="11"/>
          </p:nvPr>
        </p:nvSpPr>
        <p:spPr/>
        <p:txBody>
          <a:bodyPr/>
          <a:lstStyle>
            <a:lvl1pPr>
              <a:defRPr b="1"/>
            </a:lvl1pPr>
          </a:lstStyle>
          <a:p>
            <a:pPr>
              <a:defRPr/>
            </a:pPr>
            <a:fld id="{6EF02567-247C-4250-BBF0-5AA8F7373742}" type="slidenum">
              <a:rPr lang="en-US"/>
              <a:pPr>
                <a:defRPr/>
              </a:pPr>
              <a:t>‹#›</a:t>
            </a:fld>
            <a:endParaRPr lang="en-US"/>
          </a:p>
        </p:txBody>
      </p:sp>
      <p:sp>
        <p:nvSpPr>
          <p:cNvPr id="9" name="Date Placeholder 8"/>
          <p:cNvSpPr>
            <a:spLocks noGrp="1"/>
          </p:cNvSpPr>
          <p:nvPr>
            <p:ph type="dt" sz="half" idx="12"/>
          </p:nvPr>
        </p:nvSpPr>
        <p:spPr/>
        <p:txBody>
          <a:bodyPr/>
          <a:lstStyle>
            <a:lvl1pPr>
              <a:defRPr b="1">
                <a:latin typeface="Arial" pitchFamily="34" charset="0"/>
              </a:defRPr>
            </a:lvl1pPr>
          </a:lstStyle>
          <a:p>
            <a:pPr>
              <a:defRPr/>
            </a:pPr>
            <a:endParaRPr lang="en-US"/>
          </a:p>
        </p:txBody>
      </p:sp>
    </p:spTree>
  </p:cSld>
  <p:clrMapOvr>
    <a:masterClrMapping/>
  </p:clrMapOvr>
  <p:transition/>
</p:sldLayout>
</file>

<file path=ppt/slideLayouts/slideLayout3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lgn="l">
              <a:defRPr b="1">
                <a:latin typeface="Arial" pitchFamily="34" charset="0"/>
              </a:defRPr>
            </a:lvl1pPr>
          </a:lstStyle>
          <a:p>
            <a:pPr>
              <a:defRPr/>
            </a:pPr>
            <a:endParaRPr lang="en-US"/>
          </a:p>
        </p:txBody>
      </p:sp>
      <p:sp>
        <p:nvSpPr>
          <p:cNvPr id="4" name="Slide Number Placeholder 3"/>
          <p:cNvSpPr>
            <a:spLocks noGrp="1"/>
          </p:cNvSpPr>
          <p:nvPr>
            <p:ph type="sldNum" sz="quarter" idx="11"/>
          </p:nvPr>
        </p:nvSpPr>
        <p:spPr/>
        <p:txBody>
          <a:bodyPr/>
          <a:lstStyle>
            <a:lvl1pPr>
              <a:defRPr b="1"/>
            </a:lvl1pPr>
          </a:lstStyle>
          <a:p>
            <a:pPr>
              <a:defRPr/>
            </a:pPr>
            <a:fld id="{831900FB-313F-4333-9169-D6BDE40C4773}" type="slidenum">
              <a:rPr lang="en-US"/>
              <a:pPr>
                <a:defRPr/>
              </a:pPr>
              <a:t>‹#›</a:t>
            </a:fld>
            <a:endParaRPr lang="en-US"/>
          </a:p>
        </p:txBody>
      </p:sp>
      <p:sp>
        <p:nvSpPr>
          <p:cNvPr id="5" name="Date Placeholder 4"/>
          <p:cNvSpPr>
            <a:spLocks noGrp="1"/>
          </p:cNvSpPr>
          <p:nvPr>
            <p:ph type="dt" sz="half" idx="12"/>
          </p:nvPr>
        </p:nvSpPr>
        <p:spPr/>
        <p:txBody>
          <a:bodyPr/>
          <a:lstStyle>
            <a:lvl1pPr>
              <a:defRPr b="1">
                <a:latin typeface="Arial" pitchFamily="34" charset="0"/>
              </a:defRPr>
            </a:lvl1pPr>
          </a:lstStyle>
          <a:p>
            <a:pPr>
              <a:defRPr/>
            </a:pPr>
            <a:endParaRPr lang="en-US"/>
          </a:p>
        </p:txBody>
      </p:sp>
    </p:spTree>
  </p:cSld>
  <p:clrMapOvr>
    <a:masterClrMapping/>
  </p:clrMapOvr>
  <p:transition/>
</p:sldLayout>
</file>

<file path=ppt/slideLayouts/slideLayout3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lgn="l">
              <a:defRPr b="1">
                <a:latin typeface="Arial" pitchFamily="34" charset="0"/>
              </a:defRPr>
            </a:lvl1pPr>
          </a:lstStyle>
          <a:p>
            <a:pPr>
              <a:defRPr/>
            </a:pPr>
            <a:endParaRPr lang="en-US"/>
          </a:p>
        </p:txBody>
      </p:sp>
      <p:sp>
        <p:nvSpPr>
          <p:cNvPr id="3" name="Slide Number Placeholder 2"/>
          <p:cNvSpPr>
            <a:spLocks noGrp="1"/>
          </p:cNvSpPr>
          <p:nvPr>
            <p:ph type="sldNum" sz="quarter" idx="11"/>
          </p:nvPr>
        </p:nvSpPr>
        <p:spPr/>
        <p:txBody>
          <a:bodyPr/>
          <a:lstStyle>
            <a:lvl1pPr>
              <a:defRPr b="1"/>
            </a:lvl1pPr>
          </a:lstStyle>
          <a:p>
            <a:pPr>
              <a:defRPr/>
            </a:pPr>
            <a:fld id="{782C7D64-A710-4435-BEB1-3B27339A75A6}" type="slidenum">
              <a:rPr lang="en-US"/>
              <a:pPr>
                <a:defRPr/>
              </a:pPr>
              <a:t>‹#›</a:t>
            </a:fld>
            <a:endParaRPr lang="en-US"/>
          </a:p>
        </p:txBody>
      </p:sp>
      <p:sp>
        <p:nvSpPr>
          <p:cNvPr id="4" name="Date Placeholder 3"/>
          <p:cNvSpPr>
            <a:spLocks noGrp="1"/>
          </p:cNvSpPr>
          <p:nvPr>
            <p:ph type="dt" sz="half" idx="12"/>
          </p:nvPr>
        </p:nvSpPr>
        <p:spPr/>
        <p:txBody>
          <a:bodyPr/>
          <a:lstStyle>
            <a:lvl1pPr>
              <a:defRPr b="1">
                <a:latin typeface="Arial" pitchFamily="34" charset="0"/>
              </a:defRPr>
            </a:lvl1pPr>
          </a:lstStyle>
          <a:p>
            <a:pPr>
              <a:defRPr/>
            </a:pPr>
            <a:endParaRPr lang="en-US"/>
          </a:p>
        </p:txBody>
      </p:sp>
    </p:spTree>
  </p:cSld>
  <p:clrMapOvr>
    <a:masterClrMapping/>
  </p:clrMapOvr>
  <p:transition/>
</p:sldLayout>
</file>

<file path=ppt/slideLayouts/slideLayout3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lgn="l">
              <a:defRPr b="1">
                <a:latin typeface="Arial" pitchFamily="34" charset="0"/>
              </a:defRPr>
            </a:lvl1pPr>
          </a:lstStyle>
          <a:p>
            <a:pPr>
              <a:defRPr/>
            </a:pPr>
            <a:endParaRPr lang="en-US"/>
          </a:p>
        </p:txBody>
      </p:sp>
      <p:sp>
        <p:nvSpPr>
          <p:cNvPr id="6" name="Slide Number Placeholder 5"/>
          <p:cNvSpPr>
            <a:spLocks noGrp="1"/>
          </p:cNvSpPr>
          <p:nvPr>
            <p:ph type="sldNum" sz="quarter" idx="11"/>
          </p:nvPr>
        </p:nvSpPr>
        <p:spPr/>
        <p:txBody>
          <a:bodyPr/>
          <a:lstStyle>
            <a:lvl1pPr>
              <a:defRPr b="1"/>
            </a:lvl1pPr>
          </a:lstStyle>
          <a:p>
            <a:pPr>
              <a:defRPr/>
            </a:pPr>
            <a:fld id="{0A8E909B-B96A-4AA9-A519-6E95694CA00D}" type="slidenum">
              <a:rPr lang="en-US"/>
              <a:pPr>
                <a:defRPr/>
              </a:pPr>
              <a:t>‹#›</a:t>
            </a:fld>
            <a:endParaRPr lang="en-US"/>
          </a:p>
        </p:txBody>
      </p:sp>
      <p:sp>
        <p:nvSpPr>
          <p:cNvPr id="7" name="Date Placeholder 6"/>
          <p:cNvSpPr>
            <a:spLocks noGrp="1"/>
          </p:cNvSpPr>
          <p:nvPr>
            <p:ph type="dt" sz="half" idx="12"/>
          </p:nvPr>
        </p:nvSpPr>
        <p:spPr/>
        <p:txBody>
          <a:bodyPr/>
          <a:lstStyle>
            <a:lvl1pPr>
              <a:defRPr b="1">
                <a:latin typeface="Arial" pitchFamily="34" charset="0"/>
              </a:defRPr>
            </a:lvl1pPr>
          </a:lstStyle>
          <a:p>
            <a:pPr>
              <a:defRPr/>
            </a:pPr>
            <a:endParaRPr lang="en-US"/>
          </a:p>
        </p:txBody>
      </p:sp>
    </p:spTree>
  </p:cSld>
  <p:clrMapOvr>
    <a:masterClrMapping/>
  </p:clrMapOvr>
  <p:transition/>
</p:sldLayout>
</file>

<file path=ppt/slideLayouts/slideLayout3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lgn="l">
              <a:defRPr b="1">
                <a:latin typeface="Arial" pitchFamily="34" charset="0"/>
              </a:defRPr>
            </a:lvl1pPr>
          </a:lstStyle>
          <a:p>
            <a:pPr>
              <a:defRPr/>
            </a:pPr>
            <a:endParaRPr lang="en-US"/>
          </a:p>
        </p:txBody>
      </p:sp>
      <p:sp>
        <p:nvSpPr>
          <p:cNvPr id="6" name="Slide Number Placeholder 5"/>
          <p:cNvSpPr>
            <a:spLocks noGrp="1"/>
          </p:cNvSpPr>
          <p:nvPr>
            <p:ph type="sldNum" sz="quarter" idx="11"/>
          </p:nvPr>
        </p:nvSpPr>
        <p:spPr/>
        <p:txBody>
          <a:bodyPr/>
          <a:lstStyle>
            <a:lvl1pPr>
              <a:defRPr b="1"/>
            </a:lvl1pPr>
          </a:lstStyle>
          <a:p>
            <a:pPr>
              <a:defRPr/>
            </a:pPr>
            <a:fld id="{F3810C27-A189-49BA-8F5F-63EE1805E902}" type="slidenum">
              <a:rPr lang="en-US"/>
              <a:pPr>
                <a:defRPr/>
              </a:pPr>
              <a:t>‹#›</a:t>
            </a:fld>
            <a:endParaRPr lang="en-US"/>
          </a:p>
        </p:txBody>
      </p:sp>
      <p:sp>
        <p:nvSpPr>
          <p:cNvPr id="7" name="Date Placeholder 6"/>
          <p:cNvSpPr>
            <a:spLocks noGrp="1"/>
          </p:cNvSpPr>
          <p:nvPr>
            <p:ph type="dt" sz="half" idx="12"/>
          </p:nvPr>
        </p:nvSpPr>
        <p:spPr/>
        <p:txBody>
          <a:bodyPr/>
          <a:lstStyle>
            <a:lvl1pPr>
              <a:defRPr b="1">
                <a:latin typeface="Arial" pitchFamily="34" charset="0"/>
              </a:defRPr>
            </a:lvl1pPr>
          </a:lstStyle>
          <a:p>
            <a:pPr>
              <a:defRPr/>
            </a:pPr>
            <a:endParaRPr lang="en-US"/>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7B24FF0D-A254-4E15-8B0C-BC9E15DBC4C9}" type="slidenum">
              <a:rPr lang="en-US">
                <a:solidFill>
                  <a:srgbClr val="F8F8F8"/>
                </a:solidFill>
              </a:rPr>
              <a:pPr>
                <a:defRPr/>
              </a:pPr>
              <a:t>‹#›</a:t>
            </a:fld>
            <a:endParaRPr lang="en-US">
              <a:solidFill>
                <a:srgbClr val="F8F8F8"/>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3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lgn="l">
              <a:defRPr b="1">
                <a:latin typeface="Arial" pitchFamily="34" charset="0"/>
              </a:defRPr>
            </a:lvl1pPr>
          </a:lstStyle>
          <a:p>
            <a:pPr>
              <a:defRPr/>
            </a:pPr>
            <a:endParaRPr lang="en-US"/>
          </a:p>
        </p:txBody>
      </p:sp>
      <p:sp>
        <p:nvSpPr>
          <p:cNvPr id="5" name="Slide Number Placeholder 4"/>
          <p:cNvSpPr>
            <a:spLocks noGrp="1"/>
          </p:cNvSpPr>
          <p:nvPr>
            <p:ph type="sldNum" sz="quarter" idx="11"/>
          </p:nvPr>
        </p:nvSpPr>
        <p:spPr/>
        <p:txBody>
          <a:bodyPr/>
          <a:lstStyle>
            <a:lvl1pPr>
              <a:defRPr b="1"/>
            </a:lvl1pPr>
          </a:lstStyle>
          <a:p>
            <a:pPr>
              <a:defRPr/>
            </a:pPr>
            <a:fld id="{3E5F3D79-7C72-4F89-8443-844430E798B1}" type="slidenum">
              <a:rPr lang="en-US"/>
              <a:pPr>
                <a:defRPr/>
              </a:pPr>
              <a:t>‹#›</a:t>
            </a:fld>
            <a:endParaRPr lang="en-US"/>
          </a:p>
        </p:txBody>
      </p:sp>
      <p:sp>
        <p:nvSpPr>
          <p:cNvPr id="6" name="Date Placeholder 5"/>
          <p:cNvSpPr>
            <a:spLocks noGrp="1"/>
          </p:cNvSpPr>
          <p:nvPr>
            <p:ph type="dt" sz="half" idx="12"/>
          </p:nvPr>
        </p:nvSpPr>
        <p:spPr/>
        <p:txBody>
          <a:bodyPr/>
          <a:lstStyle>
            <a:lvl1pPr>
              <a:defRPr b="1">
                <a:latin typeface="Arial" pitchFamily="34" charset="0"/>
              </a:defRPr>
            </a:lvl1pPr>
          </a:lstStyle>
          <a:p>
            <a:pPr>
              <a:defRPr/>
            </a:pPr>
            <a:endParaRPr lang="en-US"/>
          </a:p>
        </p:txBody>
      </p:sp>
    </p:spTree>
  </p:cSld>
  <p:clrMapOvr>
    <a:masterClrMapping/>
  </p:clrMapOvr>
  <p:transition/>
</p:sldLayout>
</file>

<file path=ppt/slideLayouts/slideLayout3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lgn="l">
              <a:defRPr b="1">
                <a:latin typeface="Arial" pitchFamily="34" charset="0"/>
              </a:defRPr>
            </a:lvl1pPr>
          </a:lstStyle>
          <a:p>
            <a:pPr>
              <a:defRPr/>
            </a:pPr>
            <a:endParaRPr lang="en-US"/>
          </a:p>
        </p:txBody>
      </p:sp>
      <p:sp>
        <p:nvSpPr>
          <p:cNvPr id="5" name="Slide Number Placeholder 4"/>
          <p:cNvSpPr>
            <a:spLocks noGrp="1"/>
          </p:cNvSpPr>
          <p:nvPr>
            <p:ph type="sldNum" sz="quarter" idx="11"/>
          </p:nvPr>
        </p:nvSpPr>
        <p:spPr/>
        <p:txBody>
          <a:bodyPr/>
          <a:lstStyle>
            <a:lvl1pPr>
              <a:defRPr b="1"/>
            </a:lvl1pPr>
          </a:lstStyle>
          <a:p>
            <a:pPr>
              <a:defRPr/>
            </a:pPr>
            <a:fld id="{A9E9DF4D-0E47-4CF8-95BE-908EB61C1CFF}" type="slidenum">
              <a:rPr lang="en-US"/>
              <a:pPr>
                <a:defRPr/>
              </a:pPr>
              <a:t>‹#›</a:t>
            </a:fld>
            <a:endParaRPr lang="en-US"/>
          </a:p>
        </p:txBody>
      </p:sp>
      <p:sp>
        <p:nvSpPr>
          <p:cNvPr id="6" name="Date Placeholder 5"/>
          <p:cNvSpPr>
            <a:spLocks noGrp="1"/>
          </p:cNvSpPr>
          <p:nvPr>
            <p:ph type="dt" sz="half" idx="12"/>
          </p:nvPr>
        </p:nvSpPr>
        <p:spPr/>
        <p:txBody>
          <a:bodyPr/>
          <a:lstStyle>
            <a:lvl1pPr>
              <a:defRPr b="1">
                <a:latin typeface="Arial" pitchFamily="34" charset="0"/>
              </a:defRPr>
            </a:lvl1pPr>
          </a:lstStyle>
          <a:p>
            <a:pPr>
              <a:defRPr/>
            </a:pPr>
            <a:endParaRPr lang="en-US"/>
          </a:p>
        </p:txBody>
      </p:sp>
    </p:spTree>
  </p:cSld>
  <p:clrMapOvr>
    <a:masterClrMapping/>
  </p:clrMapOvr>
  <p:transition/>
</p:sldLayout>
</file>

<file path=ppt/slideLayouts/slideLayout37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981200"/>
            <a:ext cx="8229600" cy="3886200"/>
          </a:xfrm>
        </p:spPr>
        <p:txBody>
          <a:bodyPr/>
          <a:lstStyle/>
          <a:p>
            <a:pPr lvl="0"/>
            <a:endParaRPr lang="en-US" noProof="0"/>
          </a:p>
        </p:txBody>
      </p:sp>
      <p:sp>
        <p:nvSpPr>
          <p:cNvPr id="4" name="Footer Placeholder 3"/>
          <p:cNvSpPr>
            <a:spLocks noGrp="1"/>
          </p:cNvSpPr>
          <p:nvPr>
            <p:ph type="ftr" sz="quarter" idx="10"/>
          </p:nvPr>
        </p:nvSpPr>
        <p:spPr/>
        <p:txBody>
          <a:bodyPr/>
          <a:lstStyle>
            <a:lvl1pPr algn="l">
              <a:defRPr b="1">
                <a:latin typeface="Arial" pitchFamily="34" charset="0"/>
              </a:defRPr>
            </a:lvl1pPr>
          </a:lstStyle>
          <a:p>
            <a:pPr>
              <a:defRPr/>
            </a:pPr>
            <a:endParaRPr lang="en-US"/>
          </a:p>
        </p:txBody>
      </p:sp>
      <p:sp>
        <p:nvSpPr>
          <p:cNvPr id="5" name="Slide Number Placeholder 4"/>
          <p:cNvSpPr>
            <a:spLocks noGrp="1"/>
          </p:cNvSpPr>
          <p:nvPr>
            <p:ph type="sldNum" sz="quarter" idx="11"/>
          </p:nvPr>
        </p:nvSpPr>
        <p:spPr/>
        <p:txBody>
          <a:bodyPr/>
          <a:lstStyle>
            <a:lvl1pPr>
              <a:defRPr b="1"/>
            </a:lvl1pPr>
          </a:lstStyle>
          <a:p>
            <a:pPr>
              <a:defRPr/>
            </a:pPr>
            <a:fld id="{C7A96B8A-C26B-41F9-BA92-707B5E577B6C}" type="slidenum">
              <a:rPr lang="en-US"/>
              <a:pPr>
                <a:defRPr/>
              </a:pPr>
              <a:t>‹#›</a:t>
            </a:fld>
            <a:endParaRPr lang="en-US"/>
          </a:p>
        </p:txBody>
      </p:sp>
      <p:sp>
        <p:nvSpPr>
          <p:cNvPr id="6" name="Date Placeholder 5"/>
          <p:cNvSpPr>
            <a:spLocks noGrp="1"/>
          </p:cNvSpPr>
          <p:nvPr>
            <p:ph type="dt" sz="half" idx="12"/>
          </p:nvPr>
        </p:nvSpPr>
        <p:spPr/>
        <p:txBody>
          <a:bodyPr/>
          <a:lstStyle>
            <a:lvl1pPr>
              <a:defRPr b="1">
                <a:latin typeface="Arial" pitchFamily="34" charset="0"/>
              </a:defRPr>
            </a:lvl1pPr>
          </a:lstStyle>
          <a:p>
            <a:pPr>
              <a:defRPr/>
            </a:pPr>
            <a:endParaRPr lang="en-US"/>
          </a:p>
        </p:txBody>
      </p:sp>
    </p:spTree>
  </p:cSld>
  <p:clrMapOvr>
    <a:masterClrMapping/>
  </p:clrMapOvr>
  <p:transition/>
</p:sldLayout>
</file>

<file path=ppt/slideLayouts/slideLayout37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lgn="l">
              <a:defRPr b="1">
                <a:latin typeface="Arial" pitchFamily="34" charset="0"/>
              </a:defRPr>
            </a:lvl1pPr>
          </a:lstStyle>
          <a:p>
            <a:pPr>
              <a:defRPr/>
            </a:pPr>
            <a:endParaRPr lang="en-US"/>
          </a:p>
        </p:txBody>
      </p:sp>
      <p:sp>
        <p:nvSpPr>
          <p:cNvPr id="6" name="Slide Number Placeholder 5"/>
          <p:cNvSpPr>
            <a:spLocks noGrp="1"/>
          </p:cNvSpPr>
          <p:nvPr>
            <p:ph type="sldNum" sz="quarter" idx="11"/>
          </p:nvPr>
        </p:nvSpPr>
        <p:spPr/>
        <p:txBody>
          <a:bodyPr/>
          <a:lstStyle>
            <a:lvl1pPr>
              <a:defRPr b="1"/>
            </a:lvl1pPr>
          </a:lstStyle>
          <a:p>
            <a:pPr>
              <a:defRPr/>
            </a:pPr>
            <a:fld id="{6375222E-EED9-4B3B-95C0-028D0F853195}" type="slidenum">
              <a:rPr lang="en-US"/>
              <a:pPr>
                <a:defRPr/>
              </a:pPr>
              <a:t>‹#›</a:t>
            </a:fld>
            <a:endParaRPr lang="en-US"/>
          </a:p>
        </p:txBody>
      </p:sp>
      <p:sp>
        <p:nvSpPr>
          <p:cNvPr id="7" name="Date Placeholder 6"/>
          <p:cNvSpPr>
            <a:spLocks noGrp="1"/>
          </p:cNvSpPr>
          <p:nvPr>
            <p:ph type="dt" sz="half" idx="12"/>
          </p:nvPr>
        </p:nvSpPr>
        <p:spPr/>
        <p:txBody>
          <a:bodyPr/>
          <a:lstStyle>
            <a:lvl1pPr>
              <a:defRPr b="1">
                <a:latin typeface="Arial" pitchFamily="34" charset="0"/>
              </a:defRPr>
            </a:lvl1pPr>
          </a:lstStyle>
          <a:p>
            <a:pPr>
              <a:defRPr/>
            </a:pPr>
            <a:endParaRPr lang="en-US"/>
          </a:p>
        </p:txBody>
      </p:sp>
    </p:spTree>
  </p:cSld>
  <p:clrMapOvr>
    <a:masterClrMapping/>
  </p:clrMapOvr>
  <p:transition/>
</p:sldLayout>
</file>

<file path=ppt/slideLayouts/slideLayout3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p:spPr>
          <p:txBody>
            <a:bodyPr wrap="none" anchor="ctr"/>
            <a:lstStyle/>
            <a:p>
              <a:pPr algn="ctr" fontAlgn="base">
                <a:spcBef>
                  <a:spcPct val="0"/>
                </a:spcBef>
                <a:spcAft>
                  <a:spcPct val="0"/>
                </a:spcAft>
                <a:defRPr/>
              </a:pPr>
              <a:endParaRPr lang="en-US" sz="2400">
                <a:solidFill>
                  <a:srgbClr val="000000"/>
                </a:solidFill>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000000"/>
                </a:solidFill>
                <a:latin typeface="Times New Roman" pitchFamily="18" charset="0"/>
              </a:endParaRPr>
            </a:p>
          </p:txBody>
        </p:sp>
        <p:grpSp>
          <p:nvGrpSpPr>
            <p:cNvPr id="3"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000000"/>
                  </a:solidFill>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000000"/>
                  </a:solidFill>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000000"/>
                  </a:solidFill>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000000"/>
                  </a:solidFill>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000000"/>
                  </a:solidFill>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000000"/>
                  </a:solidFill>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000000"/>
                  </a:solidFill>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000000"/>
                  </a:solidFill>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000000"/>
                  </a:solidFill>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000000"/>
                  </a:solidFill>
                  <a:latin typeface="Times New Roman" pitchFamily="18" charset="0"/>
                </a:endParaRPr>
              </a:p>
            </p:txBody>
          </p:sp>
        </p:grpSp>
      </p:grpSp>
      <p:pic>
        <p:nvPicPr>
          <p:cNvPr id="18" name="Picture 21" descr="Glendon colored logo"/>
          <p:cNvPicPr>
            <a:picLocks noChangeAspect="1" noChangeArrowheads="1"/>
          </p:cNvPicPr>
          <p:nvPr/>
        </p:nvPicPr>
        <p:blipFill>
          <a:blip r:embed="rId2" cstate="print"/>
          <a:srcRect/>
          <a:stretch>
            <a:fillRect/>
          </a:stretch>
        </p:blipFill>
        <p:spPr bwMode="auto">
          <a:xfrm>
            <a:off x="0" y="685800"/>
            <a:ext cx="2935288" cy="3544888"/>
          </a:xfrm>
          <a:prstGeom prst="rect">
            <a:avLst/>
          </a:prstGeom>
          <a:noFill/>
          <a:ln w="9525">
            <a:noFill/>
            <a:miter lim="800000"/>
            <a:headEnd/>
            <a:tailEnd/>
          </a:ln>
        </p:spPr>
      </p:pic>
      <p:sp>
        <p:nvSpPr>
          <p:cNvPr id="4115"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en-US"/>
              <a:t>Click to edit Master title style</a:t>
            </a:r>
          </a:p>
        </p:txBody>
      </p:sp>
      <p:sp>
        <p:nvSpPr>
          <p:cNvPr id="4116"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en-US"/>
              <a:t>Click to edit Master subtitle style</a:t>
            </a:r>
          </a:p>
        </p:txBody>
      </p:sp>
      <p:sp>
        <p:nvSpPr>
          <p:cNvPr id="19" name="Rectangle 16"/>
          <p:cNvSpPr>
            <a:spLocks noGrp="1" noChangeArrowheads="1"/>
          </p:cNvSpPr>
          <p:nvPr>
            <p:ph type="dt" sz="half" idx="10"/>
          </p:nvPr>
        </p:nvSpPr>
        <p:spPr>
          <a:xfrm>
            <a:off x="457200" y="6248400"/>
            <a:ext cx="2133600" cy="457200"/>
          </a:xfrm>
        </p:spPr>
        <p:txBody>
          <a:bodyPr/>
          <a:lstStyle>
            <a:lvl1pPr>
              <a:defRPr b="1">
                <a:latin typeface="Arial" pitchFamily="34" charset="0"/>
              </a:defRPr>
            </a:lvl1pPr>
          </a:lstStyle>
          <a:p>
            <a:pPr>
              <a:defRPr/>
            </a:pPr>
            <a:endParaRPr lang="en-US"/>
          </a:p>
        </p:txBody>
      </p:sp>
      <p:sp>
        <p:nvSpPr>
          <p:cNvPr id="20" name="Rectangle 17"/>
          <p:cNvSpPr>
            <a:spLocks noGrp="1" noChangeArrowheads="1"/>
          </p:cNvSpPr>
          <p:nvPr>
            <p:ph type="ftr" sz="quarter" idx="11"/>
          </p:nvPr>
        </p:nvSpPr>
        <p:spPr/>
        <p:txBody>
          <a:bodyPr/>
          <a:lstStyle>
            <a:lvl1pPr algn="l">
              <a:defRPr b="1">
                <a:latin typeface="Arial" pitchFamily="34" charset="0"/>
              </a:defRPr>
            </a:lvl1pPr>
          </a:lstStyle>
          <a:p>
            <a:pPr>
              <a:defRPr/>
            </a:pPr>
            <a:endParaRPr lang="en-US"/>
          </a:p>
        </p:txBody>
      </p:sp>
      <p:sp>
        <p:nvSpPr>
          <p:cNvPr id="21" name="Rectangle 18"/>
          <p:cNvSpPr>
            <a:spLocks noGrp="1" noChangeArrowheads="1"/>
          </p:cNvSpPr>
          <p:nvPr>
            <p:ph type="sldNum" sz="quarter" idx="12"/>
          </p:nvPr>
        </p:nvSpPr>
        <p:spPr/>
        <p:txBody>
          <a:bodyPr/>
          <a:lstStyle>
            <a:lvl1pPr>
              <a:defRPr b="1"/>
            </a:lvl1pPr>
          </a:lstStyle>
          <a:p>
            <a:pPr>
              <a:defRPr/>
            </a:pPr>
            <a:fld id="{59880673-F31D-4CBC-B0E4-10ED445332BC}" type="slidenum">
              <a:rPr lang="en-US"/>
              <a:pPr>
                <a:defRPr/>
              </a:pPr>
              <a:t>‹#›</a:t>
            </a:fld>
            <a:endParaRPr lang="en-US"/>
          </a:p>
        </p:txBody>
      </p:sp>
    </p:spTree>
  </p:cSld>
  <p:clrMapOvr>
    <a:masterClrMapping/>
  </p:clrMapOvr>
  <p:transition/>
</p:sldLayout>
</file>

<file path=ppt/slideLayouts/slideLayout3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lgn="l">
              <a:defRPr b="1">
                <a:latin typeface="Arial" pitchFamily="34" charset="0"/>
              </a:defRPr>
            </a:lvl1pPr>
          </a:lstStyle>
          <a:p>
            <a:pPr>
              <a:defRPr/>
            </a:pPr>
            <a:endParaRPr lang="en-US"/>
          </a:p>
        </p:txBody>
      </p:sp>
      <p:sp>
        <p:nvSpPr>
          <p:cNvPr id="5" name="Slide Number Placeholder 4"/>
          <p:cNvSpPr>
            <a:spLocks noGrp="1"/>
          </p:cNvSpPr>
          <p:nvPr>
            <p:ph type="sldNum" sz="quarter" idx="11"/>
          </p:nvPr>
        </p:nvSpPr>
        <p:spPr/>
        <p:txBody>
          <a:bodyPr/>
          <a:lstStyle>
            <a:lvl1pPr>
              <a:defRPr b="1"/>
            </a:lvl1pPr>
          </a:lstStyle>
          <a:p>
            <a:pPr>
              <a:defRPr/>
            </a:pPr>
            <a:fld id="{A4252B46-9AC6-4175-A07D-DEFD1CBED696}" type="slidenum">
              <a:rPr lang="en-US"/>
              <a:pPr>
                <a:defRPr/>
              </a:pPr>
              <a:t>‹#›</a:t>
            </a:fld>
            <a:endParaRPr lang="en-US"/>
          </a:p>
        </p:txBody>
      </p:sp>
      <p:sp>
        <p:nvSpPr>
          <p:cNvPr id="6" name="Date Placeholder 5"/>
          <p:cNvSpPr>
            <a:spLocks noGrp="1"/>
          </p:cNvSpPr>
          <p:nvPr>
            <p:ph type="dt" sz="half" idx="12"/>
          </p:nvPr>
        </p:nvSpPr>
        <p:spPr/>
        <p:txBody>
          <a:bodyPr/>
          <a:lstStyle>
            <a:lvl1pPr>
              <a:defRPr b="1">
                <a:latin typeface="Arial" pitchFamily="34" charset="0"/>
              </a:defRPr>
            </a:lvl1pPr>
          </a:lstStyle>
          <a:p>
            <a:pPr>
              <a:defRPr/>
            </a:pPr>
            <a:endParaRPr lang="en-US"/>
          </a:p>
        </p:txBody>
      </p:sp>
    </p:spTree>
  </p:cSld>
  <p:clrMapOvr>
    <a:masterClrMapping/>
  </p:clrMapOvr>
  <p:transition/>
</p:sldLayout>
</file>

<file path=ppt/slideLayouts/slideLayout3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lgn="l">
              <a:defRPr b="1">
                <a:latin typeface="Arial" pitchFamily="34" charset="0"/>
              </a:defRPr>
            </a:lvl1pPr>
          </a:lstStyle>
          <a:p>
            <a:pPr>
              <a:defRPr/>
            </a:pPr>
            <a:endParaRPr lang="en-US"/>
          </a:p>
        </p:txBody>
      </p:sp>
      <p:sp>
        <p:nvSpPr>
          <p:cNvPr id="5" name="Slide Number Placeholder 4"/>
          <p:cNvSpPr>
            <a:spLocks noGrp="1"/>
          </p:cNvSpPr>
          <p:nvPr>
            <p:ph type="sldNum" sz="quarter" idx="11"/>
          </p:nvPr>
        </p:nvSpPr>
        <p:spPr/>
        <p:txBody>
          <a:bodyPr/>
          <a:lstStyle>
            <a:lvl1pPr>
              <a:defRPr b="1"/>
            </a:lvl1pPr>
          </a:lstStyle>
          <a:p>
            <a:pPr>
              <a:defRPr/>
            </a:pPr>
            <a:fld id="{BBEEE359-7E20-4518-87DD-D541E1C0C390}" type="slidenum">
              <a:rPr lang="en-US"/>
              <a:pPr>
                <a:defRPr/>
              </a:pPr>
              <a:t>‹#›</a:t>
            </a:fld>
            <a:endParaRPr lang="en-US"/>
          </a:p>
        </p:txBody>
      </p:sp>
      <p:sp>
        <p:nvSpPr>
          <p:cNvPr id="6" name="Date Placeholder 5"/>
          <p:cNvSpPr>
            <a:spLocks noGrp="1"/>
          </p:cNvSpPr>
          <p:nvPr>
            <p:ph type="dt" sz="half" idx="12"/>
          </p:nvPr>
        </p:nvSpPr>
        <p:spPr/>
        <p:txBody>
          <a:bodyPr/>
          <a:lstStyle>
            <a:lvl1pPr>
              <a:defRPr b="1">
                <a:latin typeface="Arial" pitchFamily="34" charset="0"/>
              </a:defRPr>
            </a:lvl1pPr>
          </a:lstStyle>
          <a:p>
            <a:pPr>
              <a:defRPr/>
            </a:pPr>
            <a:endParaRPr lang="en-US"/>
          </a:p>
        </p:txBody>
      </p:sp>
    </p:spTree>
  </p:cSld>
  <p:clrMapOvr>
    <a:masterClrMapping/>
  </p:clrMapOvr>
  <p:transition/>
</p:sldLayout>
</file>

<file path=ppt/slideLayouts/slideLayout3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lgn="l">
              <a:defRPr b="1">
                <a:latin typeface="Arial" pitchFamily="34" charset="0"/>
              </a:defRPr>
            </a:lvl1pPr>
          </a:lstStyle>
          <a:p>
            <a:pPr>
              <a:defRPr/>
            </a:pPr>
            <a:endParaRPr lang="en-US"/>
          </a:p>
        </p:txBody>
      </p:sp>
      <p:sp>
        <p:nvSpPr>
          <p:cNvPr id="6" name="Slide Number Placeholder 5"/>
          <p:cNvSpPr>
            <a:spLocks noGrp="1"/>
          </p:cNvSpPr>
          <p:nvPr>
            <p:ph type="sldNum" sz="quarter" idx="11"/>
          </p:nvPr>
        </p:nvSpPr>
        <p:spPr/>
        <p:txBody>
          <a:bodyPr/>
          <a:lstStyle>
            <a:lvl1pPr>
              <a:defRPr b="1"/>
            </a:lvl1pPr>
          </a:lstStyle>
          <a:p>
            <a:pPr>
              <a:defRPr/>
            </a:pPr>
            <a:fld id="{C7D229CE-249C-41FC-922F-C4B0EED09DC7}" type="slidenum">
              <a:rPr lang="en-US"/>
              <a:pPr>
                <a:defRPr/>
              </a:pPr>
              <a:t>‹#›</a:t>
            </a:fld>
            <a:endParaRPr lang="en-US"/>
          </a:p>
        </p:txBody>
      </p:sp>
      <p:sp>
        <p:nvSpPr>
          <p:cNvPr id="7" name="Date Placeholder 6"/>
          <p:cNvSpPr>
            <a:spLocks noGrp="1"/>
          </p:cNvSpPr>
          <p:nvPr>
            <p:ph type="dt" sz="half" idx="12"/>
          </p:nvPr>
        </p:nvSpPr>
        <p:spPr/>
        <p:txBody>
          <a:bodyPr/>
          <a:lstStyle>
            <a:lvl1pPr>
              <a:defRPr b="1">
                <a:latin typeface="Arial" pitchFamily="34" charset="0"/>
              </a:defRPr>
            </a:lvl1pPr>
          </a:lstStyle>
          <a:p>
            <a:pPr>
              <a:defRPr/>
            </a:pPr>
            <a:endParaRPr lang="en-US"/>
          </a:p>
        </p:txBody>
      </p:sp>
    </p:spTree>
  </p:cSld>
  <p:clrMapOvr>
    <a:masterClrMapping/>
  </p:clrMapOvr>
  <p:transition/>
</p:sldLayout>
</file>

<file path=ppt/slideLayouts/slideLayout3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lgn="l">
              <a:defRPr b="1">
                <a:latin typeface="Arial" pitchFamily="34" charset="0"/>
              </a:defRPr>
            </a:lvl1pPr>
          </a:lstStyle>
          <a:p>
            <a:pPr>
              <a:defRPr/>
            </a:pPr>
            <a:endParaRPr lang="en-US"/>
          </a:p>
        </p:txBody>
      </p:sp>
      <p:sp>
        <p:nvSpPr>
          <p:cNvPr id="8" name="Slide Number Placeholder 7"/>
          <p:cNvSpPr>
            <a:spLocks noGrp="1"/>
          </p:cNvSpPr>
          <p:nvPr>
            <p:ph type="sldNum" sz="quarter" idx="11"/>
          </p:nvPr>
        </p:nvSpPr>
        <p:spPr/>
        <p:txBody>
          <a:bodyPr/>
          <a:lstStyle>
            <a:lvl1pPr>
              <a:defRPr b="1"/>
            </a:lvl1pPr>
          </a:lstStyle>
          <a:p>
            <a:pPr>
              <a:defRPr/>
            </a:pPr>
            <a:fld id="{6EF02567-247C-4250-BBF0-5AA8F7373742}" type="slidenum">
              <a:rPr lang="en-US"/>
              <a:pPr>
                <a:defRPr/>
              </a:pPr>
              <a:t>‹#›</a:t>
            </a:fld>
            <a:endParaRPr lang="en-US"/>
          </a:p>
        </p:txBody>
      </p:sp>
      <p:sp>
        <p:nvSpPr>
          <p:cNvPr id="9" name="Date Placeholder 8"/>
          <p:cNvSpPr>
            <a:spLocks noGrp="1"/>
          </p:cNvSpPr>
          <p:nvPr>
            <p:ph type="dt" sz="half" idx="12"/>
          </p:nvPr>
        </p:nvSpPr>
        <p:spPr/>
        <p:txBody>
          <a:bodyPr/>
          <a:lstStyle>
            <a:lvl1pPr>
              <a:defRPr b="1">
                <a:latin typeface="Arial" pitchFamily="34" charset="0"/>
              </a:defRPr>
            </a:lvl1pPr>
          </a:lstStyle>
          <a:p>
            <a:pPr>
              <a:defRPr/>
            </a:pPr>
            <a:endParaRPr lang="en-US"/>
          </a:p>
        </p:txBody>
      </p:sp>
    </p:spTree>
  </p:cSld>
  <p:clrMapOvr>
    <a:masterClrMapping/>
  </p:clrMapOvr>
  <p:transition/>
</p:sldLayout>
</file>

<file path=ppt/slideLayouts/slideLayout3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lgn="l">
              <a:defRPr b="1">
                <a:latin typeface="Arial" pitchFamily="34" charset="0"/>
              </a:defRPr>
            </a:lvl1pPr>
          </a:lstStyle>
          <a:p>
            <a:pPr>
              <a:defRPr/>
            </a:pPr>
            <a:endParaRPr lang="en-US"/>
          </a:p>
        </p:txBody>
      </p:sp>
      <p:sp>
        <p:nvSpPr>
          <p:cNvPr id="4" name="Slide Number Placeholder 3"/>
          <p:cNvSpPr>
            <a:spLocks noGrp="1"/>
          </p:cNvSpPr>
          <p:nvPr>
            <p:ph type="sldNum" sz="quarter" idx="11"/>
          </p:nvPr>
        </p:nvSpPr>
        <p:spPr/>
        <p:txBody>
          <a:bodyPr/>
          <a:lstStyle>
            <a:lvl1pPr>
              <a:defRPr b="1"/>
            </a:lvl1pPr>
          </a:lstStyle>
          <a:p>
            <a:pPr>
              <a:defRPr/>
            </a:pPr>
            <a:fld id="{831900FB-313F-4333-9169-D6BDE40C4773}" type="slidenum">
              <a:rPr lang="en-US"/>
              <a:pPr>
                <a:defRPr/>
              </a:pPr>
              <a:t>‹#›</a:t>
            </a:fld>
            <a:endParaRPr lang="en-US"/>
          </a:p>
        </p:txBody>
      </p:sp>
      <p:sp>
        <p:nvSpPr>
          <p:cNvPr id="5" name="Date Placeholder 4"/>
          <p:cNvSpPr>
            <a:spLocks noGrp="1"/>
          </p:cNvSpPr>
          <p:nvPr>
            <p:ph type="dt" sz="half" idx="12"/>
          </p:nvPr>
        </p:nvSpPr>
        <p:spPr/>
        <p:txBody>
          <a:bodyPr/>
          <a:lstStyle>
            <a:lvl1pPr>
              <a:defRPr b="1">
                <a:latin typeface="Arial" pitchFamily="34" charset="0"/>
              </a:defRPr>
            </a:lvl1pPr>
          </a:lstStyle>
          <a:p>
            <a:pPr>
              <a:defRPr/>
            </a:pPr>
            <a:endParaRPr lang="en-US"/>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CE7E5E71-04EA-43B1-800C-E4CE82FF170A}"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3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lgn="l">
              <a:defRPr b="1">
                <a:latin typeface="Arial" pitchFamily="34" charset="0"/>
              </a:defRPr>
            </a:lvl1pPr>
          </a:lstStyle>
          <a:p>
            <a:pPr>
              <a:defRPr/>
            </a:pPr>
            <a:endParaRPr lang="en-US"/>
          </a:p>
        </p:txBody>
      </p:sp>
      <p:sp>
        <p:nvSpPr>
          <p:cNvPr id="3" name="Slide Number Placeholder 2"/>
          <p:cNvSpPr>
            <a:spLocks noGrp="1"/>
          </p:cNvSpPr>
          <p:nvPr>
            <p:ph type="sldNum" sz="quarter" idx="11"/>
          </p:nvPr>
        </p:nvSpPr>
        <p:spPr/>
        <p:txBody>
          <a:bodyPr/>
          <a:lstStyle>
            <a:lvl1pPr>
              <a:defRPr b="1"/>
            </a:lvl1pPr>
          </a:lstStyle>
          <a:p>
            <a:pPr>
              <a:defRPr/>
            </a:pPr>
            <a:fld id="{782C7D64-A710-4435-BEB1-3B27339A75A6}" type="slidenum">
              <a:rPr lang="en-US"/>
              <a:pPr>
                <a:defRPr/>
              </a:pPr>
              <a:t>‹#›</a:t>
            </a:fld>
            <a:endParaRPr lang="en-US"/>
          </a:p>
        </p:txBody>
      </p:sp>
      <p:sp>
        <p:nvSpPr>
          <p:cNvPr id="4" name="Date Placeholder 3"/>
          <p:cNvSpPr>
            <a:spLocks noGrp="1"/>
          </p:cNvSpPr>
          <p:nvPr>
            <p:ph type="dt" sz="half" idx="12"/>
          </p:nvPr>
        </p:nvSpPr>
        <p:spPr/>
        <p:txBody>
          <a:bodyPr/>
          <a:lstStyle>
            <a:lvl1pPr>
              <a:defRPr b="1">
                <a:latin typeface="Arial" pitchFamily="34" charset="0"/>
              </a:defRPr>
            </a:lvl1pPr>
          </a:lstStyle>
          <a:p>
            <a:pPr>
              <a:defRPr/>
            </a:pPr>
            <a:endParaRPr lang="en-US"/>
          </a:p>
        </p:txBody>
      </p:sp>
    </p:spTree>
  </p:cSld>
  <p:clrMapOvr>
    <a:masterClrMapping/>
  </p:clrMapOvr>
  <p:transition/>
</p:sldLayout>
</file>

<file path=ppt/slideLayouts/slideLayout3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lgn="l">
              <a:defRPr b="1">
                <a:latin typeface="Arial" pitchFamily="34" charset="0"/>
              </a:defRPr>
            </a:lvl1pPr>
          </a:lstStyle>
          <a:p>
            <a:pPr>
              <a:defRPr/>
            </a:pPr>
            <a:endParaRPr lang="en-US"/>
          </a:p>
        </p:txBody>
      </p:sp>
      <p:sp>
        <p:nvSpPr>
          <p:cNvPr id="6" name="Slide Number Placeholder 5"/>
          <p:cNvSpPr>
            <a:spLocks noGrp="1"/>
          </p:cNvSpPr>
          <p:nvPr>
            <p:ph type="sldNum" sz="quarter" idx="11"/>
          </p:nvPr>
        </p:nvSpPr>
        <p:spPr/>
        <p:txBody>
          <a:bodyPr/>
          <a:lstStyle>
            <a:lvl1pPr>
              <a:defRPr b="1"/>
            </a:lvl1pPr>
          </a:lstStyle>
          <a:p>
            <a:pPr>
              <a:defRPr/>
            </a:pPr>
            <a:fld id="{0A8E909B-B96A-4AA9-A519-6E95694CA00D}" type="slidenum">
              <a:rPr lang="en-US"/>
              <a:pPr>
                <a:defRPr/>
              </a:pPr>
              <a:t>‹#›</a:t>
            </a:fld>
            <a:endParaRPr lang="en-US"/>
          </a:p>
        </p:txBody>
      </p:sp>
      <p:sp>
        <p:nvSpPr>
          <p:cNvPr id="7" name="Date Placeholder 6"/>
          <p:cNvSpPr>
            <a:spLocks noGrp="1"/>
          </p:cNvSpPr>
          <p:nvPr>
            <p:ph type="dt" sz="half" idx="12"/>
          </p:nvPr>
        </p:nvSpPr>
        <p:spPr/>
        <p:txBody>
          <a:bodyPr/>
          <a:lstStyle>
            <a:lvl1pPr>
              <a:defRPr b="1">
                <a:latin typeface="Arial" pitchFamily="34" charset="0"/>
              </a:defRPr>
            </a:lvl1pPr>
          </a:lstStyle>
          <a:p>
            <a:pPr>
              <a:defRPr/>
            </a:pPr>
            <a:endParaRPr lang="en-US"/>
          </a:p>
        </p:txBody>
      </p:sp>
    </p:spTree>
  </p:cSld>
  <p:clrMapOvr>
    <a:masterClrMapping/>
  </p:clrMapOvr>
  <p:transition/>
</p:sldLayout>
</file>

<file path=ppt/slideLayouts/slideLayout3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lgn="l">
              <a:defRPr b="1">
                <a:latin typeface="Arial" pitchFamily="34" charset="0"/>
              </a:defRPr>
            </a:lvl1pPr>
          </a:lstStyle>
          <a:p>
            <a:pPr>
              <a:defRPr/>
            </a:pPr>
            <a:endParaRPr lang="en-US"/>
          </a:p>
        </p:txBody>
      </p:sp>
      <p:sp>
        <p:nvSpPr>
          <p:cNvPr id="6" name="Slide Number Placeholder 5"/>
          <p:cNvSpPr>
            <a:spLocks noGrp="1"/>
          </p:cNvSpPr>
          <p:nvPr>
            <p:ph type="sldNum" sz="quarter" idx="11"/>
          </p:nvPr>
        </p:nvSpPr>
        <p:spPr/>
        <p:txBody>
          <a:bodyPr/>
          <a:lstStyle>
            <a:lvl1pPr>
              <a:defRPr b="1"/>
            </a:lvl1pPr>
          </a:lstStyle>
          <a:p>
            <a:pPr>
              <a:defRPr/>
            </a:pPr>
            <a:fld id="{F3810C27-A189-49BA-8F5F-63EE1805E902}" type="slidenum">
              <a:rPr lang="en-US"/>
              <a:pPr>
                <a:defRPr/>
              </a:pPr>
              <a:t>‹#›</a:t>
            </a:fld>
            <a:endParaRPr lang="en-US"/>
          </a:p>
        </p:txBody>
      </p:sp>
      <p:sp>
        <p:nvSpPr>
          <p:cNvPr id="7" name="Date Placeholder 6"/>
          <p:cNvSpPr>
            <a:spLocks noGrp="1"/>
          </p:cNvSpPr>
          <p:nvPr>
            <p:ph type="dt" sz="half" idx="12"/>
          </p:nvPr>
        </p:nvSpPr>
        <p:spPr/>
        <p:txBody>
          <a:bodyPr/>
          <a:lstStyle>
            <a:lvl1pPr>
              <a:defRPr b="1">
                <a:latin typeface="Arial" pitchFamily="34" charset="0"/>
              </a:defRPr>
            </a:lvl1pPr>
          </a:lstStyle>
          <a:p>
            <a:pPr>
              <a:defRPr/>
            </a:pPr>
            <a:endParaRPr lang="en-US"/>
          </a:p>
        </p:txBody>
      </p:sp>
    </p:spTree>
  </p:cSld>
  <p:clrMapOvr>
    <a:masterClrMapping/>
  </p:clrMapOvr>
  <p:transition/>
</p:sldLayout>
</file>

<file path=ppt/slideLayouts/slideLayout3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lgn="l">
              <a:defRPr b="1">
                <a:latin typeface="Arial" pitchFamily="34" charset="0"/>
              </a:defRPr>
            </a:lvl1pPr>
          </a:lstStyle>
          <a:p>
            <a:pPr>
              <a:defRPr/>
            </a:pPr>
            <a:endParaRPr lang="en-US"/>
          </a:p>
        </p:txBody>
      </p:sp>
      <p:sp>
        <p:nvSpPr>
          <p:cNvPr id="5" name="Slide Number Placeholder 4"/>
          <p:cNvSpPr>
            <a:spLocks noGrp="1"/>
          </p:cNvSpPr>
          <p:nvPr>
            <p:ph type="sldNum" sz="quarter" idx="11"/>
          </p:nvPr>
        </p:nvSpPr>
        <p:spPr/>
        <p:txBody>
          <a:bodyPr/>
          <a:lstStyle>
            <a:lvl1pPr>
              <a:defRPr b="1"/>
            </a:lvl1pPr>
          </a:lstStyle>
          <a:p>
            <a:pPr>
              <a:defRPr/>
            </a:pPr>
            <a:fld id="{3E5F3D79-7C72-4F89-8443-844430E798B1}" type="slidenum">
              <a:rPr lang="en-US"/>
              <a:pPr>
                <a:defRPr/>
              </a:pPr>
              <a:t>‹#›</a:t>
            </a:fld>
            <a:endParaRPr lang="en-US"/>
          </a:p>
        </p:txBody>
      </p:sp>
      <p:sp>
        <p:nvSpPr>
          <p:cNvPr id="6" name="Date Placeholder 5"/>
          <p:cNvSpPr>
            <a:spLocks noGrp="1"/>
          </p:cNvSpPr>
          <p:nvPr>
            <p:ph type="dt" sz="half" idx="12"/>
          </p:nvPr>
        </p:nvSpPr>
        <p:spPr/>
        <p:txBody>
          <a:bodyPr/>
          <a:lstStyle>
            <a:lvl1pPr>
              <a:defRPr b="1">
                <a:latin typeface="Arial" pitchFamily="34" charset="0"/>
              </a:defRPr>
            </a:lvl1pPr>
          </a:lstStyle>
          <a:p>
            <a:pPr>
              <a:defRPr/>
            </a:pPr>
            <a:endParaRPr lang="en-US"/>
          </a:p>
        </p:txBody>
      </p:sp>
    </p:spTree>
  </p:cSld>
  <p:clrMapOvr>
    <a:masterClrMapping/>
  </p:clrMapOvr>
  <p:transition/>
</p:sldLayout>
</file>

<file path=ppt/slideLayouts/slideLayout3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lgn="l">
              <a:defRPr b="1">
                <a:latin typeface="Arial" pitchFamily="34" charset="0"/>
              </a:defRPr>
            </a:lvl1pPr>
          </a:lstStyle>
          <a:p>
            <a:pPr>
              <a:defRPr/>
            </a:pPr>
            <a:endParaRPr lang="en-US"/>
          </a:p>
        </p:txBody>
      </p:sp>
      <p:sp>
        <p:nvSpPr>
          <p:cNvPr id="5" name="Slide Number Placeholder 4"/>
          <p:cNvSpPr>
            <a:spLocks noGrp="1"/>
          </p:cNvSpPr>
          <p:nvPr>
            <p:ph type="sldNum" sz="quarter" idx="11"/>
          </p:nvPr>
        </p:nvSpPr>
        <p:spPr/>
        <p:txBody>
          <a:bodyPr/>
          <a:lstStyle>
            <a:lvl1pPr>
              <a:defRPr b="1"/>
            </a:lvl1pPr>
          </a:lstStyle>
          <a:p>
            <a:pPr>
              <a:defRPr/>
            </a:pPr>
            <a:fld id="{A9E9DF4D-0E47-4CF8-95BE-908EB61C1CFF}" type="slidenum">
              <a:rPr lang="en-US"/>
              <a:pPr>
                <a:defRPr/>
              </a:pPr>
              <a:t>‹#›</a:t>
            </a:fld>
            <a:endParaRPr lang="en-US"/>
          </a:p>
        </p:txBody>
      </p:sp>
      <p:sp>
        <p:nvSpPr>
          <p:cNvPr id="6" name="Date Placeholder 5"/>
          <p:cNvSpPr>
            <a:spLocks noGrp="1"/>
          </p:cNvSpPr>
          <p:nvPr>
            <p:ph type="dt" sz="half" idx="12"/>
          </p:nvPr>
        </p:nvSpPr>
        <p:spPr/>
        <p:txBody>
          <a:bodyPr/>
          <a:lstStyle>
            <a:lvl1pPr>
              <a:defRPr b="1">
                <a:latin typeface="Arial" pitchFamily="34" charset="0"/>
              </a:defRPr>
            </a:lvl1pPr>
          </a:lstStyle>
          <a:p>
            <a:pPr>
              <a:defRPr/>
            </a:pPr>
            <a:endParaRPr lang="en-US"/>
          </a:p>
        </p:txBody>
      </p:sp>
    </p:spTree>
  </p:cSld>
  <p:clrMapOvr>
    <a:masterClrMapping/>
  </p:clrMapOvr>
  <p:transition/>
</p:sldLayout>
</file>

<file path=ppt/slideLayouts/slideLayout385.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981200"/>
            <a:ext cx="8229600" cy="3886200"/>
          </a:xfrm>
        </p:spPr>
        <p:txBody>
          <a:bodyPr/>
          <a:lstStyle/>
          <a:p>
            <a:pPr lvl="0"/>
            <a:endParaRPr lang="en-US" noProof="0"/>
          </a:p>
        </p:txBody>
      </p:sp>
      <p:sp>
        <p:nvSpPr>
          <p:cNvPr id="4" name="Footer Placeholder 3"/>
          <p:cNvSpPr>
            <a:spLocks noGrp="1"/>
          </p:cNvSpPr>
          <p:nvPr>
            <p:ph type="ftr" sz="quarter" idx="10"/>
          </p:nvPr>
        </p:nvSpPr>
        <p:spPr/>
        <p:txBody>
          <a:bodyPr/>
          <a:lstStyle>
            <a:lvl1pPr algn="l">
              <a:defRPr b="1">
                <a:latin typeface="Arial" pitchFamily="34" charset="0"/>
              </a:defRPr>
            </a:lvl1pPr>
          </a:lstStyle>
          <a:p>
            <a:pPr>
              <a:defRPr/>
            </a:pPr>
            <a:endParaRPr lang="en-US"/>
          </a:p>
        </p:txBody>
      </p:sp>
      <p:sp>
        <p:nvSpPr>
          <p:cNvPr id="5" name="Slide Number Placeholder 4"/>
          <p:cNvSpPr>
            <a:spLocks noGrp="1"/>
          </p:cNvSpPr>
          <p:nvPr>
            <p:ph type="sldNum" sz="quarter" idx="11"/>
          </p:nvPr>
        </p:nvSpPr>
        <p:spPr/>
        <p:txBody>
          <a:bodyPr/>
          <a:lstStyle>
            <a:lvl1pPr>
              <a:defRPr b="1"/>
            </a:lvl1pPr>
          </a:lstStyle>
          <a:p>
            <a:pPr>
              <a:defRPr/>
            </a:pPr>
            <a:fld id="{C7A96B8A-C26B-41F9-BA92-707B5E577B6C}" type="slidenum">
              <a:rPr lang="en-US"/>
              <a:pPr>
                <a:defRPr/>
              </a:pPr>
              <a:t>‹#›</a:t>
            </a:fld>
            <a:endParaRPr lang="en-US"/>
          </a:p>
        </p:txBody>
      </p:sp>
      <p:sp>
        <p:nvSpPr>
          <p:cNvPr id="6" name="Date Placeholder 5"/>
          <p:cNvSpPr>
            <a:spLocks noGrp="1"/>
          </p:cNvSpPr>
          <p:nvPr>
            <p:ph type="dt" sz="half" idx="12"/>
          </p:nvPr>
        </p:nvSpPr>
        <p:spPr/>
        <p:txBody>
          <a:bodyPr/>
          <a:lstStyle>
            <a:lvl1pPr>
              <a:defRPr b="1">
                <a:latin typeface="Arial" pitchFamily="34" charset="0"/>
              </a:defRPr>
            </a:lvl1pPr>
          </a:lstStyle>
          <a:p>
            <a:pPr>
              <a:defRPr/>
            </a:pPr>
            <a:endParaRPr lang="en-US"/>
          </a:p>
        </p:txBody>
      </p:sp>
    </p:spTree>
  </p:cSld>
  <p:clrMapOvr>
    <a:masterClrMapping/>
  </p:clrMapOvr>
  <p:transition/>
</p:sldLayout>
</file>

<file path=ppt/slideLayouts/slideLayout38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lgn="l">
              <a:defRPr b="1">
                <a:latin typeface="Arial" pitchFamily="34" charset="0"/>
              </a:defRPr>
            </a:lvl1pPr>
          </a:lstStyle>
          <a:p>
            <a:pPr>
              <a:defRPr/>
            </a:pPr>
            <a:endParaRPr lang="en-US"/>
          </a:p>
        </p:txBody>
      </p:sp>
      <p:sp>
        <p:nvSpPr>
          <p:cNvPr id="6" name="Slide Number Placeholder 5"/>
          <p:cNvSpPr>
            <a:spLocks noGrp="1"/>
          </p:cNvSpPr>
          <p:nvPr>
            <p:ph type="sldNum" sz="quarter" idx="11"/>
          </p:nvPr>
        </p:nvSpPr>
        <p:spPr/>
        <p:txBody>
          <a:bodyPr/>
          <a:lstStyle>
            <a:lvl1pPr>
              <a:defRPr b="1"/>
            </a:lvl1pPr>
          </a:lstStyle>
          <a:p>
            <a:pPr>
              <a:defRPr/>
            </a:pPr>
            <a:fld id="{6375222E-EED9-4B3B-95C0-028D0F853195}" type="slidenum">
              <a:rPr lang="en-US"/>
              <a:pPr>
                <a:defRPr/>
              </a:pPr>
              <a:t>‹#›</a:t>
            </a:fld>
            <a:endParaRPr lang="en-US"/>
          </a:p>
        </p:txBody>
      </p:sp>
      <p:sp>
        <p:nvSpPr>
          <p:cNvPr id="7" name="Date Placeholder 6"/>
          <p:cNvSpPr>
            <a:spLocks noGrp="1"/>
          </p:cNvSpPr>
          <p:nvPr>
            <p:ph type="dt" sz="half" idx="12"/>
          </p:nvPr>
        </p:nvSpPr>
        <p:spPr/>
        <p:txBody>
          <a:bodyPr/>
          <a:lstStyle>
            <a:lvl1pPr>
              <a:defRPr b="1">
                <a:latin typeface="Arial" pitchFamily="34" charset="0"/>
              </a:defRPr>
            </a:lvl1pPr>
          </a:lstStyle>
          <a:p>
            <a:pPr>
              <a:defRPr/>
            </a:pPr>
            <a:endParaRPr lang="en-US"/>
          </a:p>
        </p:txBody>
      </p:sp>
    </p:spTree>
  </p:cSld>
  <p:clrMapOvr>
    <a:masterClrMapping/>
  </p:clrMapOvr>
  <p:transition/>
</p:sldLayout>
</file>

<file path=ppt/slideLayouts/slideLayout38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p:spPr>
          <p:txBody>
            <a:bodyPr wrap="none" anchor="ctr"/>
            <a:lstStyle/>
            <a:p>
              <a:pPr algn="ctr" fontAlgn="base">
                <a:spcBef>
                  <a:spcPct val="0"/>
                </a:spcBef>
                <a:spcAft>
                  <a:spcPct val="0"/>
                </a:spcAft>
                <a:defRPr/>
              </a:pPr>
              <a:endParaRPr lang="en-US" sz="2400">
                <a:solidFill>
                  <a:srgbClr val="000000"/>
                </a:solidFill>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000000"/>
                </a:solidFill>
                <a:latin typeface="Times New Roman" pitchFamily="18" charset="0"/>
              </a:endParaRPr>
            </a:p>
          </p:txBody>
        </p:sp>
        <p:grpSp>
          <p:nvGrpSpPr>
            <p:cNvPr id="3"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000000"/>
                  </a:solidFill>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000000"/>
                  </a:solidFill>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000000"/>
                  </a:solidFill>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000000"/>
                  </a:solidFill>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000000"/>
                  </a:solidFill>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000000"/>
                  </a:solidFill>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000000"/>
                  </a:solidFill>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000000"/>
                  </a:solidFill>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000000"/>
                  </a:solidFill>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000000"/>
                  </a:solidFill>
                  <a:latin typeface="Times New Roman" pitchFamily="18" charset="0"/>
                </a:endParaRPr>
              </a:p>
            </p:txBody>
          </p:sp>
        </p:grpSp>
      </p:grpSp>
      <p:pic>
        <p:nvPicPr>
          <p:cNvPr id="18" name="Picture 21" descr="Glendon colored logo"/>
          <p:cNvPicPr>
            <a:picLocks noChangeAspect="1" noChangeArrowheads="1"/>
          </p:cNvPicPr>
          <p:nvPr/>
        </p:nvPicPr>
        <p:blipFill>
          <a:blip r:embed="rId2" cstate="print"/>
          <a:srcRect/>
          <a:stretch>
            <a:fillRect/>
          </a:stretch>
        </p:blipFill>
        <p:spPr bwMode="auto">
          <a:xfrm>
            <a:off x="0" y="685800"/>
            <a:ext cx="2935288" cy="3544888"/>
          </a:xfrm>
          <a:prstGeom prst="rect">
            <a:avLst/>
          </a:prstGeom>
          <a:noFill/>
          <a:ln w="9525">
            <a:noFill/>
            <a:miter lim="800000"/>
            <a:headEnd/>
            <a:tailEnd/>
          </a:ln>
        </p:spPr>
      </p:pic>
      <p:sp>
        <p:nvSpPr>
          <p:cNvPr id="4115"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en-US"/>
              <a:t>Click to edit Master title style</a:t>
            </a:r>
          </a:p>
        </p:txBody>
      </p:sp>
      <p:sp>
        <p:nvSpPr>
          <p:cNvPr id="4116"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en-US"/>
              <a:t>Click to edit Master subtitle style</a:t>
            </a:r>
          </a:p>
        </p:txBody>
      </p:sp>
      <p:sp>
        <p:nvSpPr>
          <p:cNvPr id="19" name="Rectangle 16"/>
          <p:cNvSpPr>
            <a:spLocks noGrp="1" noChangeArrowheads="1"/>
          </p:cNvSpPr>
          <p:nvPr>
            <p:ph type="dt" sz="half" idx="10"/>
          </p:nvPr>
        </p:nvSpPr>
        <p:spPr>
          <a:xfrm>
            <a:off x="457200" y="6248400"/>
            <a:ext cx="2133600" cy="457200"/>
          </a:xfrm>
        </p:spPr>
        <p:txBody>
          <a:bodyPr/>
          <a:lstStyle>
            <a:lvl1pPr>
              <a:defRPr b="1">
                <a:latin typeface="Arial" pitchFamily="34" charset="0"/>
              </a:defRPr>
            </a:lvl1pPr>
          </a:lstStyle>
          <a:p>
            <a:pPr>
              <a:defRPr/>
            </a:pPr>
            <a:endParaRPr lang="en-US"/>
          </a:p>
        </p:txBody>
      </p:sp>
      <p:sp>
        <p:nvSpPr>
          <p:cNvPr id="20" name="Rectangle 17"/>
          <p:cNvSpPr>
            <a:spLocks noGrp="1" noChangeArrowheads="1"/>
          </p:cNvSpPr>
          <p:nvPr>
            <p:ph type="ftr" sz="quarter" idx="11"/>
          </p:nvPr>
        </p:nvSpPr>
        <p:spPr/>
        <p:txBody>
          <a:bodyPr/>
          <a:lstStyle>
            <a:lvl1pPr algn="l">
              <a:defRPr b="1">
                <a:latin typeface="Arial" pitchFamily="34" charset="0"/>
              </a:defRPr>
            </a:lvl1pPr>
          </a:lstStyle>
          <a:p>
            <a:pPr>
              <a:defRPr/>
            </a:pPr>
            <a:endParaRPr lang="en-US"/>
          </a:p>
        </p:txBody>
      </p:sp>
      <p:sp>
        <p:nvSpPr>
          <p:cNvPr id="21" name="Rectangle 18"/>
          <p:cNvSpPr>
            <a:spLocks noGrp="1" noChangeArrowheads="1"/>
          </p:cNvSpPr>
          <p:nvPr>
            <p:ph type="sldNum" sz="quarter" idx="12"/>
          </p:nvPr>
        </p:nvSpPr>
        <p:spPr/>
        <p:txBody>
          <a:bodyPr/>
          <a:lstStyle>
            <a:lvl1pPr>
              <a:defRPr b="1"/>
            </a:lvl1pPr>
          </a:lstStyle>
          <a:p>
            <a:pPr>
              <a:defRPr/>
            </a:pPr>
            <a:fld id="{59880673-F31D-4CBC-B0E4-10ED445332BC}" type="slidenum">
              <a:rPr lang="en-US"/>
              <a:pPr>
                <a:defRPr/>
              </a:pPr>
              <a:t>‹#›</a:t>
            </a:fld>
            <a:endParaRPr lang="en-US"/>
          </a:p>
        </p:txBody>
      </p:sp>
    </p:spTree>
  </p:cSld>
  <p:clrMapOvr>
    <a:masterClrMapping/>
  </p:clrMapOvr>
  <p:transition/>
</p:sldLayout>
</file>

<file path=ppt/slideLayouts/slideLayout3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lgn="l">
              <a:defRPr b="1">
                <a:latin typeface="Arial" pitchFamily="34" charset="0"/>
              </a:defRPr>
            </a:lvl1pPr>
          </a:lstStyle>
          <a:p>
            <a:pPr>
              <a:defRPr/>
            </a:pPr>
            <a:endParaRPr lang="en-US"/>
          </a:p>
        </p:txBody>
      </p:sp>
      <p:sp>
        <p:nvSpPr>
          <p:cNvPr id="5" name="Slide Number Placeholder 4"/>
          <p:cNvSpPr>
            <a:spLocks noGrp="1"/>
          </p:cNvSpPr>
          <p:nvPr>
            <p:ph type="sldNum" sz="quarter" idx="11"/>
          </p:nvPr>
        </p:nvSpPr>
        <p:spPr/>
        <p:txBody>
          <a:bodyPr/>
          <a:lstStyle>
            <a:lvl1pPr>
              <a:defRPr b="1"/>
            </a:lvl1pPr>
          </a:lstStyle>
          <a:p>
            <a:pPr>
              <a:defRPr/>
            </a:pPr>
            <a:fld id="{A4252B46-9AC6-4175-A07D-DEFD1CBED696}" type="slidenum">
              <a:rPr lang="en-US"/>
              <a:pPr>
                <a:defRPr/>
              </a:pPr>
              <a:t>‹#›</a:t>
            </a:fld>
            <a:endParaRPr lang="en-US"/>
          </a:p>
        </p:txBody>
      </p:sp>
      <p:sp>
        <p:nvSpPr>
          <p:cNvPr id="6" name="Date Placeholder 5"/>
          <p:cNvSpPr>
            <a:spLocks noGrp="1"/>
          </p:cNvSpPr>
          <p:nvPr>
            <p:ph type="dt" sz="half" idx="12"/>
          </p:nvPr>
        </p:nvSpPr>
        <p:spPr/>
        <p:txBody>
          <a:bodyPr/>
          <a:lstStyle>
            <a:lvl1pPr>
              <a:defRPr b="1">
                <a:latin typeface="Arial" pitchFamily="34" charset="0"/>
              </a:defRPr>
            </a:lvl1pPr>
          </a:lstStyle>
          <a:p>
            <a:pPr>
              <a:defRPr/>
            </a:pPr>
            <a:endParaRPr lang="en-US"/>
          </a:p>
        </p:txBody>
      </p:sp>
    </p:spTree>
  </p:cSld>
  <p:clrMapOvr>
    <a:masterClrMapping/>
  </p:clrMapOvr>
  <p:transition/>
</p:sldLayout>
</file>

<file path=ppt/slideLayouts/slideLayout3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lgn="l">
              <a:defRPr b="1">
                <a:latin typeface="Arial" pitchFamily="34" charset="0"/>
              </a:defRPr>
            </a:lvl1pPr>
          </a:lstStyle>
          <a:p>
            <a:pPr>
              <a:defRPr/>
            </a:pPr>
            <a:endParaRPr lang="en-US"/>
          </a:p>
        </p:txBody>
      </p:sp>
      <p:sp>
        <p:nvSpPr>
          <p:cNvPr id="5" name="Slide Number Placeholder 4"/>
          <p:cNvSpPr>
            <a:spLocks noGrp="1"/>
          </p:cNvSpPr>
          <p:nvPr>
            <p:ph type="sldNum" sz="quarter" idx="11"/>
          </p:nvPr>
        </p:nvSpPr>
        <p:spPr/>
        <p:txBody>
          <a:bodyPr/>
          <a:lstStyle>
            <a:lvl1pPr>
              <a:defRPr b="1"/>
            </a:lvl1pPr>
          </a:lstStyle>
          <a:p>
            <a:pPr>
              <a:defRPr/>
            </a:pPr>
            <a:fld id="{BBEEE359-7E20-4518-87DD-D541E1C0C390}" type="slidenum">
              <a:rPr lang="en-US"/>
              <a:pPr>
                <a:defRPr/>
              </a:pPr>
              <a:t>‹#›</a:t>
            </a:fld>
            <a:endParaRPr lang="en-US"/>
          </a:p>
        </p:txBody>
      </p:sp>
      <p:sp>
        <p:nvSpPr>
          <p:cNvPr id="6" name="Date Placeholder 5"/>
          <p:cNvSpPr>
            <a:spLocks noGrp="1"/>
          </p:cNvSpPr>
          <p:nvPr>
            <p:ph type="dt" sz="half" idx="12"/>
          </p:nvPr>
        </p:nvSpPr>
        <p:spPr/>
        <p:txBody>
          <a:bodyPr/>
          <a:lstStyle>
            <a:lvl1pPr>
              <a:defRPr b="1">
                <a:latin typeface="Arial" pitchFamily="34" charset="0"/>
              </a:defRPr>
            </a:lvl1pPr>
          </a:lstStyle>
          <a:p>
            <a:pPr>
              <a:defRPr/>
            </a:pPr>
            <a:endParaRPr lang="en-US"/>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71D0B9DB-E2F8-4FB9-AF9E-52CE41047761}"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3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lgn="l">
              <a:defRPr b="1">
                <a:latin typeface="Arial" pitchFamily="34" charset="0"/>
              </a:defRPr>
            </a:lvl1pPr>
          </a:lstStyle>
          <a:p>
            <a:pPr>
              <a:defRPr/>
            </a:pPr>
            <a:endParaRPr lang="en-US"/>
          </a:p>
        </p:txBody>
      </p:sp>
      <p:sp>
        <p:nvSpPr>
          <p:cNvPr id="6" name="Slide Number Placeholder 5"/>
          <p:cNvSpPr>
            <a:spLocks noGrp="1"/>
          </p:cNvSpPr>
          <p:nvPr>
            <p:ph type="sldNum" sz="quarter" idx="11"/>
          </p:nvPr>
        </p:nvSpPr>
        <p:spPr/>
        <p:txBody>
          <a:bodyPr/>
          <a:lstStyle>
            <a:lvl1pPr>
              <a:defRPr b="1"/>
            </a:lvl1pPr>
          </a:lstStyle>
          <a:p>
            <a:pPr>
              <a:defRPr/>
            </a:pPr>
            <a:fld id="{C7D229CE-249C-41FC-922F-C4B0EED09DC7}" type="slidenum">
              <a:rPr lang="en-US"/>
              <a:pPr>
                <a:defRPr/>
              </a:pPr>
              <a:t>‹#›</a:t>
            </a:fld>
            <a:endParaRPr lang="en-US"/>
          </a:p>
        </p:txBody>
      </p:sp>
      <p:sp>
        <p:nvSpPr>
          <p:cNvPr id="7" name="Date Placeholder 6"/>
          <p:cNvSpPr>
            <a:spLocks noGrp="1"/>
          </p:cNvSpPr>
          <p:nvPr>
            <p:ph type="dt" sz="half" idx="12"/>
          </p:nvPr>
        </p:nvSpPr>
        <p:spPr/>
        <p:txBody>
          <a:bodyPr/>
          <a:lstStyle>
            <a:lvl1pPr>
              <a:defRPr b="1">
                <a:latin typeface="Arial" pitchFamily="34" charset="0"/>
              </a:defRPr>
            </a:lvl1pPr>
          </a:lstStyle>
          <a:p>
            <a:pPr>
              <a:defRPr/>
            </a:pPr>
            <a:endParaRPr lang="en-US"/>
          </a:p>
        </p:txBody>
      </p:sp>
    </p:spTree>
  </p:cSld>
  <p:clrMapOvr>
    <a:masterClrMapping/>
  </p:clrMapOvr>
  <p:transition/>
</p:sldLayout>
</file>

<file path=ppt/slideLayouts/slideLayout3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lgn="l">
              <a:defRPr b="1">
                <a:latin typeface="Arial" pitchFamily="34" charset="0"/>
              </a:defRPr>
            </a:lvl1pPr>
          </a:lstStyle>
          <a:p>
            <a:pPr>
              <a:defRPr/>
            </a:pPr>
            <a:endParaRPr lang="en-US"/>
          </a:p>
        </p:txBody>
      </p:sp>
      <p:sp>
        <p:nvSpPr>
          <p:cNvPr id="8" name="Slide Number Placeholder 7"/>
          <p:cNvSpPr>
            <a:spLocks noGrp="1"/>
          </p:cNvSpPr>
          <p:nvPr>
            <p:ph type="sldNum" sz="quarter" idx="11"/>
          </p:nvPr>
        </p:nvSpPr>
        <p:spPr/>
        <p:txBody>
          <a:bodyPr/>
          <a:lstStyle>
            <a:lvl1pPr>
              <a:defRPr b="1"/>
            </a:lvl1pPr>
          </a:lstStyle>
          <a:p>
            <a:pPr>
              <a:defRPr/>
            </a:pPr>
            <a:fld id="{6EF02567-247C-4250-BBF0-5AA8F7373742}" type="slidenum">
              <a:rPr lang="en-US"/>
              <a:pPr>
                <a:defRPr/>
              </a:pPr>
              <a:t>‹#›</a:t>
            </a:fld>
            <a:endParaRPr lang="en-US"/>
          </a:p>
        </p:txBody>
      </p:sp>
      <p:sp>
        <p:nvSpPr>
          <p:cNvPr id="9" name="Date Placeholder 8"/>
          <p:cNvSpPr>
            <a:spLocks noGrp="1"/>
          </p:cNvSpPr>
          <p:nvPr>
            <p:ph type="dt" sz="half" idx="12"/>
          </p:nvPr>
        </p:nvSpPr>
        <p:spPr/>
        <p:txBody>
          <a:bodyPr/>
          <a:lstStyle>
            <a:lvl1pPr>
              <a:defRPr b="1">
                <a:latin typeface="Arial" pitchFamily="34" charset="0"/>
              </a:defRPr>
            </a:lvl1pPr>
          </a:lstStyle>
          <a:p>
            <a:pPr>
              <a:defRPr/>
            </a:pPr>
            <a:endParaRPr lang="en-US"/>
          </a:p>
        </p:txBody>
      </p:sp>
    </p:spTree>
  </p:cSld>
  <p:clrMapOvr>
    <a:masterClrMapping/>
  </p:clrMapOvr>
  <p:transition/>
</p:sldLayout>
</file>

<file path=ppt/slideLayouts/slideLayout3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lgn="l">
              <a:defRPr b="1">
                <a:latin typeface="Arial" pitchFamily="34" charset="0"/>
              </a:defRPr>
            </a:lvl1pPr>
          </a:lstStyle>
          <a:p>
            <a:pPr>
              <a:defRPr/>
            </a:pPr>
            <a:endParaRPr lang="en-US"/>
          </a:p>
        </p:txBody>
      </p:sp>
      <p:sp>
        <p:nvSpPr>
          <p:cNvPr id="4" name="Slide Number Placeholder 3"/>
          <p:cNvSpPr>
            <a:spLocks noGrp="1"/>
          </p:cNvSpPr>
          <p:nvPr>
            <p:ph type="sldNum" sz="quarter" idx="11"/>
          </p:nvPr>
        </p:nvSpPr>
        <p:spPr/>
        <p:txBody>
          <a:bodyPr/>
          <a:lstStyle>
            <a:lvl1pPr>
              <a:defRPr b="1"/>
            </a:lvl1pPr>
          </a:lstStyle>
          <a:p>
            <a:pPr>
              <a:defRPr/>
            </a:pPr>
            <a:fld id="{831900FB-313F-4333-9169-D6BDE40C4773}" type="slidenum">
              <a:rPr lang="en-US"/>
              <a:pPr>
                <a:defRPr/>
              </a:pPr>
              <a:t>‹#›</a:t>
            </a:fld>
            <a:endParaRPr lang="en-US"/>
          </a:p>
        </p:txBody>
      </p:sp>
      <p:sp>
        <p:nvSpPr>
          <p:cNvPr id="5" name="Date Placeholder 4"/>
          <p:cNvSpPr>
            <a:spLocks noGrp="1"/>
          </p:cNvSpPr>
          <p:nvPr>
            <p:ph type="dt" sz="half" idx="12"/>
          </p:nvPr>
        </p:nvSpPr>
        <p:spPr/>
        <p:txBody>
          <a:bodyPr/>
          <a:lstStyle>
            <a:lvl1pPr>
              <a:defRPr b="1">
                <a:latin typeface="Arial" pitchFamily="34" charset="0"/>
              </a:defRPr>
            </a:lvl1pPr>
          </a:lstStyle>
          <a:p>
            <a:pPr>
              <a:defRPr/>
            </a:pPr>
            <a:endParaRPr lang="en-US"/>
          </a:p>
        </p:txBody>
      </p:sp>
    </p:spTree>
  </p:cSld>
  <p:clrMapOvr>
    <a:masterClrMapping/>
  </p:clrMapOvr>
  <p:transition/>
</p:sldLayout>
</file>

<file path=ppt/slideLayouts/slideLayout3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lgn="l">
              <a:defRPr b="1">
                <a:latin typeface="Arial" pitchFamily="34" charset="0"/>
              </a:defRPr>
            </a:lvl1pPr>
          </a:lstStyle>
          <a:p>
            <a:pPr>
              <a:defRPr/>
            </a:pPr>
            <a:endParaRPr lang="en-US"/>
          </a:p>
        </p:txBody>
      </p:sp>
      <p:sp>
        <p:nvSpPr>
          <p:cNvPr id="3" name="Slide Number Placeholder 2"/>
          <p:cNvSpPr>
            <a:spLocks noGrp="1"/>
          </p:cNvSpPr>
          <p:nvPr>
            <p:ph type="sldNum" sz="quarter" idx="11"/>
          </p:nvPr>
        </p:nvSpPr>
        <p:spPr/>
        <p:txBody>
          <a:bodyPr/>
          <a:lstStyle>
            <a:lvl1pPr>
              <a:defRPr b="1"/>
            </a:lvl1pPr>
          </a:lstStyle>
          <a:p>
            <a:pPr>
              <a:defRPr/>
            </a:pPr>
            <a:fld id="{782C7D64-A710-4435-BEB1-3B27339A75A6}" type="slidenum">
              <a:rPr lang="en-US"/>
              <a:pPr>
                <a:defRPr/>
              </a:pPr>
              <a:t>‹#›</a:t>
            </a:fld>
            <a:endParaRPr lang="en-US"/>
          </a:p>
        </p:txBody>
      </p:sp>
      <p:sp>
        <p:nvSpPr>
          <p:cNvPr id="4" name="Date Placeholder 3"/>
          <p:cNvSpPr>
            <a:spLocks noGrp="1"/>
          </p:cNvSpPr>
          <p:nvPr>
            <p:ph type="dt" sz="half" idx="12"/>
          </p:nvPr>
        </p:nvSpPr>
        <p:spPr/>
        <p:txBody>
          <a:bodyPr/>
          <a:lstStyle>
            <a:lvl1pPr>
              <a:defRPr b="1">
                <a:latin typeface="Arial" pitchFamily="34" charset="0"/>
              </a:defRPr>
            </a:lvl1pPr>
          </a:lstStyle>
          <a:p>
            <a:pPr>
              <a:defRPr/>
            </a:pPr>
            <a:endParaRPr lang="en-US"/>
          </a:p>
        </p:txBody>
      </p:sp>
    </p:spTree>
  </p:cSld>
  <p:clrMapOvr>
    <a:masterClrMapping/>
  </p:clrMapOvr>
  <p:transition/>
</p:sldLayout>
</file>

<file path=ppt/slideLayouts/slideLayout3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lgn="l">
              <a:defRPr b="1">
                <a:latin typeface="Arial" pitchFamily="34" charset="0"/>
              </a:defRPr>
            </a:lvl1pPr>
          </a:lstStyle>
          <a:p>
            <a:pPr>
              <a:defRPr/>
            </a:pPr>
            <a:endParaRPr lang="en-US"/>
          </a:p>
        </p:txBody>
      </p:sp>
      <p:sp>
        <p:nvSpPr>
          <p:cNvPr id="6" name="Slide Number Placeholder 5"/>
          <p:cNvSpPr>
            <a:spLocks noGrp="1"/>
          </p:cNvSpPr>
          <p:nvPr>
            <p:ph type="sldNum" sz="quarter" idx="11"/>
          </p:nvPr>
        </p:nvSpPr>
        <p:spPr/>
        <p:txBody>
          <a:bodyPr/>
          <a:lstStyle>
            <a:lvl1pPr>
              <a:defRPr b="1"/>
            </a:lvl1pPr>
          </a:lstStyle>
          <a:p>
            <a:pPr>
              <a:defRPr/>
            </a:pPr>
            <a:fld id="{0A8E909B-B96A-4AA9-A519-6E95694CA00D}" type="slidenum">
              <a:rPr lang="en-US"/>
              <a:pPr>
                <a:defRPr/>
              </a:pPr>
              <a:t>‹#›</a:t>
            </a:fld>
            <a:endParaRPr lang="en-US"/>
          </a:p>
        </p:txBody>
      </p:sp>
      <p:sp>
        <p:nvSpPr>
          <p:cNvPr id="7" name="Date Placeholder 6"/>
          <p:cNvSpPr>
            <a:spLocks noGrp="1"/>
          </p:cNvSpPr>
          <p:nvPr>
            <p:ph type="dt" sz="half" idx="12"/>
          </p:nvPr>
        </p:nvSpPr>
        <p:spPr/>
        <p:txBody>
          <a:bodyPr/>
          <a:lstStyle>
            <a:lvl1pPr>
              <a:defRPr b="1">
                <a:latin typeface="Arial" pitchFamily="34" charset="0"/>
              </a:defRPr>
            </a:lvl1pPr>
          </a:lstStyle>
          <a:p>
            <a:pPr>
              <a:defRPr/>
            </a:pPr>
            <a:endParaRPr lang="en-US"/>
          </a:p>
        </p:txBody>
      </p:sp>
    </p:spTree>
  </p:cSld>
  <p:clrMapOvr>
    <a:masterClrMapping/>
  </p:clrMapOvr>
  <p:transition/>
</p:sldLayout>
</file>

<file path=ppt/slideLayouts/slideLayout3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lgn="l">
              <a:defRPr b="1">
                <a:latin typeface="Arial" pitchFamily="34" charset="0"/>
              </a:defRPr>
            </a:lvl1pPr>
          </a:lstStyle>
          <a:p>
            <a:pPr>
              <a:defRPr/>
            </a:pPr>
            <a:endParaRPr lang="en-US"/>
          </a:p>
        </p:txBody>
      </p:sp>
      <p:sp>
        <p:nvSpPr>
          <p:cNvPr id="6" name="Slide Number Placeholder 5"/>
          <p:cNvSpPr>
            <a:spLocks noGrp="1"/>
          </p:cNvSpPr>
          <p:nvPr>
            <p:ph type="sldNum" sz="quarter" idx="11"/>
          </p:nvPr>
        </p:nvSpPr>
        <p:spPr/>
        <p:txBody>
          <a:bodyPr/>
          <a:lstStyle>
            <a:lvl1pPr>
              <a:defRPr b="1"/>
            </a:lvl1pPr>
          </a:lstStyle>
          <a:p>
            <a:pPr>
              <a:defRPr/>
            </a:pPr>
            <a:fld id="{F3810C27-A189-49BA-8F5F-63EE1805E902}" type="slidenum">
              <a:rPr lang="en-US"/>
              <a:pPr>
                <a:defRPr/>
              </a:pPr>
              <a:t>‹#›</a:t>
            </a:fld>
            <a:endParaRPr lang="en-US"/>
          </a:p>
        </p:txBody>
      </p:sp>
      <p:sp>
        <p:nvSpPr>
          <p:cNvPr id="7" name="Date Placeholder 6"/>
          <p:cNvSpPr>
            <a:spLocks noGrp="1"/>
          </p:cNvSpPr>
          <p:nvPr>
            <p:ph type="dt" sz="half" idx="12"/>
          </p:nvPr>
        </p:nvSpPr>
        <p:spPr/>
        <p:txBody>
          <a:bodyPr/>
          <a:lstStyle>
            <a:lvl1pPr>
              <a:defRPr b="1">
                <a:latin typeface="Arial" pitchFamily="34" charset="0"/>
              </a:defRPr>
            </a:lvl1pPr>
          </a:lstStyle>
          <a:p>
            <a:pPr>
              <a:defRPr/>
            </a:pPr>
            <a:endParaRPr lang="en-US"/>
          </a:p>
        </p:txBody>
      </p:sp>
    </p:spTree>
  </p:cSld>
  <p:clrMapOvr>
    <a:masterClrMapping/>
  </p:clrMapOvr>
  <p:transition/>
</p:sldLayout>
</file>

<file path=ppt/slideLayouts/slideLayout3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lgn="l">
              <a:defRPr b="1">
                <a:latin typeface="Arial" pitchFamily="34" charset="0"/>
              </a:defRPr>
            </a:lvl1pPr>
          </a:lstStyle>
          <a:p>
            <a:pPr>
              <a:defRPr/>
            </a:pPr>
            <a:endParaRPr lang="en-US"/>
          </a:p>
        </p:txBody>
      </p:sp>
      <p:sp>
        <p:nvSpPr>
          <p:cNvPr id="5" name="Slide Number Placeholder 4"/>
          <p:cNvSpPr>
            <a:spLocks noGrp="1"/>
          </p:cNvSpPr>
          <p:nvPr>
            <p:ph type="sldNum" sz="quarter" idx="11"/>
          </p:nvPr>
        </p:nvSpPr>
        <p:spPr/>
        <p:txBody>
          <a:bodyPr/>
          <a:lstStyle>
            <a:lvl1pPr>
              <a:defRPr b="1"/>
            </a:lvl1pPr>
          </a:lstStyle>
          <a:p>
            <a:pPr>
              <a:defRPr/>
            </a:pPr>
            <a:fld id="{3E5F3D79-7C72-4F89-8443-844430E798B1}" type="slidenum">
              <a:rPr lang="en-US"/>
              <a:pPr>
                <a:defRPr/>
              </a:pPr>
              <a:t>‹#›</a:t>
            </a:fld>
            <a:endParaRPr lang="en-US"/>
          </a:p>
        </p:txBody>
      </p:sp>
      <p:sp>
        <p:nvSpPr>
          <p:cNvPr id="6" name="Date Placeholder 5"/>
          <p:cNvSpPr>
            <a:spLocks noGrp="1"/>
          </p:cNvSpPr>
          <p:nvPr>
            <p:ph type="dt" sz="half" idx="12"/>
          </p:nvPr>
        </p:nvSpPr>
        <p:spPr/>
        <p:txBody>
          <a:bodyPr/>
          <a:lstStyle>
            <a:lvl1pPr>
              <a:defRPr b="1">
                <a:latin typeface="Arial" pitchFamily="34" charset="0"/>
              </a:defRPr>
            </a:lvl1pPr>
          </a:lstStyle>
          <a:p>
            <a:pPr>
              <a:defRPr/>
            </a:pPr>
            <a:endParaRPr lang="en-US"/>
          </a:p>
        </p:txBody>
      </p:sp>
    </p:spTree>
  </p:cSld>
  <p:clrMapOvr>
    <a:masterClrMapping/>
  </p:clrMapOvr>
  <p:transition/>
</p:sldLayout>
</file>

<file path=ppt/slideLayouts/slideLayout3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lgn="l">
              <a:defRPr b="1">
                <a:latin typeface="Arial" pitchFamily="34" charset="0"/>
              </a:defRPr>
            </a:lvl1pPr>
          </a:lstStyle>
          <a:p>
            <a:pPr>
              <a:defRPr/>
            </a:pPr>
            <a:endParaRPr lang="en-US"/>
          </a:p>
        </p:txBody>
      </p:sp>
      <p:sp>
        <p:nvSpPr>
          <p:cNvPr id="5" name="Slide Number Placeholder 4"/>
          <p:cNvSpPr>
            <a:spLocks noGrp="1"/>
          </p:cNvSpPr>
          <p:nvPr>
            <p:ph type="sldNum" sz="quarter" idx="11"/>
          </p:nvPr>
        </p:nvSpPr>
        <p:spPr/>
        <p:txBody>
          <a:bodyPr/>
          <a:lstStyle>
            <a:lvl1pPr>
              <a:defRPr b="1"/>
            </a:lvl1pPr>
          </a:lstStyle>
          <a:p>
            <a:pPr>
              <a:defRPr/>
            </a:pPr>
            <a:fld id="{A9E9DF4D-0E47-4CF8-95BE-908EB61C1CFF}" type="slidenum">
              <a:rPr lang="en-US"/>
              <a:pPr>
                <a:defRPr/>
              </a:pPr>
              <a:t>‹#›</a:t>
            </a:fld>
            <a:endParaRPr lang="en-US"/>
          </a:p>
        </p:txBody>
      </p:sp>
      <p:sp>
        <p:nvSpPr>
          <p:cNvPr id="6" name="Date Placeholder 5"/>
          <p:cNvSpPr>
            <a:spLocks noGrp="1"/>
          </p:cNvSpPr>
          <p:nvPr>
            <p:ph type="dt" sz="half" idx="12"/>
          </p:nvPr>
        </p:nvSpPr>
        <p:spPr/>
        <p:txBody>
          <a:bodyPr/>
          <a:lstStyle>
            <a:lvl1pPr>
              <a:defRPr b="1">
                <a:latin typeface="Arial" pitchFamily="34" charset="0"/>
              </a:defRPr>
            </a:lvl1pPr>
          </a:lstStyle>
          <a:p>
            <a:pPr>
              <a:defRPr/>
            </a:pPr>
            <a:endParaRPr lang="en-US"/>
          </a:p>
        </p:txBody>
      </p:sp>
    </p:spTree>
  </p:cSld>
  <p:clrMapOvr>
    <a:masterClrMapping/>
  </p:clrMapOvr>
  <p:transition/>
</p:sldLayout>
</file>

<file path=ppt/slideLayouts/slideLayout398.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981200"/>
            <a:ext cx="8229600" cy="3886200"/>
          </a:xfrm>
        </p:spPr>
        <p:txBody>
          <a:bodyPr/>
          <a:lstStyle/>
          <a:p>
            <a:pPr lvl="0"/>
            <a:endParaRPr lang="en-US" noProof="0"/>
          </a:p>
        </p:txBody>
      </p:sp>
      <p:sp>
        <p:nvSpPr>
          <p:cNvPr id="4" name="Footer Placeholder 3"/>
          <p:cNvSpPr>
            <a:spLocks noGrp="1"/>
          </p:cNvSpPr>
          <p:nvPr>
            <p:ph type="ftr" sz="quarter" idx="10"/>
          </p:nvPr>
        </p:nvSpPr>
        <p:spPr/>
        <p:txBody>
          <a:bodyPr/>
          <a:lstStyle>
            <a:lvl1pPr algn="l">
              <a:defRPr b="1">
                <a:latin typeface="Arial" pitchFamily="34" charset="0"/>
              </a:defRPr>
            </a:lvl1pPr>
          </a:lstStyle>
          <a:p>
            <a:pPr>
              <a:defRPr/>
            </a:pPr>
            <a:endParaRPr lang="en-US"/>
          </a:p>
        </p:txBody>
      </p:sp>
      <p:sp>
        <p:nvSpPr>
          <p:cNvPr id="5" name="Slide Number Placeholder 4"/>
          <p:cNvSpPr>
            <a:spLocks noGrp="1"/>
          </p:cNvSpPr>
          <p:nvPr>
            <p:ph type="sldNum" sz="quarter" idx="11"/>
          </p:nvPr>
        </p:nvSpPr>
        <p:spPr/>
        <p:txBody>
          <a:bodyPr/>
          <a:lstStyle>
            <a:lvl1pPr>
              <a:defRPr b="1"/>
            </a:lvl1pPr>
          </a:lstStyle>
          <a:p>
            <a:pPr>
              <a:defRPr/>
            </a:pPr>
            <a:fld id="{C7A96B8A-C26B-41F9-BA92-707B5E577B6C}" type="slidenum">
              <a:rPr lang="en-US"/>
              <a:pPr>
                <a:defRPr/>
              </a:pPr>
              <a:t>‹#›</a:t>
            </a:fld>
            <a:endParaRPr lang="en-US"/>
          </a:p>
        </p:txBody>
      </p:sp>
      <p:sp>
        <p:nvSpPr>
          <p:cNvPr id="6" name="Date Placeholder 5"/>
          <p:cNvSpPr>
            <a:spLocks noGrp="1"/>
          </p:cNvSpPr>
          <p:nvPr>
            <p:ph type="dt" sz="half" idx="12"/>
          </p:nvPr>
        </p:nvSpPr>
        <p:spPr/>
        <p:txBody>
          <a:bodyPr/>
          <a:lstStyle>
            <a:lvl1pPr>
              <a:defRPr b="1">
                <a:latin typeface="Arial" pitchFamily="34" charset="0"/>
              </a:defRPr>
            </a:lvl1pPr>
          </a:lstStyle>
          <a:p>
            <a:pPr>
              <a:defRPr/>
            </a:pPr>
            <a:endParaRPr lang="en-US"/>
          </a:p>
        </p:txBody>
      </p:sp>
    </p:spTree>
  </p:cSld>
  <p:clrMapOvr>
    <a:masterClrMapping/>
  </p:clrMapOvr>
  <p:transition/>
</p:sldLayout>
</file>

<file path=ppt/slideLayouts/slideLayout39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lgn="l">
              <a:defRPr b="1">
                <a:latin typeface="Arial" pitchFamily="34" charset="0"/>
              </a:defRPr>
            </a:lvl1pPr>
          </a:lstStyle>
          <a:p>
            <a:pPr>
              <a:defRPr/>
            </a:pPr>
            <a:endParaRPr lang="en-US"/>
          </a:p>
        </p:txBody>
      </p:sp>
      <p:sp>
        <p:nvSpPr>
          <p:cNvPr id="6" name="Slide Number Placeholder 5"/>
          <p:cNvSpPr>
            <a:spLocks noGrp="1"/>
          </p:cNvSpPr>
          <p:nvPr>
            <p:ph type="sldNum" sz="quarter" idx="11"/>
          </p:nvPr>
        </p:nvSpPr>
        <p:spPr/>
        <p:txBody>
          <a:bodyPr/>
          <a:lstStyle>
            <a:lvl1pPr>
              <a:defRPr b="1"/>
            </a:lvl1pPr>
          </a:lstStyle>
          <a:p>
            <a:pPr>
              <a:defRPr/>
            </a:pPr>
            <a:fld id="{6375222E-EED9-4B3B-95C0-028D0F853195}" type="slidenum">
              <a:rPr lang="en-US"/>
              <a:pPr>
                <a:defRPr/>
              </a:pPr>
              <a:t>‹#›</a:t>
            </a:fld>
            <a:endParaRPr lang="en-US"/>
          </a:p>
        </p:txBody>
      </p:sp>
      <p:sp>
        <p:nvSpPr>
          <p:cNvPr id="7" name="Date Placeholder 6"/>
          <p:cNvSpPr>
            <a:spLocks noGrp="1"/>
          </p:cNvSpPr>
          <p:nvPr>
            <p:ph type="dt" sz="half" idx="12"/>
          </p:nvPr>
        </p:nvSpPr>
        <p:spPr/>
        <p:txBody>
          <a:bodyPr/>
          <a:lstStyle>
            <a:lvl1pPr>
              <a:defRPr b="1">
                <a:latin typeface="Arial" pitchFamily="34" charset="0"/>
              </a:defRPr>
            </a:lvl1pPr>
          </a:lstStyle>
          <a:p>
            <a:pPr>
              <a:defRPr/>
            </a:pPr>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660CD954-70A4-46D6-AA5B-CA66B4BC5661}" type="slidenum">
              <a:rPr lang="en-US">
                <a:solidFill>
                  <a:srgbClr val="F8F8F8"/>
                </a:solidFill>
              </a:rPr>
              <a:pPr>
                <a:defRPr/>
              </a:pPr>
              <a:t>‹#›</a:t>
            </a:fld>
            <a:endParaRPr lang="en-US">
              <a:solidFill>
                <a:srgbClr val="F8F8F8"/>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981200"/>
            <a:ext cx="8229600" cy="3886200"/>
          </a:xfrm>
        </p:spPr>
        <p:txBody>
          <a:bodyPr/>
          <a:lstStyle/>
          <a:p>
            <a:pPr lvl="0"/>
            <a:endParaRPr lang="en-US" noProof="0" smtClean="0"/>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6875854D-1451-4E44-8665-53A9A243B42C}"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4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p:spPr>
          <p:txBody>
            <a:bodyPr wrap="none" anchor="ctr"/>
            <a:lstStyle/>
            <a:p>
              <a:pPr algn="ctr" fontAlgn="base">
                <a:spcBef>
                  <a:spcPct val="0"/>
                </a:spcBef>
                <a:spcAft>
                  <a:spcPct val="0"/>
                </a:spcAft>
                <a:defRPr/>
              </a:pPr>
              <a:endParaRPr lang="en-US" sz="2400">
                <a:solidFill>
                  <a:srgbClr val="000000"/>
                </a:solidFill>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000000"/>
                </a:solidFill>
                <a:latin typeface="Times New Roman" pitchFamily="18" charset="0"/>
              </a:endParaRPr>
            </a:p>
          </p:txBody>
        </p:sp>
        <p:grpSp>
          <p:nvGrpSpPr>
            <p:cNvPr id="3"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000000"/>
                  </a:solidFill>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000000"/>
                  </a:solidFill>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000000"/>
                  </a:solidFill>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000000"/>
                  </a:solidFill>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000000"/>
                  </a:solidFill>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000000"/>
                  </a:solidFill>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000000"/>
                  </a:solidFill>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000000"/>
                  </a:solidFill>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000000"/>
                  </a:solidFill>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000000"/>
                  </a:solidFill>
                  <a:latin typeface="Times New Roman" pitchFamily="18" charset="0"/>
                </a:endParaRPr>
              </a:p>
            </p:txBody>
          </p:sp>
        </p:grpSp>
      </p:grpSp>
      <p:pic>
        <p:nvPicPr>
          <p:cNvPr id="18" name="Picture 21" descr="Glendon colored logo"/>
          <p:cNvPicPr>
            <a:picLocks noChangeAspect="1" noChangeArrowheads="1"/>
          </p:cNvPicPr>
          <p:nvPr/>
        </p:nvPicPr>
        <p:blipFill>
          <a:blip r:embed="rId2" cstate="print"/>
          <a:srcRect/>
          <a:stretch>
            <a:fillRect/>
          </a:stretch>
        </p:blipFill>
        <p:spPr bwMode="auto">
          <a:xfrm>
            <a:off x="0" y="685800"/>
            <a:ext cx="2935288" cy="3544888"/>
          </a:xfrm>
          <a:prstGeom prst="rect">
            <a:avLst/>
          </a:prstGeom>
          <a:noFill/>
          <a:ln w="9525">
            <a:noFill/>
            <a:miter lim="800000"/>
            <a:headEnd/>
            <a:tailEnd/>
          </a:ln>
        </p:spPr>
      </p:pic>
      <p:sp>
        <p:nvSpPr>
          <p:cNvPr id="4115"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en-US"/>
              <a:t>Click to edit Master title style</a:t>
            </a:r>
          </a:p>
        </p:txBody>
      </p:sp>
      <p:sp>
        <p:nvSpPr>
          <p:cNvPr id="4116"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en-US"/>
              <a:t>Click to edit Master subtitle style</a:t>
            </a:r>
          </a:p>
        </p:txBody>
      </p:sp>
      <p:sp>
        <p:nvSpPr>
          <p:cNvPr id="19" name="Rectangle 16"/>
          <p:cNvSpPr>
            <a:spLocks noGrp="1" noChangeArrowheads="1"/>
          </p:cNvSpPr>
          <p:nvPr>
            <p:ph type="dt" sz="half" idx="10"/>
          </p:nvPr>
        </p:nvSpPr>
        <p:spPr>
          <a:xfrm>
            <a:off x="457200" y="6248400"/>
            <a:ext cx="2133600" cy="457200"/>
          </a:xfrm>
        </p:spPr>
        <p:txBody>
          <a:bodyPr/>
          <a:lstStyle>
            <a:lvl1pPr>
              <a:defRPr b="1">
                <a:latin typeface="Arial" pitchFamily="34" charset="0"/>
              </a:defRPr>
            </a:lvl1pPr>
          </a:lstStyle>
          <a:p>
            <a:pPr>
              <a:defRPr/>
            </a:pPr>
            <a:endParaRPr lang="en-US"/>
          </a:p>
        </p:txBody>
      </p:sp>
      <p:sp>
        <p:nvSpPr>
          <p:cNvPr id="20" name="Rectangle 17"/>
          <p:cNvSpPr>
            <a:spLocks noGrp="1" noChangeArrowheads="1"/>
          </p:cNvSpPr>
          <p:nvPr>
            <p:ph type="ftr" sz="quarter" idx="11"/>
          </p:nvPr>
        </p:nvSpPr>
        <p:spPr/>
        <p:txBody>
          <a:bodyPr/>
          <a:lstStyle>
            <a:lvl1pPr algn="l">
              <a:defRPr b="1">
                <a:latin typeface="Arial" pitchFamily="34" charset="0"/>
              </a:defRPr>
            </a:lvl1pPr>
          </a:lstStyle>
          <a:p>
            <a:pPr>
              <a:defRPr/>
            </a:pPr>
            <a:endParaRPr lang="en-US"/>
          </a:p>
        </p:txBody>
      </p:sp>
      <p:sp>
        <p:nvSpPr>
          <p:cNvPr id="21" name="Rectangle 18"/>
          <p:cNvSpPr>
            <a:spLocks noGrp="1" noChangeArrowheads="1"/>
          </p:cNvSpPr>
          <p:nvPr>
            <p:ph type="sldNum" sz="quarter" idx="12"/>
          </p:nvPr>
        </p:nvSpPr>
        <p:spPr/>
        <p:txBody>
          <a:bodyPr/>
          <a:lstStyle>
            <a:lvl1pPr>
              <a:defRPr b="1"/>
            </a:lvl1pPr>
          </a:lstStyle>
          <a:p>
            <a:pPr>
              <a:defRPr/>
            </a:pPr>
            <a:fld id="{59880673-F31D-4CBC-B0E4-10ED445332BC}" type="slidenum">
              <a:rPr lang="en-US"/>
              <a:pPr>
                <a:defRPr/>
              </a:pPr>
              <a:t>‹#›</a:t>
            </a:fld>
            <a:endParaRPr lang="en-US"/>
          </a:p>
        </p:txBody>
      </p:sp>
    </p:spTree>
  </p:cSld>
  <p:clrMapOvr>
    <a:masterClrMapping/>
  </p:clrMapOvr>
  <p:transition/>
</p:sldLayout>
</file>

<file path=ppt/slideLayouts/slideLayout4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lgn="l">
              <a:defRPr b="1">
                <a:latin typeface="Arial" pitchFamily="34" charset="0"/>
              </a:defRPr>
            </a:lvl1pPr>
          </a:lstStyle>
          <a:p>
            <a:pPr>
              <a:defRPr/>
            </a:pPr>
            <a:endParaRPr lang="en-US"/>
          </a:p>
        </p:txBody>
      </p:sp>
      <p:sp>
        <p:nvSpPr>
          <p:cNvPr id="5" name="Slide Number Placeholder 4"/>
          <p:cNvSpPr>
            <a:spLocks noGrp="1"/>
          </p:cNvSpPr>
          <p:nvPr>
            <p:ph type="sldNum" sz="quarter" idx="11"/>
          </p:nvPr>
        </p:nvSpPr>
        <p:spPr/>
        <p:txBody>
          <a:bodyPr/>
          <a:lstStyle>
            <a:lvl1pPr>
              <a:defRPr b="1"/>
            </a:lvl1pPr>
          </a:lstStyle>
          <a:p>
            <a:pPr>
              <a:defRPr/>
            </a:pPr>
            <a:fld id="{A4252B46-9AC6-4175-A07D-DEFD1CBED696}" type="slidenum">
              <a:rPr lang="en-US"/>
              <a:pPr>
                <a:defRPr/>
              </a:pPr>
              <a:t>‹#›</a:t>
            </a:fld>
            <a:endParaRPr lang="en-US"/>
          </a:p>
        </p:txBody>
      </p:sp>
      <p:sp>
        <p:nvSpPr>
          <p:cNvPr id="6" name="Date Placeholder 5"/>
          <p:cNvSpPr>
            <a:spLocks noGrp="1"/>
          </p:cNvSpPr>
          <p:nvPr>
            <p:ph type="dt" sz="half" idx="12"/>
          </p:nvPr>
        </p:nvSpPr>
        <p:spPr/>
        <p:txBody>
          <a:bodyPr/>
          <a:lstStyle>
            <a:lvl1pPr>
              <a:defRPr b="1">
                <a:latin typeface="Arial" pitchFamily="34" charset="0"/>
              </a:defRPr>
            </a:lvl1pPr>
          </a:lstStyle>
          <a:p>
            <a:pPr>
              <a:defRPr/>
            </a:pPr>
            <a:endParaRPr lang="en-US"/>
          </a:p>
        </p:txBody>
      </p:sp>
    </p:spTree>
  </p:cSld>
  <p:clrMapOvr>
    <a:masterClrMapping/>
  </p:clrMapOvr>
  <p:transition/>
</p:sldLayout>
</file>

<file path=ppt/slideLayouts/slideLayout4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lgn="l">
              <a:defRPr b="1">
                <a:latin typeface="Arial" pitchFamily="34" charset="0"/>
              </a:defRPr>
            </a:lvl1pPr>
          </a:lstStyle>
          <a:p>
            <a:pPr>
              <a:defRPr/>
            </a:pPr>
            <a:endParaRPr lang="en-US"/>
          </a:p>
        </p:txBody>
      </p:sp>
      <p:sp>
        <p:nvSpPr>
          <p:cNvPr id="5" name="Slide Number Placeholder 4"/>
          <p:cNvSpPr>
            <a:spLocks noGrp="1"/>
          </p:cNvSpPr>
          <p:nvPr>
            <p:ph type="sldNum" sz="quarter" idx="11"/>
          </p:nvPr>
        </p:nvSpPr>
        <p:spPr/>
        <p:txBody>
          <a:bodyPr/>
          <a:lstStyle>
            <a:lvl1pPr>
              <a:defRPr b="1"/>
            </a:lvl1pPr>
          </a:lstStyle>
          <a:p>
            <a:pPr>
              <a:defRPr/>
            </a:pPr>
            <a:fld id="{BBEEE359-7E20-4518-87DD-D541E1C0C390}" type="slidenum">
              <a:rPr lang="en-US"/>
              <a:pPr>
                <a:defRPr/>
              </a:pPr>
              <a:t>‹#›</a:t>
            </a:fld>
            <a:endParaRPr lang="en-US"/>
          </a:p>
        </p:txBody>
      </p:sp>
      <p:sp>
        <p:nvSpPr>
          <p:cNvPr id="6" name="Date Placeholder 5"/>
          <p:cNvSpPr>
            <a:spLocks noGrp="1"/>
          </p:cNvSpPr>
          <p:nvPr>
            <p:ph type="dt" sz="half" idx="12"/>
          </p:nvPr>
        </p:nvSpPr>
        <p:spPr/>
        <p:txBody>
          <a:bodyPr/>
          <a:lstStyle>
            <a:lvl1pPr>
              <a:defRPr b="1">
                <a:latin typeface="Arial" pitchFamily="34" charset="0"/>
              </a:defRPr>
            </a:lvl1pPr>
          </a:lstStyle>
          <a:p>
            <a:pPr>
              <a:defRPr/>
            </a:pPr>
            <a:endParaRPr lang="en-US"/>
          </a:p>
        </p:txBody>
      </p:sp>
    </p:spTree>
  </p:cSld>
  <p:clrMapOvr>
    <a:masterClrMapping/>
  </p:clrMapOvr>
  <p:transition/>
</p:sldLayout>
</file>

<file path=ppt/slideLayouts/slideLayout4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lgn="l">
              <a:defRPr b="1">
                <a:latin typeface="Arial" pitchFamily="34" charset="0"/>
              </a:defRPr>
            </a:lvl1pPr>
          </a:lstStyle>
          <a:p>
            <a:pPr>
              <a:defRPr/>
            </a:pPr>
            <a:endParaRPr lang="en-US"/>
          </a:p>
        </p:txBody>
      </p:sp>
      <p:sp>
        <p:nvSpPr>
          <p:cNvPr id="6" name="Slide Number Placeholder 5"/>
          <p:cNvSpPr>
            <a:spLocks noGrp="1"/>
          </p:cNvSpPr>
          <p:nvPr>
            <p:ph type="sldNum" sz="quarter" idx="11"/>
          </p:nvPr>
        </p:nvSpPr>
        <p:spPr/>
        <p:txBody>
          <a:bodyPr/>
          <a:lstStyle>
            <a:lvl1pPr>
              <a:defRPr b="1"/>
            </a:lvl1pPr>
          </a:lstStyle>
          <a:p>
            <a:pPr>
              <a:defRPr/>
            </a:pPr>
            <a:fld id="{C7D229CE-249C-41FC-922F-C4B0EED09DC7}" type="slidenum">
              <a:rPr lang="en-US"/>
              <a:pPr>
                <a:defRPr/>
              </a:pPr>
              <a:t>‹#›</a:t>
            </a:fld>
            <a:endParaRPr lang="en-US"/>
          </a:p>
        </p:txBody>
      </p:sp>
      <p:sp>
        <p:nvSpPr>
          <p:cNvPr id="7" name="Date Placeholder 6"/>
          <p:cNvSpPr>
            <a:spLocks noGrp="1"/>
          </p:cNvSpPr>
          <p:nvPr>
            <p:ph type="dt" sz="half" idx="12"/>
          </p:nvPr>
        </p:nvSpPr>
        <p:spPr/>
        <p:txBody>
          <a:bodyPr/>
          <a:lstStyle>
            <a:lvl1pPr>
              <a:defRPr b="1">
                <a:latin typeface="Arial" pitchFamily="34" charset="0"/>
              </a:defRPr>
            </a:lvl1pPr>
          </a:lstStyle>
          <a:p>
            <a:pPr>
              <a:defRPr/>
            </a:pPr>
            <a:endParaRPr lang="en-US"/>
          </a:p>
        </p:txBody>
      </p:sp>
    </p:spTree>
  </p:cSld>
  <p:clrMapOvr>
    <a:masterClrMapping/>
  </p:clrMapOvr>
  <p:transition/>
</p:sldLayout>
</file>

<file path=ppt/slideLayouts/slideLayout4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lgn="l">
              <a:defRPr b="1">
                <a:latin typeface="Arial" pitchFamily="34" charset="0"/>
              </a:defRPr>
            </a:lvl1pPr>
          </a:lstStyle>
          <a:p>
            <a:pPr>
              <a:defRPr/>
            </a:pPr>
            <a:endParaRPr lang="en-US"/>
          </a:p>
        </p:txBody>
      </p:sp>
      <p:sp>
        <p:nvSpPr>
          <p:cNvPr id="8" name="Slide Number Placeholder 7"/>
          <p:cNvSpPr>
            <a:spLocks noGrp="1"/>
          </p:cNvSpPr>
          <p:nvPr>
            <p:ph type="sldNum" sz="quarter" idx="11"/>
          </p:nvPr>
        </p:nvSpPr>
        <p:spPr/>
        <p:txBody>
          <a:bodyPr/>
          <a:lstStyle>
            <a:lvl1pPr>
              <a:defRPr b="1"/>
            </a:lvl1pPr>
          </a:lstStyle>
          <a:p>
            <a:pPr>
              <a:defRPr/>
            </a:pPr>
            <a:fld id="{6EF02567-247C-4250-BBF0-5AA8F7373742}" type="slidenum">
              <a:rPr lang="en-US"/>
              <a:pPr>
                <a:defRPr/>
              </a:pPr>
              <a:t>‹#›</a:t>
            </a:fld>
            <a:endParaRPr lang="en-US"/>
          </a:p>
        </p:txBody>
      </p:sp>
      <p:sp>
        <p:nvSpPr>
          <p:cNvPr id="9" name="Date Placeholder 8"/>
          <p:cNvSpPr>
            <a:spLocks noGrp="1"/>
          </p:cNvSpPr>
          <p:nvPr>
            <p:ph type="dt" sz="half" idx="12"/>
          </p:nvPr>
        </p:nvSpPr>
        <p:spPr/>
        <p:txBody>
          <a:bodyPr/>
          <a:lstStyle>
            <a:lvl1pPr>
              <a:defRPr b="1">
                <a:latin typeface="Arial" pitchFamily="34" charset="0"/>
              </a:defRPr>
            </a:lvl1pPr>
          </a:lstStyle>
          <a:p>
            <a:pPr>
              <a:defRPr/>
            </a:pPr>
            <a:endParaRPr lang="en-US"/>
          </a:p>
        </p:txBody>
      </p:sp>
    </p:spTree>
  </p:cSld>
  <p:clrMapOvr>
    <a:masterClrMapping/>
  </p:clrMapOvr>
  <p:transition/>
</p:sldLayout>
</file>

<file path=ppt/slideLayouts/slideLayout4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lgn="l">
              <a:defRPr b="1">
                <a:latin typeface="Arial" pitchFamily="34" charset="0"/>
              </a:defRPr>
            </a:lvl1pPr>
          </a:lstStyle>
          <a:p>
            <a:pPr>
              <a:defRPr/>
            </a:pPr>
            <a:endParaRPr lang="en-US"/>
          </a:p>
        </p:txBody>
      </p:sp>
      <p:sp>
        <p:nvSpPr>
          <p:cNvPr id="4" name="Slide Number Placeholder 3"/>
          <p:cNvSpPr>
            <a:spLocks noGrp="1"/>
          </p:cNvSpPr>
          <p:nvPr>
            <p:ph type="sldNum" sz="quarter" idx="11"/>
          </p:nvPr>
        </p:nvSpPr>
        <p:spPr/>
        <p:txBody>
          <a:bodyPr/>
          <a:lstStyle>
            <a:lvl1pPr>
              <a:defRPr b="1"/>
            </a:lvl1pPr>
          </a:lstStyle>
          <a:p>
            <a:pPr>
              <a:defRPr/>
            </a:pPr>
            <a:fld id="{831900FB-313F-4333-9169-D6BDE40C4773}" type="slidenum">
              <a:rPr lang="en-US"/>
              <a:pPr>
                <a:defRPr/>
              </a:pPr>
              <a:t>‹#›</a:t>
            </a:fld>
            <a:endParaRPr lang="en-US"/>
          </a:p>
        </p:txBody>
      </p:sp>
      <p:sp>
        <p:nvSpPr>
          <p:cNvPr id="5" name="Date Placeholder 4"/>
          <p:cNvSpPr>
            <a:spLocks noGrp="1"/>
          </p:cNvSpPr>
          <p:nvPr>
            <p:ph type="dt" sz="half" idx="12"/>
          </p:nvPr>
        </p:nvSpPr>
        <p:spPr/>
        <p:txBody>
          <a:bodyPr/>
          <a:lstStyle>
            <a:lvl1pPr>
              <a:defRPr b="1">
                <a:latin typeface="Arial" pitchFamily="34" charset="0"/>
              </a:defRPr>
            </a:lvl1pPr>
          </a:lstStyle>
          <a:p>
            <a:pPr>
              <a:defRPr/>
            </a:pPr>
            <a:endParaRPr lang="en-US"/>
          </a:p>
        </p:txBody>
      </p:sp>
    </p:spTree>
  </p:cSld>
  <p:clrMapOvr>
    <a:masterClrMapping/>
  </p:clrMapOvr>
  <p:transition/>
</p:sldLayout>
</file>

<file path=ppt/slideLayouts/slideLayout4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lgn="l">
              <a:defRPr b="1">
                <a:latin typeface="Arial" pitchFamily="34" charset="0"/>
              </a:defRPr>
            </a:lvl1pPr>
          </a:lstStyle>
          <a:p>
            <a:pPr>
              <a:defRPr/>
            </a:pPr>
            <a:endParaRPr lang="en-US"/>
          </a:p>
        </p:txBody>
      </p:sp>
      <p:sp>
        <p:nvSpPr>
          <p:cNvPr id="3" name="Slide Number Placeholder 2"/>
          <p:cNvSpPr>
            <a:spLocks noGrp="1"/>
          </p:cNvSpPr>
          <p:nvPr>
            <p:ph type="sldNum" sz="quarter" idx="11"/>
          </p:nvPr>
        </p:nvSpPr>
        <p:spPr/>
        <p:txBody>
          <a:bodyPr/>
          <a:lstStyle>
            <a:lvl1pPr>
              <a:defRPr b="1"/>
            </a:lvl1pPr>
          </a:lstStyle>
          <a:p>
            <a:pPr>
              <a:defRPr/>
            </a:pPr>
            <a:fld id="{782C7D64-A710-4435-BEB1-3B27339A75A6}" type="slidenum">
              <a:rPr lang="en-US"/>
              <a:pPr>
                <a:defRPr/>
              </a:pPr>
              <a:t>‹#›</a:t>
            </a:fld>
            <a:endParaRPr lang="en-US"/>
          </a:p>
        </p:txBody>
      </p:sp>
      <p:sp>
        <p:nvSpPr>
          <p:cNvPr id="4" name="Date Placeholder 3"/>
          <p:cNvSpPr>
            <a:spLocks noGrp="1"/>
          </p:cNvSpPr>
          <p:nvPr>
            <p:ph type="dt" sz="half" idx="12"/>
          </p:nvPr>
        </p:nvSpPr>
        <p:spPr/>
        <p:txBody>
          <a:bodyPr/>
          <a:lstStyle>
            <a:lvl1pPr>
              <a:defRPr b="1">
                <a:latin typeface="Arial" pitchFamily="34" charset="0"/>
              </a:defRPr>
            </a:lvl1pPr>
          </a:lstStyle>
          <a:p>
            <a:pPr>
              <a:defRPr/>
            </a:pPr>
            <a:endParaRPr lang="en-US"/>
          </a:p>
        </p:txBody>
      </p:sp>
    </p:spTree>
  </p:cSld>
  <p:clrMapOvr>
    <a:masterClrMapping/>
  </p:clrMapOvr>
  <p:transition/>
</p:sldLayout>
</file>

<file path=ppt/slideLayouts/slideLayout4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lgn="l">
              <a:defRPr b="1">
                <a:latin typeface="Arial" pitchFamily="34" charset="0"/>
              </a:defRPr>
            </a:lvl1pPr>
          </a:lstStyle>
          <a:p>
            <a:pPr>
              <a:defRPr/>
            </a:pPr>
            <a:endParaRPr lang="en-US"/>
          </a:p>
        </p:txBody>
      </p:sp>
      <p:sp>
        <p:nvSpPr>
          <p:cNvPr id="6" name="Slide Number Placeholder 5"/>
          <p:cNvSpPr>
            <a:spLocks noGrp="1"/>
          </p:cNvSpPr>
          <p:nvPr>
            <p:ph type="sldNum" sz="quarter" idx="11"/>
          </p:nvPr>
        </p:nvSpPr>
        <p:spPr/>
        <p:txBody>
          <a:bodyPr/>
          <a:lstStyle>
            <a:lvl1pPr>
              <a:defRPr b="1"/>
            </a:lvl1pPr>
          </a:lstStyle>
          <a:p>
            <a:pPr>
              <a:defRPr/>
            </a:pPr>
            <a:fld id="{0A8E909B-B96A-4AA9-A519-6E95694CA00D}" type="slidenum">
              <a:rPr lang="en-US"/>
              <a:pPr>
                <a:defRPr/>
              </a:pPr>
              <a:t>‹#›</a:t>
            </a:fld>
            <a:endParaRPr lang="en-US"/>
          </a:p>
        </p:txBody>
      </p:sp>
      <p:sp>
        <p:nvSpPr>
          <p:cNvPr id="7" name="Date Placeholder 6"/>
          <p:cNvSpPr>
            <a:spLocks noGrp="1"/>
          </p:cNvSpPr>
          <p:nvPr>
            <p:ph type="dt" sz="half" idx="12"/>
          </p:nvPr>
        </p:nvSpPr>
        <p:spPr/>
        <p:txBody>
          <a:bodyPr/>
          <a:lstStyle>
            <a:lvl1pPr>
              <a:defRPr b="1">
                <a:latin typeface="Arial" pitchFamily="34" charset="0"/>
              </a:defRPr>
            </a:lvl1pPr>
          </a:lstStyle>
          <a:p>
            <a:pPr>
              <a:defRPr/>
            </a:pPr>
            <a:endParaRPr lang="en-US"/>
          </a:p>
        </p:txBody>
      </p:sp>
    </p:spTree>
  </p:cSld>
  <p:clrMapOvr>
    <a:masterClrMapping/>
  </p:clrMapOvr>
  <p:transition/>
</p:sldLayout>
</file>

<file path=ppt/slideLayouts/slideLayout4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lgn="l">
              <a:defRPr b="1">
                <a:latin typeface="Arial" pitchFamily="34" charset="0"/>
              </a:defRPr>
            </a:lvl1pPr>
          </a:lstStyle>
          <a:p>
            <a:pPr>
              <a:defRPr/>
            </a:pPr>
            <a:endParaRPr lang="en-US"/>
          </a:p>
        </p:txBody>
      </p:sp>
      <p:sp>
        <p:nvSpPr>
          <p:cNvPr id="6" name="Slide Number Placeholder 5"/>
          <p:cNvSpPr>
            <a:spLocks noGrp="1"/>
          </p:cNvSpPr>
          <p:nvPr>
            <p:ph type="sldNum" sz="quarter" idx="11"/>
          </p:nvPr>
        </p:nvSpPr>
        <p:spPr/>
        <p:txBody>
          <a:bodyPr/>
          <a:lstStyle>
            <a:lvl1pPr>
              <a:defRPr b="1"/>
            </a:lvl1pPr>
          </a:lstStyle>
          <a:p>
            <a:pPr>
              <a:defRPr/>
            </a:pPr>
            <a:fld id="{F3810C27-A189-49BA-8F5F-63EE1805E902}" type="slidenum">
              <a:rPr lang="en-US"/>
              <a:pPr>
                <a:defRPr/>
              </a:pPr>
              <a:t>‹#›</a:t>
            </a:fld>
            <a:endParaRPr lang="en-US"/>
          </a:p>
        </p:txBody>
      </p:sp>
      <p:sp>
        <p:nvSpPr>
          <p:cNvPr id="7" name="Date Placeholder 6"/>
          <p:cNvSpPr>
            <a:spLocks noGrp="1"/>
          </p:cNvSpPr>
          <p:nvPr>
            <p:ph type="dt" sz="half" idx="12"/>
          </p:nvPr>
        </p:nvSpPr>
        <p:spPr/>
        <p:txBody>
          <a:bodyPr/>
          <a:lstStyle>
            <a:lvl1pPr>
              <a:defRPr b="1">
                <a:latin typeface="Arial" pitchFamily="34" charset="0"/>
              </a:defRPr>
            </a:lvl1pPr>
          </a:lstStyle>
          <a:p>
            <a:pPr>
              <a:defRPr/>
            </a:pPr>
            <a:endParaRPr lang="en-US"/>
          </a:p>
        </p:txBody>
      </p:sp>
    </p:spTree>
  </p:cSld>
  <p:clrMapOvr>
    <a:masterClrMapping/>
  </p:clrMapOvr>
  <p:transition/>
</p:sldLayout>
</file>

<file path=ppt/slideLayouts/slideLayout4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lgn="l">
              <a:defRPr b="1">
                <a:latin typeface="Arial" pitchFamily="34" charset="0"/>
              </a:defRPr>
            </a:lvl1pPr>
          </a:lstStyle>
          <a:p>
            <a:pPr>
              <a:defRPr/>
            </a:pPr>
            <a:endParaRPr lang="en-US"/>
          </a:p>
        </p:txBody>
      </p:sp>
      <p:sp>
        <p:nvSpPr>
          <p:cNvPr id="5" name="Slide Number Placeholder 4"/>
          <p:cNvSpPr>
            <a:spLocks noGrp="1"/>
          </p:cNvSpPr>
          <p:nvPr>
            <p:ph type="sldNum" sz="quarter" idx="11"/>
          </p:nvPr>
        </p:nvSpPr>
        <p:spPr/>
        <p:txBody>
          <a:bodyPr/>
          <a:lstStyle>
            <a:lvl1pPr>
              <a:defRPr b="1"/>
            </a:lvl1pPr>
          </a:lstStyle>
          <a:p>
            <a:pPr>
              <a:defRPr/>
            </a:pPr>
            <a:fld id="{3E5F3D79-7C72-4F89-8443-844430E798B1}" type="slidenum">
              <a:rPr lang="en-US"/>
              <a:pPr>
                <a:defRPr/>
              </a:pPr>
              <a:t>‹#›</a:t>
            </a:fld>
            <a:endParaRPr lang="en-US"/>
          </a:p>
        </p:txBody>
      </p:sp>
      <p:sp>
        <p:nvSpPr>
          <p:cNvPr id="6" name="Date Placeholder 5"/>
          <p:cNvSpPr>
            <a:spLocks noGrp="1"/>
          </p:cNvSpPr>
          <p:nvPr>
            <p:ph type="dt" sz="half" idx="12"/>
          </p:nvPr>
        </p:nvSpPr>
        <p:spPr/>
        <p:txBody>
          <a:bodyPr/>
          <a:lstStyle>
            <a:lvl1pPr>
              <a:defRPr b="1">
                <a:latin typeface="Arial" pitchFamily="34" charset="0"/>
              </a:defRPr>
            </a:lvl1pPr>
          </a:lstStyle>
          <a:p>
            <a:pPr>
              <a:defRPr/>
            </a:pPr>
            <a:endParaRPr lang="en-US"/>
          </a:p>
        </p:txBody>
      </p:sp>
    </p:spTree>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981200"/>
            <a:ext cx="8229600" cy="3886200"/>
          </a:xfrm>
        </p:spPr>
        <p:txBody>
          <a:bodyPr/>
          <a:lstStyle/>
          <a:p>
            <a:pPr lvl="0"/>
            <a:endParaRPr lang="en-US" noProof="0" smtClean="0"/>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F1599235-4DC5-4BE0-9D1B-B8AEAE130867}"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4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lgn="l">
              <a:defRPr b="1">
                <a:latin typeface="Arial" pitchFamily="34" charset="0"/>
              </a:defRPr>
            </a:lvl1pPr>
          </a:lstStyle>
          <a:p>
            <a:pPr>
              <a:defRPr/>
            </a:pPr>
            <a:endParaRPr lang="en-US"/>
          </a:p>
        </p:txBody>
      </p:sp>
      <p:sp>
        <p:nvSpPr>
          <p:cNvPr id="5" name="Slide Number Placeholder 4"/>
          <p:cNvSpPr>
            <a:spLocks noGrp="1"/>
          </p:cNvSpPr>
          <p:nvPr>
            <p:ph type="sldNum" sz="quarter" idx="11"/>
          </p:nvPr>
        </p:nvSpPr>
        <p:spPr/>
        <p:txBody>
          <a:bodyPr/>
          <a:lstStyle>
            <a:lvl1pPr>
              <a:defRPr b="1"/>
            </a:lvl1pPr>
          </a:lstStyle>
          <a:p>
            <a:pPr>
              <a:defRPr/>
            </a:pPr>
            <a:fld id="{A9E9DF4D-0E47-4CF8-95BE-908EB61C1CFF}" type="slidenum">
              <a:rPr lang="en-US"/>
              <a:pPr>
                <a:defRPr/>
              </a:pPr>
              <a:t>‹#›</a:t>
            </a:fld>
            <a:endParaRPr lang="en-US"/>
          </a:p>
        </p:txBody>
      </p:sp>
      <p:sp>
        <p:nvSpPr>
          <p:cNvPr id="6" name="Date Placeholder 5"/>
          <p:cNvSpPr>
            <a:spLocks noGrp="1"/>
          </p:cNvSpPr>
          <p:nvPr>
            <p:ph type="dt" sz="half" idx="12"/>
          </p:nvPr>
        </p:nvSpPr>
        <p:spPr/>
        <p:txBody>
          <a:bodyPr/>
          <a:lstStyle>
            <a:lvl1pPr>
              <a:defRPr b="1">
                <a:latin typeface="Arial" pitchFamily="34" charset="0"/>
              </a:defRPr>
            </a:lvl1pPr>
          </a:lstStyle>
          <a:p>
            <a:pPr>
              <a:defRPr/>
            </a:pPr>
            <a:endParaRPr lang="en-US"/>
          </a:p>
        </p:txBody>
      </p:sp>
    </p:spTree>
  </p:cSld>
  <p:clrMapOvr>
    <a:masterClrMapping/>
  </p:clrMapOvr>
  <p:transition/>
</p:sldLayout>
</file>

<file path=ppt/slideLayouts/slideLayout411.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981200"/>
            <a:ext cx="8229600" cy="3886200"/>
          </a:xfrm>
        </p:spPr>
        <p:txBody>
          <a:bodyPr/>
          <a:lstStyle/>
          <a:p>
            <a:pPr lvl="0"/>
            <a:endParaRPr lang="en-US" noProof="0"/>
          </a:p>
        </p:txBody>
      </p:sp>
      <p:sp>
        <p:nvSpPr>
          <p:cNvPr id="4" name="Footer Placeholder 3"/>
          <p:cNvSpPr>
            <a:spLocks noGrp="1"/>
          </p:cNvSpPr>
          <p:nvPr>
            <p:ph type="ftr" sz="quarter" idx="10"/>
          </p:nvPr>
        </p:nvSpPr>
        <p:spPr/>
        <p:txBody>
          <a:bodyPr/>
          <a:lstStyle>
            <a:lvl1pPr algn="l">
              <a:defRPr b="1">
                <a:latin typeface="Arial" pitchFamily="34" charset="0"/>
              </a:defRPr>
            </a:lvl1pPr>
          </a:lstStyle>
          <a:p>
            <a:pPr>
              <a:defRPr/>
            </a:pPr>
            <a:endParaRPr lang="en-US"/>
          </a:p>
        </p:txBody>
      </p:sp>
      <p:sp>
        <p:nvSpPr>
          <p:cNvPr id="5" name="Slide Number Placeholder 4"/>
          <p:cNvSpPr>
            <a:spLocks noGrp="1"/>
          </p:cNvSpPr>
          <p:nvPr>
            <p:ph type="sldNum" sz="quarter" idx="11"/>
          </p:nvPr>
        </p:nvSpPr>
        <p:spPr/>
        <p:txBody>
          <a:bodyPr/>
          <a:lstStyle>
            <a:lvl1pPr>
              <a:defRPr b="1"/>
            </a:lvl1pPr>
          </a:lstStyle>
          <a:p>
            <a:pPr>
              <a:defRPr/>
            </a:pPr>
            <a:fld id="{C7A96B8A-C26B-41F9-BA92-707B5E577B6C}" type="slidenum">
              <a:rPr lang="en-US"/>
              <a:pPr>
                <a:defRPr/>
              </a:pPr>
              <a:t>‹#›</a:t>
            </a:fld>
            <a:endParaRPr lang="en-US"/>
          </a:p>
        </p:txBody>
      </p:sp>
      <p:sp>
        <p:nvSpPr>
          <p:cNvPr id="6" name="Date Placeholder 5"/>
          <p:cNvSpPr>
            <a:spLocks noGrp="1"/>
          </p:cNvSpPr>
          <p:nvPr>
            <p:ph type="dt" sz="half" idx="12"/>
          </p:nvPr>
        </p:nvSpPr>
        <p:spPr/>
        <p:txBody>
          <a:bodyPr/>
          <a:lstStyle>
            <a:lvl1pPr>
              <a:defRPr b="1">
                <a:latin typeface="Arial" pitchFamily="34" charset="0"/>
              </a:defRPr>
            </a:lvl1pPr>
          </a:lstStyle>
          <a:p>
            <a:pPr>
              <a:defRPr/>
            </a:pPr>
            <a:endParaRPr lang="en-US"/>
          </a:p>
        </p:txBody>
      </p:sp>
    </p:spTree>
  </p:cSld>
  <p:clrMapOvr>
    <a:masterClrMapping/>
  </p:clrMapOvr>
  <p:transition/>
</p:sldLayout>
</file>

<file path=ppt/slideLayouts/slideLayout4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lgn="l">
              <a:defRPr b="1">
                <a:latin typeface="Arial" pitchFamily="34" charset="0"/>
              </a:defRPr>
            </a:lvl1pPr>
          </a:lstStyle>
          <a:p>
            <a:pPr>
              <a:defRPr/>
            </a:pPr>
            <a:endParaRPr lang="en-US"/>
          </a:p>
        </p:txBody>
      </p:sp>
      <p:sp>
        <p:nvSpPr>
          <p:cNvPr id="6" name="Slide Number Placeholder 5"/>
          <p:cNvSpPr>
            <a:spLocks noGrp="1"/>
          </p:cNvSpPr>
          <p:nvPr>
            <p:ph type="sldNum" sz="quarter" idx="11"/>
          </p:nvPr>
        </p:nvSpPr>
        <p:spPr/>
        <p:txBody>
          <a:bodyPr/>
          <a:lstStyle>
            <a:lvl1pPr>
              <a:defRPr b="1"/>
            </a:lvl1pPr>
          </a:lstStyle>
          <a:p>
            <a:pPr>
              <a:defRPr/>
            </a:pPr>
            <a:fld id="{6375222E-EED9-4B3B-95C0-028D0F853195}" type="slidenum">
              <a:rPr lang="en-US"/>
              <a:pPr>
                <a:defRPr/>
              </a:pPr>
              <a:t>‹#›</a:t>
            </a:fld>
            <a:endParaRPr lang="en-US"/>
          </a:p>
        </p:txBody>
      </p:sp>
      <p:sp>
        <p:nvSpPr>
          <p:cNvPr id="7" name="Date Placeholder 6"/>
          <p:cNvSpPr>
            <a:spLocks noGrp="1"/>
          </p:cNvSpPr>
          <p:nvPr>
            <p:ph type="dt" sz="half" idx="12"/>
          </p:nvPr>
        </p:nvSpPr>
        <p:spPr/>
        <p:txBody>
          <a:bodyPr/>
          <a:lstStyle>
            <a:lvl1pPr>
              <a:defRPr b="1">
                <a:latin typeface="Arial" pitchFamily="34" charset="0"/>
              </a:defRPr>
            </a:lvl1pPr>
          </a:lstStyle>
          <a:p>
            <a:pPr>
              <a:defRPr/>
            </a:pPr>
            <a:endParaRPr lang="en-US"/>
          </a:p>
        </p:txBody>
      </p:sp>
    </p:spTree>
  </p:cSld>
  <p:clrMapOvr>
    <a:masterClrMapping/>
  </p:clrMapOvr>
  <p:transition/>
</p:sldLayout>
</file>

<file path=ppt/slideLayouts/slideLayout4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p:spPr>
          <p:txBody>
            <a:bodyPr wrap="none" anchor="ctr"/>
            <a:lstStyle/>
            <a:p>
              <a:pPr algn="ctr" fontAlgn="base">
                <a:spcBef>
                  <a:spcPct val="0"/>
                </a:spcBef>
                <a:spcAft>
                  <a:spcPct val="0"/>
                </a:spcAft>
                <a:defRPr/>
              </a:pPr>
              <a:endParaRPr lang="en-US" sz="2400">
                <a:solidFill>
                  <a:srgbClr val="000000"/>
                </a:solidFill>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000000"/>
                </a:solidFill>
                <a:latin typeface="Times New Roman" pitchFamily="18" charset="0"/>
              </a:endParaRPr>
            </a:p>
          </p:txBody>
        </p:sp>
        <p:grpSp>
          <p:nvGrpSpPr>
            <p:cNvPr id="3"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000000"/>
                  </a:solidFill>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000000"/>
                  </a:solidFill>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000000"/>
                  </a:solidFill>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000000"/>
                  </a:solidFill>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000000"/>
                  </a:solidFill>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000000"/>
                  </a:solidFill>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000000"/>
                  </a:solidFill>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000000"/>
                  </a:solidFill>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000000"/>
                  </a:solidFill>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000000"/>
                  </a:solidFill>
                  <a:latin typeface="Times New Roman" pitchFamily="18" charset="0"/>
                </a:endParaRPr>
              </a:p>
            </p:txBody>
          </p:sp>
        </p:grpSp>
      </p:grpSp>
      <p:pic>
        <p:nvPicPr>
          <p:cNvPr id="18" name="Picture 21" descr="Glendon colored logo"/>
          <p:cNvPicPr>
            <a:picLocks noChangeAspect="1" noChangeArrowheads="1"/>
          </p:cNvPicPr>
          <p:nvPr/>
        </p:nvPicPr>
        <p:blipFill>
          <a:blip r:embed="rId2" cstate="print"/>
          <a:srcRect/>
          <a:stretch>
            <a:fillRect/>
          </a:stretch>
        </p:blipFill>
        <p:spPr bwMode="auto">
          <a:xfrm>
            <a:off x="0" y="685800"/>
            <a:ext cx="2935288" cy="3544888"/>
          </a:xfrm>
          <a:prstGeom prst="rect">
            <a:avLst/>
          </a:prstGeom>
          <a:noFill/>
          <a:ln w="9525">
            <a:noFill/>
            <a:miter lim="800000"/>
            <a:headEnd/>
            <a:tailEnd/>
          </a:ln>
        </p:spPr>
      </p:pic>
      <p:sp>
        <p:nvSpPr>
          <p:cNvPr id="4115"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en-US"/>
              <a:t>Click to edit Master title style</a:t>
            </a:r>
          </a:p>
        </p:txBody>
      </p:sp>
      <p:sp>
        <p:nvSpPr>
          <p:cNvPr id="4116"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en-US"/>
              <a:t>Click to edit Master subtitle style</a:t>
            </a:r>
          </a:p>
        </p:txBody>
      </p:sp>
      <p:sp>
        <p:nvSpPr>
          <p:cNvPr id="19" name="Rectangle 16"/>
          <p:cNvSpPr>
            <a:spLocks noGrp="1" noChangeArrowheads="1"/>
          </p:cNvSpPr>
          <p:nvPr>
            <p:ph type="dt" sz="half" idx="10"/>
          </p:nvPr>
        </p:nvSpPr>
        <p:spPr>
          <a:xfrm>
            <a:off x="457200" y="6248400"/>
            <a:ext cx="2133600" cy="457200"/>
          </a:xfrm>
        </p:spPr>
        <p:txBody>
          <a:bodyPr/>
          <a:lstStyle>
            <a:lvl1pPr>
              <a:defRPr b="1">
                <a:latin typeface="Arial" pitchFamily="34" charset="0"/>
              </a:defRPr>
            </a:lvl1pPr>
          </a:lstStyle>
          <a:p>
            <a:pPr>
              <a:defRPr/>
            </a:pPr>
            <a:endParaRPr lang="en-US"/>
          </a:p>
        </p:txBody>
      </p:sp>
      <p:sp>
        <p:nvSpPr>
          <p:cNvPr id="20" name="Rectangle 17"/>
          <p:cNvSpPr>
            <a:spLocks noGrp="1" noChangeArrowheads="1"/>
          </p:cNvSpPr>
          <p:nvPr>
            <p:ph type="ftr" sz="quarter" idx="11"/>
          </p:nvPr>
        </p:nvSpPr>
        <p:spPr/>
        <p:txBody>
          <a:bodyPr/>
          <a:lstStyle>
            <a:lvl1pPr algn="l">
              <a:defRPr b="1">
                <a:latin typeface="Arial" pitchFamily="34" charset="0"/>
              </a:defRPr>
            </a:lvl1pPr>
          </a:lstStyle>
          <a:p>
            <a:pPr>
              <a:defRPr/>
            </a:pPr>
            <a:endParaRPr lang="en-US"/>
          </a:p>
        </p:txBody>
      </p:sp>
      <p:sp>
        <p:nvSpPr>
          <p:cNvPr id="21" name="Rectangle 18"/>
          <p:cNvSpPr>
            <a:spLocks noGrp="1" noChangeArrowheads="1"/>
          </p:cNvSpPr>
          <p:nvPr>
            <p:ph type="sldNum" sz="quarter" idx="12"/>
          </p:nvPr>
        </p:nvSpPr>
        <p:spPr/>
        <p:txBody>
          <a:bodyPr/>
          <a:lstStyle>
            <a:lvl1pPr>
              <a:defRPr b="1"/>
            </a:lvl1pPr>
          </a:lstStyle>
          <a:p>
            <a:pPr>
              <a:defRPr/>
            </a:pPr>
            <a:fld id="{59880673-F31D-4CBC-B0E4-10ED445332BC}" type="slidenum">
              <a:rPr lang="en-US"/>
              <a:pPr>
                <a:defRPr/>
              </a:pPr>
              <a:t>‹#›</a:t>
            </a:fld>
            <a:endParaRPr lang="en-US"/>
          </a:p>
        </p:txBody>
      </p:sp>
    </p:spTree>
  </p:cSld>
  <p:clrMapOvr>
    <a:masterClrMapping/>
  </p:clrMapOvr>
  <p:transition/>
</p:sldLayout>
</file>

<file path=ppt/slideLayouts/slideLayout4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lgn="l">
              <a:defRPr b="1">
                <a:latin typeface="Arial" pitchFamily="34" charset="0"/>
              </a:defRPr>
            </a:lvl1pPr>
          </a:lstStyle>
          <a:p>
            <a:pPr>
              <a:defRPr/>
            </a:pPr>
            <a:endParaRPr lang="en-US"/>
          </a:p>
        </p:txBody>
      </p:sp>
      <p:sp>
        <p:nvSpPr>
          <p:cNvPr id="5" name="Slide Number Placeholder 4"/>
          <p:cNvSpPr>
            <a:spLocks noGrp="1"/>
          </p:cNvSpPr>
          <p:nvPr>
            <p:ph type="sldNum" sz="quarter" idx="11"/>
          </p:nvPr>
        </p:nvSpPr>
        <p:spPr/>
        <p:txBody>
          <a:bodyPr/>
          <a:lstStyle>
            <a:lvl1pPr>
              <a:defRPr b="1"/>
            </a:lvl1pPr>
          </a:lstStyle>
          <a:p>
            <a:pPr>
              <a:defRPr/>
            </a:pPr>
            <a:fld id="{A4252B46-9AC6-4175-A07D-DEFD1CBED696}" type="slidenum">
              <a:rPr lang="en-US"/>
              <a:pPr>
                <a:defRPr/>
              </a:pPr>
              <a:t>‹#›</a:t>
            </a:fld>
            <a:endParaRPr lang="en-US"/>
          </a:p>
        </p:txBody>
      </p:sp>
      <p:sp>
        <p:nvSpPr>
          <p:cNvPr id="6" name="Date Placeholder 5"/>
          <p:cNvSpPr>
            <a:spLocks noGrp="1"/>
          </p:cNvSpPr>
          <p:nvPr>
            <p:ph type="dt" sz="half" idx="12"/>
          </p:nvPr>
        </p:nvSpPr>
        <p:spPr/>
        <p:txBody>
          <a:bodyPr/>
          <a:lstStyle>
            <a:lvl1pPr>
              <a:defRPr b="1">
                <a:latin typeface="Arial" pitchFamily="34" charset="0"/>
              </a:defRPr>
            </a:lvl1pPr>
          </a:lstStyle>
          <a:p>
            <a:pPr>
              <a:defRPr/>
            </a:pPr>
            <a:endParaRPr lang="en-US"/>
          </a:p>
        </p:txBody>
      </p:sp>
    </p:spTree>
  </p:cSld>
  <p:clrMapOvr>
    <a:masterClrMapping/>
  </p:clrMapOvr>
  <p:transition/>
</p:sldLayout>
</file>

<file path=ppt/slideLayouts/slideLayout4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lgn="l">
              <a:defRPr b="1">
                <a:latin typeface="Arial" pitchFamily="34" charset="0"/>
              </a:defRPr>
            </a:lvl1pPr>
          </a:lstStyle>
          <a:p>
            <a:pPr>
              <a:defRPr/>
            </a:pPr>
            <a:endParaRPr lang="en-US"/>
          </a:p>
        </p:txBody>
      </p:sp>
      <p:sp>
        <p:nvSpPr>
          <p:cNvPr id="5" name="Slide Number Placeholder 4"/>
          <p:cNvSpPr>
            <a:spLocks noGrp="1"/>
          </p:cNvSpPr>
          <p:nvPr>
            <p:ph type="sldNum" sz="quarter" idx="11"/>
          </p:nvPr>
        </p:nvSpPr>
        <p:spPr/>
        <p:txBody>
          <a:bodyPr/>
          <a:lstStyle>
            <a:lvl1pPr>
              <a:defRPr b="1"/>
            </a:lvl1pPr>
          </a:lstStyle>
          <a:p>
            <a:pPr>
              <a:defRPr/>
            </a:pPr>
            <a:fld id="{BBEEE359-7E20-4518-87DD-D541E1C0C390}" type="slidenum">
              <a:rPr lang="en-US"/>
              <a:pPr>
                <a:defRPr/>
              </a:pPr>
              <a:t>‹#›</a:t>
            </a:fld>
            <a:endParaRPr lang="en-US"/>
          </a:p>
        </p:txBody>
      </p:sp>
      <p:sp>
        <p:nvSpPr>
          <p:cNvPr id="6" name="Date Placeholder 5"/>
          <p:cNvSpPr>
            <a:spLocks noGrp="1"/>
          </p:cNvSpPr>
          <p:nvPr>
            <p:ph type="dt" sz="half" idx="12"/>
          </p:nvPr>
        </p:nvSpPr>
        <p:spPr/>
        <p:txBody>
          <a:bodyPr/>
          <a:lstStyle>
            <a:lvl1pPr>
              <a:defRPr b="1">
                <a:latin typeface="Arial" pitchFamily="34" charset="0"/>
              </a:defRPr>
            </a:lvl1pPr>
          </a:lstStyle>
          <a:p>
            <a:pPr>
              <a:defRPr/>
            </a:pPr>
            <a:endParaRPr lang="en-US"/>
          </a:p>
        </p:txBody>
      </p:sp>
    </p:spTree>
  </p:cSld>
  <p:clrMapOvr>
    <a:masterClrMapping/>
  </p:clrMapOvr>
  <p:transition/>
</p:sldLayout>
</file>

<file path=ppt/slideLayouts/slideLayout4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lgn="l">
              <a:defRPr b="1">
                <a:latin typeface="Arial" pitchFamily="34" charset="0"/>
              </a:defRPr>
            </a:lvl1pPr>
          </a:lstStyle>
          <a:p>
            <a:pPr>
              <a:defRPr/>
            </a:pPr>
            <a:endParaRPr lang="en-US"/>
          </a:p>
        </p:txBody>
      </p:sp>
      <p:sp>
        <p:nvSpPr>
          <p:cNvPr id="6" name="Slide Number Placeholder 5"/>
          <p:cNvSpPr>
            <a:spLocks noGrp="1"/>
          </p:cNvSpPr>
          <p:nvPr>
            <p:ph type="sldNum" sz="quarter" idx="11"/>
          </p:nvPr>
        </p:nvSpPr>
        <p:spPr/>
        <p:txBody>
          <a:bodyPr/>
          <a:lstStyle>
            <a:lvl1pPr>
              <a:defRPr b="1"/>
            </a:lvl1pPr>
          </a:lstStyle>
          <a:p>
            <a:pPr>
              <a:defRPr/>
            </a:pPr>
            <a:fld id="{C7D229CE-249C-41FC-922F-C4B0EED09DC7}" type="slidenum">
              <a:rPr lang="en-US"/>
              <a:pPr>
                <a:defRPr/>
              </a:pPr>
              <a:t>‹#›</a:t>
            </a:fld>
            <a:endParaRPr lang="en-US"/>
          </a:p>
        </p:txBody>
      </p:sp>
      <p:sp>
        <p:nvSpPr>
          <p:cNvPr id="7" name="Date Placeholder 6"/>
          <p:cNvSpPr>
            <a:spLocks noGrp="1"/>
          </p:cNvSpPr>
          <p:nvPr>
            <p:ph type="dt" sz="half" idx="12"/>
          </p:nvPr>
        </p:nvSpPr>
        <p:spPr/>
        <p:txBody>
          <a:bodyPr/>
          <a:lstStyle>
            <a:lvl1pPr>
              <a:defRPr b="1">
                <a:latin typeface="Arial" pitchFamily="34" charset="0"/>
              </a:defRPr>
            </a:lvl1pPr>
          </a:lstStyle>
          <a:p>
            <a:pPr>
              <a:defRPr/>
            </a:pPr>
            <a:endParaRPr lang="en-US"/>
          </a:p>
        </p:txBody>
      </p:sp>
    </p:spTree>
  </p:cSld>
  <p:clrMapOvr>
    <a:masterClrMapping/>
  </p:clrMapOvr>
  <p:transition/>
</p:sldLayout>
</file>

<file path=ppt/slideLayouts/slideLayout4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lgn="l">
              <a:defRPr b="1">
                <a:latin typeface="Arial" pitchFamily="34" charset="0"/>
              </a:defRPr>
            </a:lvl1pPr>
          </a:lstStyle>
          <a:p>
            <a:pPr>
              <a:defRPr/>
            </a:pPr>
            <a:endParaRPr lang="en-US"/>
          </a:p>
        </p:txBody>
      </p:sp>
      <p:sp>
        <p:nvSpPr>
          <p:cNvPr id="8" name="Slide Number Placeholder 7"/>
          <p:cNvSpPr>
            <a:spLocks noGrp="1"/>
          </p:cNvSpPr>
          <p:nvPr>
            <p:ph type="sldNum" sz="quarter" idx="11"/>
          </p:nvPr>
        </p:nvSpPr>
        <p:spPr/>
        <p:txBody>
          <a:bodyPr/>
          <a:lstStyle>
            <a:lvl1pPr>
              <a:defRPr b="1"/>
            </a:lvl1pPr>
          </a:lstStyle>
          <a:p>
            <a:pPr>
              <a:defRPr/>
            </a:pPr>
            <a:fld id="{6EF02567-247C-4250-BBF0-5AA8F7373742}" type="slidenum">
              <a:rPr lang="en-US"/>
              <a:pPr>
                <a:defRPr/>
              </a:pPr>
              <a:t>‹#›</a:t>
            </a:fld>
            <a:endParaRPr lang="en-US"/>
          </a:p>
        </p:txBody>
      </p:sp>
      <p:sp>
        <p:nvSpPr>
          <p:cNvPr id="9" name="Date Placeholder 8"/>
          <p:cNvSpPr>
            <a:spLocks noGrp="1"/>
          </p:cNvSpPr>
          <p:nvPr>
            <p:ph type="dt" sz="half" idx="12"/>
          </p:nvPr>
        </p:nvSpPr>
        <p:spPr/>
        <p:txBody>
          <a:bodyPr/>
          <a:lstStyle>
            <a:lvl1pPr>
              <a:defRPr b="1">
                <a:latin typeface="Arial" pitchFamily="34" charset="0"/>
              </a:defRPr>
            </a:lvl1pPr>
          </a:lstStyle>
          <a:p>
            <a:pPr>
              <a:defRPr/>
            </a:pPr>
            <a:endParaRPr lang="en-US"/>
          </a:p>
        </p:txBody>
      </p:sp>
    </p:spTree>
  </p:cSld>
  <p:clrMapOvr>
    <a:masterClrMapping/>
  </p:clrMapOvr>
  <p:transition/>
</p:sldLayout>
</file>

<file path=ppt/slideLayouts/slideLayout4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lgn="l">
              <a:defRPr b="1">
                <a:latin typeface="Arial" pitchFamily="34" charset="0"/>
              </a:defRPr>
            </a:lvl1pPr>
          </a:lstStyle>
          <a:p>
            <a:pPr>
              <a:defRPr/>
            </a:pPr>
            <a:endParaRPr lang="en-US"/>
          </a:p>
        </p:txBody>
      </p:sp>
      <p:sp>
        <p:nvSpPr>
          <p:cNvPr id="4" name="Slide Number Placeholder 3"/>
          <p:cNvSpPr>
            <a:spLocks noGrp="1"/>
          </p:cNvSpPr>
          <p:nvPr>
            <p:ph type="sldNum" sz="quarter" idx="11"/>
          </p:nvPr>
        </p:nvSpPr>
        <p:spPr/>
        <p:txBody>
          <a:bodyPr/>
          <a:lstStyle>
            <a:lvl1pPr>
              <a:defRPr b="1"/>
            </a:lvl1pPr>
          </a:lstStyle>
          <a:p>
            <a:pPr>
              <a:defRPr/>
            </a:pPr>
            <a:fld id="{831900FB-313F-4333-9169-D6BDE40C4773}" type="slidenum">
              <a:rPr lang="en-US"/>
              <a:pPr>
                <a:defRPr/>
              </a:pPr>
              <a:t>‹#›</a:t>
            </a:fld>
            <a:endParaRPr lang="en-US"/>
          </a:p>
        </p:txBody>
      </p:sp>
      <p:sp>
        <p:nvSpPr>
          <p:cNvPr id="5" name="Date Placeholder 4"/>
          <p:cNvSpPr>
            <a:spLocks noGrp="1"/>
          </p:cNvSpPr>
          <p:nvPr>
            <p:ph type="dt" sz="half" idx="12"/>
          </p:nvPr>
        </p:nvSpPr>
        <p:spPr/>
        <p:txBody>
          <a:bodyPr/>
          <a:lstStyle>
            <a:lvl1pPr>
              <a:defRPr b="1">
                <a:latin typeface="Arial" pitchFamily="34" charset="0"/>
              </a:defRPr>
            </a:lvl1pPr>
          </a:lstStyle>
          <a:p>
            <a:pPr>
              <a:defRPr/>
            </a:pPr>
            <a:endParaRPr lang="en-US"/>
          </a:p>
        </p:txBody>
      </p:sp>
    </p:spTree>
  </p:cSld>
  <p:clrMapOvr>
    <a:masterClrMapping/>
  </p:clrMapOvr>
  <p:transition/>
</p:sldLayout>
</file>

<file path=ppt/slideLayouts/slideLayout4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lgn="l">
              <a:defRPr b="1">
                <a:latin typeface="Arial" pitchFamily="34" charset="0"/>
              </a:defRPr>
            </a:lvl1pPr>
          </a:lstStyle>
          <a:p>
            <a:pPr>
              <a:defRPr/>
            </a:pPr>
            <a:endParaRPr lang="en-US"/>
          </a:p>
        </p:txBody>
      </p:sp>
      <p:sp>
        <p:nvSpPr>
          <p:cNvPr id="3" name="Slide Number Placeholder 2"/>
          <p:cNvSpPr>
            <a:spLocks noGrp="1"/>
          </p:cNvSpPr>
          <p:nvPr>
            <p:ph type="sldNum" sz="quarter" idx="11"/>
          </p:nvPr>
        </p:nvSpPr>
        <p:spPr/>
        <p:txBody>
          <a:bodyPr/>
          <a:lstStyle>
            <a:lvl1pPr>
              <a:defRPr b="1"/>
            </a:lvl1pPr>
          </a:lstStyle>
          <a:p>
            <a:pPr>
              <a:defRPr/>
            </a:pPr>
            <a:fld id="{782C7D64-A710-4435-BEB1-3B27339A75A6}" type="slidenum">
              <a:rPr lang="en-US"/>
              <a:pPr>
                <a:defRPr/>
              </a:pPr>
              <a:t>‹#›</a:t>
            </a:fld>
            <a:endParaRPr lang="en-US"/>
          </a:p>
        </p:txBody>
      </p:sp>
      <p:sp>
        <p:nvSpPr>
          <p:cNvPr id="4" name="Date Placeholder 3"/>
          <p:cNvSpPr>
            <a:spLocks noGrp="1"/>
          </p:cNvSpPr>
          <p:nvPr>
            <p:ph type="dt" sz="half" idx="12"/>
          </p:nvPr>
        </p:nvSpPr>
        <p:spPr/>
        <p:txBody>
          <a:bodyPr/>
          <a:lstStyle>
            <a:lvl1pPr>
              <a:defRPr b="1">
                <a:latin typeface="Arial" pitchFamily="34" charset="0"/>
              </a:defRPr>
            </a:lvl1pPr>
          </a:lstStyle>
          <a:p>
            <a:pPr>
              <a:defRPr/>
            </a:pPr>
            <a:endParaRPr lang="en-US"/>
          </a:p>
        </p:txBody>
      </p:sp>
    </p:spTree>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A6315ED1-3573-481B-B28B-4BB415E3D67E}" type="slidenum">
              <a:rPr lang="en-US">
                <a:solidFill>
                  <a:srgbClr val="F8F8F8"/>
                </a:solidFill>
              </a:rPr>
              <a:pPr>
                <a:defRPr/>
              </a:pPr>
              <a:t>‹#›</a:t>
            </a:fld>
            <a:endParaRPr lang="en-US">
              <a:solidFill>
                <a:srgbClr val="F8F8F8"/>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4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lgn="l">
              <a:defRPr b="1">
                <a:latin typeface="Arial" pitchFamily="34" charset="0"/>
              </a:defRPr>
            </a:lvl1pPr>
          </a:lstStyle>
          <a:p>
            <a:pPr>
              <a:defRPr/>
            </a:pPr>
            <a:endParaRPr lang="en-US"/>
          </a:p>
        </p:txBody>
      </p:sp>
      <p:sp>
        <p:nvSpPr>
          <p:cNvPr id="6" name="Slide Number Placeholder 5"/>
          <p:cNvSpPr>
            <a:spLocks noGrp="1"/>
          </p:cNvSpPr>
          <p:nvPr>
            <p:ph type="sldNum" sz="quarter" idx="11"/>
          </p:nvPr>
        </p:nvSpPr>
        <p:spPr/>
        <p:txBody>
          <a:bodyPr/>
          <a:lstStyle>
            <a:lvl1pPr>
              <a:defRPr b="1"/>
            </a:lvl1pPr>
          </a:lstStyle>
          <a:p>
            <a:pPr>
              <a:defRPr/>
            </a:pPr>
            <a:fld id="{0A8E909B-B96A-4AA9-A519-6E95694CA00D}" type="slidenum">
              <a:rPr lang="en-US"/>
              <a:pPr>
                <a:defRPr/>
              </a:pPr>
              <a:t>‹#›</a:t>
            </a:fld>
            <a:endParaRPr lang="en-US"/>
          </a:p>
        </p:txBody>
      </p:sp>
      <p:sp>
        <p:nvSpPr>
          <p:cNvPr id="7" name="Date Placeholder 6"/>
          <p:cNvSpPr>
            <a:spLocks noGrp="1"/>
          </p:cNvSpPr>
          <p:nvPr>
            <p:ph type="dt" sz="half" idx="12"/>
          </p:nvPr>
        </p:nvSpPr>
        <p:spPr/>
        <p:txBody>
          <a:bodyPr/>
          <a:lstStyle>
            <a:lvl1pPr>
              <a:defRPr b="1">
                <a:latin typeface="Arial" pitchFamily="34" charset="0"/>
              </a:defRPr>
            </a:lvl1pPr>
          </a:lstStyle>
          <a:p>
            <a:pPr>
              <a:defRPr/>
            </a:pPr>
            <a:endParaRPr lang="en-US"/>
          </a:p>
        </p:txBody>
      </p:sp>
    </p:spTree>
  </p:cSld>
  <p:clrMapOvr>
    <a:masterClrMapping/>
  </p:clrMapOvr>
  <p:transition/>
</p:sldLayout>
</file>

<file path=ppt/slideLayouts/slideLayout4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lgn="l">
              <a:defRPr b="1">
                <a:latin typeface="Arial" pitchFamily="34" charset="0"/>
              </a:defRPr>
            </a:lvl1pPr>
          </a:lstStyle>
          <a:p>
            <a:pPr>
              <a:defRPr/>
            </a:pPr>
            <a:endParaRPr lang="en-US"/>
          </a:p>
        </p:txBody>
      </p:sp>
      <p:sp>
        <p:nvSpPr>
          <p:cNvPr id="6" name="Slide Number Placeholder 5"/>
          <p:cNvSpPr>
            <a:spLocks noGrp="1"/>
          </p:cNvSpPr>
          <p:nvPr>
            <p:ph type="sldNum" sz="quarter" idx="11"/>
          </p:nvPr>
        </p:nvSpPr>
        <p:spPr/>
        <p:txBody>
          <a:bodyPr/>
          <a:lstStyle>
            <a:lvl1pPr>
              <a:defRPr b="1"/>
            </a:lvl1pPr>
          </a:lstStyle>
          <a:p>
            <a:pPr>
              <a:defRPr/>
            </a:pPr>
            <a:fld id="{F3810C27-A189-49BA-8F5F-63EE1805E902}" type="slidenum">
              <a:rPr lang="en-US"/>
              <a:pPr>
                <a:defRPr/>
              </a:pPr>
              <a:t>‹#›</a:t>
            </a:fld>
            <a:endParaRPr lang="en-US"/>
          </a:p>
        </p:txBody>
      </p:sp>
      <p:sp>
        <p:nvSpPr>
          <p:cNvPr id="7" name="Date Placeholder 6"/>
          <p:cNvSpPr>
            <a:spLocks noGrp="1"/>
          </p:cNvSpPr>
          <p:nvPr>
            <p:ph type="dt" sz="half" idx="12"/>
          </p:nvPr>
        </p:nvSpPr>
        <p:spPr/>
        <p:txBody>
          <a:bodyPr/>
          <a:lstStyle>
            <a:lvl1pPr>
              <a:defRPr b="1">
                <a:latin typeface="Arial" pitchFamily="34" charset="0"/>
              </a:defRPr>
            </a:lvl1pPr>
          </a:lstStyle>
          <a:p>
            <a:pPr>
              <a:defRPr/>
            </a:pPr>
            <a:endParaRPr lang="en-US"/>
          </a:p>
        </p:txBody>
      </p:sp>
    </p:spTree>
  </p:cSld>
  <p:clrMapOvr>
    <a:masterClrMapping/>
  </p:clrMapOvr>
  <p:transition/>
</p:sldLayout>
</file>

<file path=ppt/slideLayouts/slideLayout4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lgn="l">
              <a:defRPr b="1">
                <a:latin typeface="Arial" pitchFamily="34" charset="0"/>
              </a:defRPr>
            </a:lvl1pPr>
          </a:lstStyle>
          <a:p>
            <a:pPr>
              <a:defRPr/>
            </a:pPr>
            <a:endParaRPr lang="en-US"/>
          </a:p>
        </p:txBody>
      </p:sp>
      <p:sp>
        <p:nvSpPr>
          <p:cNvPr id="5" name="Slide Number Placeholder 4"/>
          <p:cNvSpPr>
            <a:spLocks noGrp="1"/>
          </p:cNvSpPr>
          <p:nvPr>
            <p:ph type="sldNum" sz="quarter" idx="11"/>
          </p:nvPr>
        </p:nvSpPr>
        <p:spPr/>
        <p:txBody>
          <a:bodyPr/>
          <a:lstStyle>
            <a:lvl1pPr>
              <a:defRPr b="1"/>
            </a:lvl1pPr>
          </a:lstStyle>
          <a:p>
            <a:pPr>
              <a:defRPr/>
            </a:pPr>
            <a:fld id="{3E5F3D79-7C72-4F89-8443-844430E798B1}" type="slidenum">
              <a:rPr lang="en-US"/>
              <a:pPr>
                <a:defRPr/>
              </a:pPr>
              <a:t>‹#›</a:t>
            </a:fld>
            <a:endParaRPr lang="en-US"/>
          </a:p>
        </p:txBody>
      </p:sp>
      <p:sp>
        <p:nvSpPr>
          <p:cNvPr id="6" name="Date Placeholder 5"/>
          <p:cNvSpPr>
            <a:spLocks noGrp="1"/>
          </p:cNvSpPr>
          <p:nvPr>
            <p:ph type="dt" sz="half" idx="12"/>
          </p:nvPr>
        </p:nvSpPr>
        <p:spPr/>
        <p:txBody>
          <a:bodyPr/>
          <a:lstStyle>
            <a:lvl1pPr>
              <a:defRPr b="1">
                <a:latin typeface="Arial" pitchFamily="34" charset="0"/>
              </a:defRPr>
            </a:lvl1pPr>
          </a:lstStyle>
          <a:p>
            <a:pPr>
              <a:defRPr/>
            </a:pPr>
            <a:endParaRPr lang="en-US"/>
          </a:p>
        </p:txBody>
      </p:sp>
    </p:spTree>
  </p:cSld>
  <p:clrMapOvr>
    <a:masterClrMapping/>
  </p:clrMapOvr>
  <p:transition/>
</p:sldLayout>
</file>

<file path=ppt/slideLayouts/slideLayout4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lgn="l">
              <a:defRPr b="1">
                <a:latin typeface="Arial" pitchFamily="34" charset="0"/>
              </a:defRPr>
            </a:lvl1pPr>
          </a:lstStyle>
          <a:p>
            <a:pPr>
              <a:defRPr/>
            </a:pPr>
            <a:endParaRPr lang="en-US"/>
          </a:p>
        </p:txBody>
      </p:sp>
      <p:sp>
        <p:nvSpPr>
          <p:cNvPr id="5" name="Slide Number Placeholder 4"/>
          <p:cNvSpPr>
            <a:spLocks noGrp="1"/>
          </p:cNvSpPr>
          <p:nvPr>
            <p:ph type="sldNum" sz="quarter" idx="11"/>
          </p:nvPr>
        </p:nvSpPr>
        <p:spPr/>
        <p:txBody>
          <a:bodyPr/>
          <a:lstStyle>
            <a:lvl1pPr>
              <a:defRPr b="1"/>
            </a:lvl1pPr>
          </a:lstStyle>
          <a:p>
            <a:pPr>
              <a:defRPr/>
            </a:pPr>
            <a:fld id="{A9E9DF4D-0E47-4CF8-95BE-908EB61C1CFF}" type="slidenum">
              <a:rPr lang="en-US"/>
              <a:pPr>
                <a:defRPr/>
              </a:pPr>
              <a:t>‹#›</a:t>
            </a:fld>
            <a:endParaRPr lang="en-US"/>
          </a:p>
        </p:txBody>
      </p:sp>
      <p:sp>
        <p:nvSpPr>
          <p:cNvPr id="6" name="Date Placeholder 5"/>
          <p:cNvSpPr>
            <a:spLocks noGrp="1"/>
          </p:cNvSpPr>
          <p:nvPr>
            <p:ph type="dt" sz="half" idx="12"/>
          </p:nvPr>
        </p:nvSpPr>
        <p:spPr/>
        <p:txBody>
          <a:bodyPr/>
          <a:lstStyle>
            <a:lvl1pPr>
              <a:defRPr b="1">
                <a:latin typeface="Arial" pitchFamily="34" charset="0"/>
              </a:defRPr>
            </a:lvl1pPr>
          </a:lstStyle>
          <a:p>
            <a:pPr>
              <a:defRPr/>
            </a:pPr>
            <a:endParaRPr lang="en-US"/>
          </a:p>
        </p:txBody>
      </p:sp>
    </p:spTree>
  </p:cSld>
  <p:clrMapOvr>
    <a:masterClrMapping/>
  </p:clrMapOvr>
  <p:transition/>
</p:sldLayout>
</file>

<file path=ppt/slideLayouts/slideLayout424.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981200"/>
            <a:ext cx="8229600" cy="3886200"/>
          </a:xfrm>
        </p:spPr>
        <p:txBody>
          <a:bodyPr/>
          <a:lstStyle/>
          <a:p>
            <a:pPr lvl="0"/>
            <a:endParaRPr lang="en-US" noProof="0"/>
          </a:p>
        </p:txBody>
      </p:sp>
      <p:sp>
        <p:nvSpPr>
          <p:cNvPr id="4" name="Footer Placeholder 3"/>
          <p:cNvSpPr>
            <a:spLocks noGrp="1"/>
          </p:cNvSpPr>
          <p:nvPr>
            <p:ph type="ftr" sz="quarter" idx="10"/>
          </p:nvPr>
        </p:nvSpPr>
        <p:spPr/>
        <p:txBody>
          <a:bodyPr/>
          <a:lstStyle>
            <a:lvl1pPr algn="l">
              <a:defRPr b="1">
                <a:latin typeface="Arial" pitchFamily="34" charset="0"/>
              </a:defRPr>
            </a:lvl1pPr>
          </a:lstStyle>
          <a:p>
            <a:pPr>
              <a:defRPr/>
            </a:pPr>
            <a:endParaRPr lang="en-US"/>
          </a:p>
        </p:txBody>
      </p:sp>
      <p:sp>
        <p:nvSpPr>
          <p:cNvPr id="5" name="Slide Number Placeholder 4"/>
          <p:cNvSpPr>
            <a:spLocks noGrp="1"/>
          </p:cNvSpPr>
          <p:nvPr>
            <p:ph type="sldNum" sz="quarter" idx="11"/>
          </p:nvPr>
        </p:nvSpPr>
        <p:spPr/>
        <p:txBody>
          <a:bodyPr/>
          <a:lstStyle>
            <a:lvl1pPr>
              <a:defRPr b="1"/>
            </a:lvl1pPr>
          </a:lstStyle>
          <a:p>
            <a:pPr>
              <a:defRPr/>
            </a:pPr>
            <a:fld id="{C7A96B8A-C26B-41F9-BA92-707B5E577B6C}" type="slidenum">
              <a:rPr lang="en-US"/>
              <a:pPr>
                <a:defRPr/>
              </a:pPr>
              <a:t>‹#›</a:t>
            </a:fld>
            <a:endParaRPr lang="en-US"/>
          </a:p>
        </p:txBody>
      </p:sp>
      <p:sp>
        <p:nvSpPr>
          <p:cNvPr id="6" name="Date Placeholder 5"/>
          <p:cNvSpPr>
            <a:spLocks noGrp="1"/>
          </p:cNvSpPr>
          <p:nvPr>
            <p:ph type="dt" sz="half" idx="12"/>
          </p:nvPr>
        </p:nvSpPr>
        <p:spPr/>
        <p:txBody>
          <a:bodyPr/>
          <a:lstStyle>
            <a:lvl1pPr>
              <a:defRPr b="1">
                <a:latin typeface="Arial" pitchFamily="34" charset="0"/>
              </a:defRPr>
            </a:lvl1pPr>
          </a:lstStyle>
          <a:p>
            <a:pPr>
              <a:defRPr/>
            </a:pPr>
            <a:endParaRPr lang="en-US"/>
          </a:p>
        </p:txBody>
      </p:sp>
    </p:spTree>
  </p:cSld>
  <p:clrMapOvr>
    <a:masterClrMapping/>
  </p:clrMapOvr>
  <p:transition/>
</p:sldLayout>
</file>

<file path=ppt/slideLayouts/slideLayout42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lgn="l">
              <a:defRPr b="1">
                <a:latin typeface="Arial" pitchFamily="34" charset="0"/>
              </a:defRPr>
            </a:lvl1pPr>
          </a:lstStyle>
          <a:p>
            <a:pPr>
              <a:defRPr/>
            </a:pPr>
            <a:endParaRPr lang="en-US"/>
          </a:p>
        </p:txBody>
      </p:sp>
      <p:sp>
        <p:nvSpPr>
          <p:cNvPr id="6" name="Slide Number Placeholder 5"/>
          <p:cNvSpPr>
            <a:spLocks noGrp="1"/>
          </p:cNvSpPr>
          <p:nvPr>
            <p:ph type="sldNum" sz="quarter" idx="11"/>
          </p:nvPr>
        </p:nvSpPr>
        <p:spPr/>
        <p:txBody>
          <a:bodyPr/>
          <a:lstStyle>
            <a:lvl1pPr>
              <a:defRPr b="1"/>
            </a:lvl1pPr>
          </a:lstStyle>
          <a:p>
            <a:pPr>
              <a:defRPr/>
            </a:pPr>
            <a:fld id="{6375222E-EED9-4B3B-95C0-028D0F853195}" type="slidenum">
              <a:rPr lang="en-US"/>
              <a:pPr>
                <a:defRPr/>
              </a:pPr>
              <a:t>‹#›</a:t>
            </a:fld>
            <a:endParaRPr lang="en-US"/>
          </a:p>
        </p:txBody>
      </p:sp>
      <p:sp>
        <p:nvSpPr>
          <p:cNvPr id="7" name="Date Placeholder 6"/>
          <p:cNvSpPr>
            <a:spLocks noGrp="1"/>
          </p:cNvSpPr>
          <p:nvPr>
            <p:ph type="dt" sz="half" idx="12"/>
          </p:nvPr>
        </p:nvSpPr>
        <p:spPr/>
        <p:txBody>
          <a:bodyPr/>
          <a:lstStyle>
            <a:lvl1pPr>
              <a:defRPr b="1">
                <a:latin typeface="Arial" pitchFamily="34" charset="0"/>
              </a:defRPr>
            </a:lvl1pPr>
          </a:lstStyle>
          <a:p>
            <a:pPr>
              <a:defRPr/>
            </a:pPr>
            <a:endParaRPr lang="en-US"/>
          </a:p>
        </p:txBody>
      </p:sp>
    </p:spTree>
  </p:cSld>
  <p:clrMapOvr>
    <a:masterClrMapping/>
  </p:clrMapOvr>
  <p:transition/>
</p:sldLayout>
</file>

<file path=ppt/slideLayouts/slideLayout4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p:spPr>
          <p:txBody>
            <a:bodyPr wrap="none" anchor="ctr"/>
            <a:lstStyle/>
            <a:p>
              <a:pPr algn="ctr" fontAlgn="base">
                <a:spcBef>
                  <a:spcPct val="0"/>
                </a:spcBef>
                <a:spcAft>
                  <a:spcPct val="0"/>
                </a:spcAft>
                <a:defRPr/>
              </a:pPr>
              <a:endParaRPr lang="en-US" sz="2400">
                <a:solidFill>
                  <a:srgbClr val="F8F8F8"/>
                </a:solidFill>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grpSp>
          <p:nvGrpSpPr>
            <p:cNvPr id="3"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grpSp>
      </p:grpSp>
      <p:pic>
        <p:nvPicPr>
          <p:cNvPr id="18" name="Picture 21" descr="Glendon colored logo"/>
          <p:cNvPicPr>
            <a:picLocks noChangeAspect="1" noChangeArrowheads="1"/>
          </p:cNvPicPr>
          <p:nvPr/>
        </p:nvPicPr>
        <p:blipFill>
          <a:blip r:embed="rId2" cstate="print"/>
          <a:srcRect/>
          <a:stretch>
            <a:fillRect/>
          </a:stretch>
        </p:blipFill>
        <p:spPr bwMode="auto">
          <a:xfrm>
            <a:off x="0" y="685800"/>
            <a:ext cx="2935288" cy="3544888"/>
          </a:xfrm>
          <a:prstGeom prst="rect">
            <a:avLst/>
          </a:prstGeom>
          <a:noFill/>
          <a:ln w="9525">
            <a:noFill/>
            <a:miter lim="800000"/>
            <a:headEnd/>
            <a:tailEnd/>
          </a:ln>
        </p:spPr>
      </p:pic>
      <p:sp>
        <p:nvSpPr>
          <p:cNvPr id="4115"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en-US"/>
              <a:t>Click to edit Master title style</a:t>
            </a:r>
          </a:p>
        </p:txBody>
      </p:sp>
      <p:sp>
        <p:nvSpPr>
          <p:cNvPr id="4116"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en-US"/>
              <a:t>Click to edit Master subtitle style</a:t>
            </a:r>
          </a:p>
        </p:txBody>
      </p:sp>
      <p:sp>
        <p:nvSpPr>
          <p:cNvPr id="19" name="Rectangle 16"/>
          <p:cNvSpPr>
            <a:spLocks noGrp="1" noChangeArrowheads="1"/>
          </p:cNvSpPr>
          <p:nvPr>
            <p:ph type="dt" sz="half" idx="10"/>
          </p:nvPr>
        </p:nvSpPr>
        <p:spPr>
          <a:xfrm>
            <a:off x="457200" y="6248400"/>
            <a:ext cx="2133600" cy="457200"/>
          </a:xfrm>
        </p:spPr>
        <p:txBody>
          <a:bodyPr/>
          <a:lstStyle>
            <a:lvl1pPr>
              <a:defRPr/>
            </a:lvl1pPr>
          </a:lstStyle>
          <a:p>
            <a:pPr>
              <a:defRPr/>
            </a:pPr>
            <a:endParaRPr lang="en-US">
              <a:solidFill>
                <a:srgbClr val="F8F8F8"/>
              </a:solidFill>
            </a:endParaRPr>
          </a:p>
        </p:txBody>
      </p:sp>
      <p:sp>
        <p:nvSpPr>
          <p:cNvPr id="20" name="Rectangle 17"/>
          <p:cNvSpPr>
            <a:spLocks noGrp="1" noChangeArrowheads="1"/>
          </p:cNvSpPr>
          <p:nvPr>
            <p:ph type="ftr" sz="quarter" idx="11"/>
          </p:nvPr>
        </p:nvSpPr>
        <p:spPr/>
        <p:txBody>
          <a:bodyPr/>
          <a:lstStyle>
            <a:lvl1pPr>
              <a:defRPr/>
            </a:lvl1pPr>
          </a:lstStyle>
          <a:p>
            <a:pPr>
              <a:defRPr/>
            </a:pPr>
            <a:endParaRPr lang="en-US">
              <a:solidFill>
                <a:srgbClr val="F8F8F8"/>
              </a:solidFill>
            </a:endParaRPr>
          </a:p>
        </p:txBody>
      </p:sp>
      <p:sp>
        <p:nvSpPr>
          <p:cNvPr id="21" name="Rectangle 18"/>
          <p:cNvSpPr>
            <a:spLocks noGrp="1" noChangeArrowheads="1"/>
          </p:cNvSpPr>
          <p:nvPr>
            <p:ph type="sldNum" sz="quarter" idx="12"/>
          </p:nvPr>
        </p:nvSpPr>
        <p:spPr/>
        <p:txBody>
          <a:bodyPr/>
          <a:lstStyle>
            <a:lvl1pPr>
              <a:defRPr/>
            </a:lvl1pPr>
          </a:lstStyle>
          <a:p>
            <a:pPr>
              <a:defRPr/>
            </a:pPr>
            <a:fld id="{816B325D-430D-4CA6-A892-DE0DA0B54634}" type="slidenum">
              <a:rPr lang="en-US">
                <a:solidFill>
                  <a:srgbClr val="F8F8F8"/>
                </a:solidFill>
              </a:rPr>
              <a:pPr>
                <a:defRPr/>
              </a:pPr>
              <a:t>‹#›</a:t>
            </a:fld>
            <a:endParaRPr lang="en-US">
              <a:solidFill>
                <a:srgbClr val="F8F8F8"/>
              </a:solidFill>
            </a:endParaRPr>
          </a:p>
        </p:txBody>
      </p:sp>
    </p:spTree>
  </p:cSld>
  <p:clrMapOvr>
    <a:masterClrMapping/>
  </p:clrMapOvr>
  <p:transition/>
</p:sldLayout>
</file>

<file path=ppt/slideLayouts/slideLayout4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DEC5EB59-4BEC-468D-B4B6-67409E5070D5}"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4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D15423E6-C7C1-4EFA-98C9-33D5FDD21AEE}"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4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660CD954-70A4-46D6-AA5B-CA66B4BC5661}" type="slidenum">
              <a:rPr lang="en-US">
                <a:solidFill>
                  <a:srgbClr val="F8F8F8"/>
                </a:solidFill>
              </a:rPr>
              <a:pPr>
                <a:defRPr/>
              </a:pPr>
              <a:t>‹#›</a:t>
            </a:fld>
            <a:endParaRPr lang="en-US">
              <a:solidFill>
                <a:srgbClr val="F8F8F8"/>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p:spPr>
          <p:txBody>
            <a:bodyPr wrap="none" anchor="ctr"/>
            <a:lstStyle/>
            <a:p>
              <a:pPr algn="ctr" fontAlgn="base">
                <a:spcBef>
                  <a:spcPct val="0"/>
                </a:spcBef>
                <a:spcAft>
                  <a:spcPct val="0"/>
                </a:spcAft>
                <a:defRPr/>
              </a:pPr>
              <a:endParaRPr lang="en-US" sz="2400">
                <a:solidFill>
                  <a:srgbClr val="F8F8F8"/>
                </a:solidFill>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grpSp>
          <p:nvGrpSpPr>
            <p:cNvPr id="3"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grpSp>
      </p:grpSp>
      <p:pic>
        <p:nvPicPr>
          <p:cNvPr id="18" name="Picture 21" descr="Glendon colored logo"/>
          <p:cNvPicPr>
            <a:picLocks noChangeAspect="1" noChangeArrowheads="1"/>
          </p:cNvPicPr>
          <p:nvPr/>
        </p:nvPicPr>
        <p:blipFill>
          <a:blip r:embed="rId2" cstate="print"/>
          <a:srcRect/>
          <a:stretch>
            <a:fillRect/>
          </a:stretch>
        </p:blipFill>
        <p:spPr bwMode="auto">
          <a:xfrm>
            <a:off x="0" y="685800"/>
            <a:ext cx="2935288" cy="3544888"/>
          </a:xfrm>
          <a:prstGeom prst="rect">
            <a:avLst/>
          </a:prstGeom>
          <a:noFill/>
          <a:ln w="9525">
            <a:noFill/>
            <a:miter lim="800000"/>
            <a:headEnd/>
            <a:tailEnd/>
          </a:ln>
        </p:spPr>
      </p:pic>
      <p:sp>
        <p:nvSpPr>
          <p:cNvPr id="4115"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en-US"/>
              <a:t>Click to edit Master title style</a:t>
            </a:r>
          </a:p>
        </p:txBody>
      </p:sp>
      <p:sp>
        <p:nvSpPr>
          <p:cNvPr id="4116"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en-US"/>
              <a:t>Click to edit Master subtitle style</a:t>
            </a:r>
          </a:p>
        </p:txBody>
      </p:sp>
      <p:sp>
        <p:nvSpPr>
          <p:cNvPr id="19" name="Rectangle 16"/>
          <p:cNvSpPr>
            <a:spLocks noGrp="1" noChangeArrowheads="1"/>
          </p:cNvSpPr>
          <p:nvPr>
            <p:ph type="dt" sz="half" idx="10"/>
          </p:nvPr>
        </p:nvSpPr>
        <p:spPr>
          <a:xfrm>
            <a:off x="457200" y="6248400"/>
            <a:ext cx="2133600" cy="457200"/>
          </a:xfrm>
        </p:spPr>
        <p:txBody>
          <a:bodyPr/>
          <a:lstStyle>
            <a:lvl1pPr>
              <a:defRPr/>
            </a:lvl1pPr>
          </a:lstStyle>
          <a:p>
            <a:pPr>
              <a:defRPr/>
            </a:pPr>
            <a:endParaRPr lang="en-US">
              <a:solidFill>
                <a:srgbClr val="F8F8F8"/>
              </a:solidFill>
            </a:endParaRPr>
          </a:p>
        </p:txBody>
      </p:sp>
      <p:sp>
        <p:nvSpPr>
          <p:cNvPr id="20" name="Rectangle 17"/>
          <p:cNvSpPr>
            <a:spLocks noGrp="1" noChangeArrowheads="1"/>
          </p:cNvSpPr>
          <p:nvPr>
            <p:ph type="ftr" sz="quarter" idx="11"/>
          </p:nvPr>
        </p:nvSpPr>
        <p:spPr/>
        <p:txBody>
          <a:bodyPr/>
          <a:lstStyle>
            <a:lvl1pPr>
              <a:defRPr/>
            </a:lvl1pPr>
          </a:lstStyle>
          <a:p>
            <a:pPr>
              <a:defRPr/>
            </a:pPr>
            <a:endParaRPr lang="en-US">
              <a:solidFill>
                <a:srgbClr val="F8F8F8"/>
              </a:solidFill>
            </a:endParaRPr>
          </a:p>
        </p:txBody>
      </p:sp>
      <p:sp>
        <p:nvSpPr>
          <p:cNvPr id="21" name="Rectangle 18"/>
          <p:cNvSpPr>
            <a:spLocks noGrp="1" noChangeArrowheads="1"/>
          </p:cNvSpPr>
          <p:nvPr>
            <p:ph type="sldNum" sz="quarter" idx="12"/>
          </p:nvPr>
        </p:nvSpPr>
        <p:spPr/>
        <p:txBody>
          <a:bodyPr/>
          <a:lstStyle>
            <a:lvl1pPr>
              <a:defRPr/>
            </a:lvl1pPr>
          </a:lstStyle>
          <a:p>
            <a:pPr>
              <a:defRPr/>
            </a:pPr>
            <a:fld id="{816B325D-430D-4CA6-A892-DE0DA0B54634}" type="slidenum">
              <a:rPr lang="en-US">
                <a:solidFill>
                  <a:srgbClr val="F8F8F8"/>
                </a:solidFill>
              </a:rPr>
              <a:pPr>
                <a:defRPr/>
              </a:pPr>
              <a:t>‹#›</a:t>
            </a:fld>
            <a:endParaRPr lang="en-US">
              <a:solidFill>
                <a:srgbClr val="F8F8F8"/>
              </a:solidFill>
            </a:endParaRPr>
          </a:p>
        </p:txBody>
      </p:sp>
    </p:spTree>
  </p:cSld>
  <p:clrMapOvr>
    <a:masterClrMapping/>
  </p:clrMapOvr>
  <p:transition/>
</p:sldLayout>
</file>

<file path=ppt/slideLayouts/slideLayout4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8" name="Rectangle 3"/>
          <p:cNvSpPr>
            <a:spLocks noGrp="1" noChangeArrowheads="1"/>
          </p:cNvSpPr>
          <p:nvPr>
            <p:ph type="sldNum" sz="quarter" idx="11"/>
          </p:nvPr>
        </p:nvSpPr>
        <p:spPr>
          <a:ln/>
        </p:spPr>
        <p:txBody>
          <a:bodyPr/>
          <a:lstStyle>
            <a:lvl1pPr>
              <a:defRPr/>
            </a:lvl1pPr>
          </a:lstStyle>
          <a:p>
            <a:pPr>
              <a:defRPr/>
            </a:pPr>
            <a:fld id="{FA1C6282-967B-415F-8455-A40557BC8BD5}" type="slidenum">
              <a:rPr lang="en-US">
                <a:solidFill>
                  <a:srgbClr val="F8F8F8"/>
                </a:solidFill>
              </a:rPr>
              <a:pPr>
                <a:defRPr/>
              </a:pPr>
              <a:t>‹#›</a:t>
            </a:fld>
            <a:endParaRPr lang="en-US">
              <a:solidFill>
                <a:srgbClr val="F8F8F8"/>
              </a:solidFill>
            </a:endParaRPr>
          </a:p>
        </p:txBody>
      </p:sp>
      <p:sp>
        <p:nvSpPr>
          <p:cNvPr id="9"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4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4" name="Rectangle 3"/>
          <p:cNvSpPr>
            <a:spLocks noGrp="1" noChangeArrowheads="1"/>
          </p:cNvSpPr>
          <p:nvPr>
            <p:ph type="sldNum" sz="quarter" idx="11"/>
          </p:nvPr>
        </p:nvSpPr>
        <p:spPr>
          <a:ln/>
        </p:spPr>
        <p:txBody>
          <a:bodyPr/>
          <a:lstStyle>
            <a:lvl1pPr>
              <a:defRPr/>
            </a:lvl1pPr>
          </a:lstStyle>
          <a:p>
            <a:pPr>
              <a:defRPr/>
            </a:pPr>
            <a:fld id="{0B56131F-317E-4039-B77B-355B63143BAC}" type="slidenum">
              <a:rPr lang="en-US">
                <a:solidFill>
                  <a:srgbClr val="F8F8F8"/>
                </a:solidFill>
              </a:rPr>
              <a:pPr>
                <a:defRPr/>
              </a:pPr>
              <a:t>‹#›</a:t>
            </a:fld>
            <a:endParaRPr lang="en-US">
              <a:solidFill>
                <a:srgbClr val="F8F8F8"/>
              </a:solidFill>
            </a:endParaRPr>
          </a:p>
        </p:txBody>
      </p:sp>
      <p:sp>
        <p:nvSpPr>
          <p:cNvPr id="5"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4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3" name="Rectangle 3"/>
          <p:cNvSpPr>
            <a:spLocks noGrp="1" noChangeArrowheads="1"/>
          </p:cNvSpPr>
          <p:nvPr>
            <p:ph type="sldNum" sz="quarter" idx="11"/>
          </p:nvPr>
        </p:nvSpPr>
        <p:spPr>
          <a:ln/>
        </p:spPr>
        <p:txBody>
          <a:bodyPr/>
          <a:lstStyle>
            <a:lvl1pPr>
              <a:defRPr/>
            </a:lvl1pPr>
          </a:lstStyle>
          <a:p>
            <a:pPr>
              <a:defRPr/>
            </a:pPr>
            <a:fld id="{345EEEF5-157F-4AF5-B824-E56CC0C5A447}" type="slidenum">
              <a:rPr lang="en-US">
                <a:solidFill>
                  <a:srgbClr val="F8F8F8"/>
                </a:solidFill>
              </a:rPr>
              <a:pPr>
                <a:defRPr/>
              </a:pPr>
              <a:t>‹#›</a:t>
            </a:fld>
            <a:endParaRPr lang="en-US">
              <a:solidFill>
                <a:srgbClr val="F8F8F8"/>
              </a:solidFill>
            </a:endParaRPr>
          </a:p>
        </p:txBody>
      </p:sp>
      <p:sp>
        <p:nvSpPr>
          <p:cNvPr id="4"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4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1B98C56E-2797-4808-841B-8D6ABFF60CEA}" type="slidenum">
              <a:rPr lang="en-US">
                <a:solidFill>
                  <a:srgbClr val="F8F8F8"/>
                </a:solidFill>
              </a:rPr>
              <a:pPr>
                <a:defRPr/>
              </a:pPr>
              <a:t>‹#›</a:t>
            </a:fld>
            <a:endParaRPr lang="en-US">
              <a:solidFill>
                <a:srgbClr val="F8F8F8"/>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4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7B24FF0D-A254-4E15-8B0C-BC9E15DBC4C9}" type="slidenum">
              <a:rPr lang="en-US">
                <a:solidFill>
                  <a:srgbClr val="F8F8F8"/>
                </a:solidFill>
              </a:rPr>
              <a:pPr>
                <a:defRPr/>
              </a:pPr>
              <a:t>‹#›</a:t>
            </a:fld>
            <a:endParaRPr lang="en-US">
              <a:solidFill>
                <a:srgbClr val="F8F8F8"/>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4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CE7E5E71-04EA-43B1-800C-E4CE82FF170A}"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4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71D0B9DB-E2F8-4FB9-AF9E-52CE41047761}"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43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981200"/>
            <a:ext cx="8229600" cy="3886200"/>
          </a:xfrm>
        </p:spPr>
        <p:txBody>
          <a:bodyPr/>
          <a:lstStyle/>
          <a:p>
            <a:pPr lvl="0"/>
            <a:endParaRPr lang="en-US" noProof="0" smtClean="0"/>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6875854D-1451-4E44-8665-53A9A243B42C}"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438.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981200"/>
            <a:ext cx="8229600" cy="3886200"/>
          </a:xfrm>
        </p:spPr>
        <p:txBody>
          <a:bodyPr/>
          <a:lstStyle/>
          <a:p>
            <a:pPr lvl="0"/>
            <a:endParaRPr lang="en-US" noProof="0" smtClean="0"/>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F1599235-4DC5-4BE0-9D1B-B8AEAE130867}"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43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A6315ED1-3573-481B-B28B-4BB415E3D67E}" type="slidenum">
              <a:rPr lang="en-US">
                <a:solidFill>
                  <a:srgbClr val="F8F8F8"/>
                </a:solidFill>
              </a:rPr>
              <a:pPr>
                <a:defRPr/>
              </a:pPr>
              <a:t>‹#›</a:t>
            </a:fld>
            <a:endParaRPr lang="en-US">
              <a:solidFill>
                <a:srgbClr val="F8F8F8"/>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DEC5EB59-4BEC-468D-B4B6-67409E5070D5}"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4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fontAlgn="base">
                <a:spcBef>
                  <a:spcPct val="0"/>
                </a:spcBef>
                <a:spcAft>
                  <a:spcPct val="0"/>
                </a:spcAft>
                <a:defRPr/>
              </a:pPr>
              <a:endParaRPr lang="en-US" sz="2400">
                <a:solidFill>
                  <a:srgbClr val="F8F8F8"/>
                </a:solidFill>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grpSp>
          <p:nvGrpSpPr>
            <p:cNvPr id="3"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grpSp>
      </p:grpSp>
      <p:pic>
        <p:nvPicPr>
          <p:cNvPr id="18" name="Picture 21" descr="Glendon colored logo"/>
          <p:cNvPicPr>
            <a:picLocks noChangeAspect="1" noChangeArrowheads="1"/>
          </p:cNvPicPr>
          <p:nvPr/>
        </p:nvPicPr>
        <p:blipFill>
          <a:blip r:embed="rId2" cstate="print"/>
          <a:srcRect/>
          <a:stretch>
            <a:fillRect/>
          </a:stretch>
        </p:blipFill>
        <p:spPr bwMode="auto">
          <a:xfrm>
            <a:off x="0" y="685800"/>
            <a:ext cx="2935288" cy="3544888"/>
          </a:xfrm>
          <a:prstGeom prst="rect">
            <a:avLst/>
          </a:prstGeom>
          <a:noFill/>
          <a:ln w="9525">
            <a:noFill/>
            <a:miter lim="800000"/>
            <a:headEnd/>
            <a:tailEnd/>
          </a:ln>
        </p:spPr>
      </p:pic>
      <p:sp>
        <p:nvSpPr>
          <p:cNvPr id="4115"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en-US"/>
              <a:t>Click to edit Master title style</a:t>
            </a:r>
          </a:p>
        </p:txBody>
      </p:sp>
      <p:sp>
        <p:nvSpPr>
          <p:cNvPr id="4116"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en-US"/>
              <a:t>Click to edit Master subtitle style</a:t>
            </a:r>
          </a:p>
        </p:txBody>
      </p:sp>
      <p:sp>
        <p:nvSpPr>
          <p:cNvPr id="19" name="Rectangle 16"/>
          <p:cNvSpPr>
            <a:spLocks noGrp="1" noChangeArrowheads="1"/>
          </p:cNvSpPr>
          <p:nvPr>
            <p:ph type="dt" sz="half" idx="10"/>
          </p:nvPr>
        </p:nvSpPr>
        <p:spPr>
          <a:xfrm>
            <a:off x="457200" y="6248400"/>
            <a:ext cx="2133600" cy="457200"/>
          </a:xfrm>
        </p:spPr>
        <p:txBody>
          <a:bodyPr/>
          <a:lstStyle>
            <a:lvl1pPr>
              <a:defRPr/>
            </a:lvl1pPr>
          </a:lstStyle>
          <a:p>
            <a:pPr>
              <a:defRPr/>
            </a:pPr>
            <a:endParaRPr lang="en-US">
              <a:solidFill>
                <a:srgbClr val="F8F8F8"/>
              </a:solidFill>
            </a:endParaRPr>
          </a:p>
        </p:txBody>
      </p:sp>
      <p:sp>
        <p:nvSpPr>
          <p:cNvPr id="20" name="Rectangle 17"/>
          <p:cNvSpPr>
            <a:spLocks noGrp="1" noChangeArrowheads="1"/>
          </p:cNvSpPr>
          <p:nvPr>
            <p:ph type="ftr" sz="quarter" idx="11"/>
          </p:nvPr>
        </p:nvSpPr>
        <p:spPr/>
        <p:txBody>
          <a:bodyPr/>
          <a:lstStyle>
            <a:lvl1pPr>
              <a:defRPr/>
            </a:lvl1pPr>
          </a:lstStyle>
          <a:p>
            <a:pPr>
              <a:defRPr/>
            </a:pPr>
            <a:endParaRPr lang="en-US">
              <a:solidFill>
                <a:srgbClr val="F8F8F8"/>
              </a:solidFill>
            </a:endParaRPr>
          </a:p>
        </p:txBody>
      </p:sp>
      <p:sp>
        <p:nvSpPr>
          <p:cNvPr id="21" name="Rectangle 18"/>
          <p:cNvSpPr>
            <a:spLocks noGrp="1" noChangeArrowheads="1"/>
          </p:cNvSpPr>
          <p:nvPr>
            <p:ph type="sldNum" sz="quarter" idx="12"/>
          </p:nvPr>
        </p:nvSpPr>
        <p:spPr/>
        <p:txBody>
          <a:bodyPr/>
          <a:lstStyle>
            <a:lvl1pPr>
              <a:defRPr/>
            </a:lvl1pPr>
          </a:lstStyle>
          <a:p>
            <a:pPr>
              <a:defRPr/>
            </a:pPr>
            <a:fld id="{8919D13B-C984-42B0-BAA0-94B5D537DCF9}" type="slidenum">
              <a:rPr lang="en-US">
                <a:solidFill>
                  <a:srgbClr val="F8F8F8"/>
                </a:solidFill>
              </a:rPr>
              <a:pPr>
                <a:defRPr/>
              </a:pPr>
              <a:t>‹#›</a:t>
            </a:fld>
            <a:endParaRPr lang="en-US">
              <a:solidFill>
                <a:srgbClr val="F8F8F8"/>
              </a:solidFill>
            </a:endParaRPr>
          </a:p>
        </p:txBody>
      </p:sp>
    </p:spTree>
  </p:cSld>
  <p:clrMapOvr>
    <a:masterClrMapping/>
  </p:clrMapOvr>
  <p:transition/>
</p:sldLayout>
</file>

<file path=ppt/slideLayouts/slideLayout4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9467703B-B52E-4035-85BE-761D19CE3908}"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4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146D66DB-0850-4098-BE02-4113EE4261B2}"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4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6CE5CE22-CC13-4721-B089-DFC7CFFCE9D0}" type="slidenum">
              <a:rPr lang="en-US">
                <a:solidFill>
                  <a:srgbClr val="F8F8F8"/>
                </a:solidFill>
              </a:rPr>
              <a:pPr>
                <a:defRPr/>
              </a:pPr>
              <a:t>‹#›</a:t>
            </a:fld>
            <a:endParaRPr lang="en-US">
              <a:solidFill>
                <a:srgbClr val="F8F8F8"/>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4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8" name="Rectangle 3"/>
          <p:cNvSpPr>
            <a:spLocks noGrp="1" noChangeArrowheads="1"/>
          </p:cNvSpPr>
          <p:nvPr>
            <p:ph type="sldNum" sz="quarter" idx="11"/>
          </p:nvPr>
        </p:nvSpPr>
        <p:spPr>
          <a:ln/>
        </p:spPr>
        <p:txBody>
          <a:bodyPr/>
          <a:lstStyle>
            <a:lvl1pPr>
              <a:defRPr/>
            </a:lvl1pPr>
          </a:lstStyle>
          <a:p>
            <a:pPr>
              <a:defRPr/>
            </a:pPr>
            <a:fld id="{7E0C4609-B849-45A5-9454-31E563F276AE}" type="slidenum">
              <a:rPr lang="en-US">
                <a:solidFill>
                  <a:srgbClr val="F8F8F8"/>
                </a:solidFill>
              </a:rPr>
              <a:pPr>
                <a:defRPr/>
              </a:pPr>
              <a:t>‹#›</a:t>
            </a:fld>
            <a:endParaRPr lang="en-US">
              <a:solidFill>
                <a:srgbClr val="F8F8F8"/>
              </a:solidFill>
            </a:endParaRPr>
          </a:p>
        </p:txBody>
      </p:sp>
      <p:sp>
        <p:nvSpPr>
          <p:cNvPr id="9"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4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4" name="Rectangle 3"/>
          <p:cNvSpPr>
            <a:spLocks noGrp="1" noChangeArrowheads="1"/>
          </p:cNvSpPr>
          <p:nvPr>
            <p:ph type="sldNum" sz="quarter" idx="11"/>
          </p:nvPr>
        </p:nvSpPr>
        <p:spPr>
          <a:ln/>
        </p:spPr>
        <p:txBody>
          <a:bodyPr/>
          <a:lstStyle>
            <a:lvl1pPr>
              <a:defRPr/>
            </a:lvl1pPr>
          </a:lstStyle>
          <a:p>
            <a:pPr>
              <a:defRPr/>
            </a:pPr>
            <a:fld id="{F91D6AC7-A3E1-4879-A400-F2065DC11DB8}" type="slidenum">
              <a:rPr lang="en-US">
                <a:solidFill>
                  <a:srgbClr val="F8F8F8"/>
                </a:solidFill>
              </a:rPr>
              <a:pPr>
                <a:defRPr/>
              </a:pPr>
              <a:t>‹#›</a:t>
            </a:fld>
            <a:endParaRPr lang="en-US">
              <a:solidFill>
                <a:srgbClr val="F8F8F8"/>
              </a:solidFill>
            </a:endParaRPr>
          </a:p>
        </p:txBody>
      </p:sp>
      <p:sp>
        <p:nvSpPr>
          <p:cNvPr id="5"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4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3" name="Rectangle 3"/>
          <p:cNvSpPr>
            <a:spLocks noGrp="1" noChangeArrowheads="1"/>
          </p:cNvSpPr>
          <p:nvPr>
            <p:ph type="sldNum" sz="quarter" idx="11"/>
          </p:nvPr>
        </p:nvSpPr>
        <p:spPr>
          <a:ln/>
        </p:spPr>
        <p:txBody>
          <a:bodyPr/>
          <a:lstStyle>
            <a:lvl1pPr>
              <a:defRPr/>
            </a:lvl1pPr>
          </a:lstStyle>
          <a:p>
            <a:pPr>
              <a:defRPr/>
            </a:pPr>
            <a:fld id="{2411CFFF-BF01-4E6A-8415-85932C824950}" type="slidenum">
              <a:rPr lang="en-US">
                <a:solidFill>
                  <a:srgbClr val="F8F8F8"/>
                </a:solidFill>
              </a:rPr>
              <a:pPr>
                <a:defRPr/>
              </a:pPr>
              <a:t>‹#›</a:t>
            </a:fld>
            <a:endParaRPr lang="en-US">
              <a:solidFill>
                <a:srgbClr val="F8F8F8"/>
              </a:solidFill>
            </a:endParaRPr>
          </a:p>
        </p:txBody>
      </p:sp>
      <p:sp>
        <p:nvSpPr>
          <p:cNvPr id="4"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4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C5A79C13-8114-407E-9771-48BB28EDB933}" type="slidenum">
              <a:rPr lang="en-US">
                <a:solidFill>
                  <a:srgbClr val="F8F8F8"/>
                </a:solidFill>
              </a:rPr>
              <a:pPr>
                <a:defRPr/>
              </a:pPr>
              <a:t>‹#›</a:t>
            </a:fld>
            <a:endParaRPr lang="en-US">
              <a:solidFill>
                <a:srgbClr val="F8F8F8"/>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4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9C948994-E51A-4DEB-9613-E8D1576F602C}" type="slidenum">
              <a:rPr lang="en-US">
                <a:solidFill>
                  <a:srgbClr val="F8F8F8"/>
                </a:solidFill>
              </a:rPr>
              <a:pPr>
                <a:defRPr/>
              </a:pPr>
              <a:t>‹#›</a:t>
            </a:fld>
            <a:endParaRPr lang="en-US">
              <a:solidFill>
                <a:srgbClr val="F8F8F8"/>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4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F6EDA86A-1191-4FFC-977C-C984570BF411}"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D15423E6-C7C1-4EFA-98C9-33D5FDD21AEE}"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4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EAE7E2A9-31E9-45BE-BF87-A6B7B5F281AE}"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45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981200"/>
            <a:ext cx="8229600" cy="3886200"/>
          </a:xfrm>
        </p:spPr>
        <p:txBody>
          <a:bodyPr/>
          <a:lstStyle/>
          <a:p>
            <a:pPr lvl="0"/>
            <a:endParaRPr lang="en-US" noProof="0" smtClean="0"/>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D969B4AB-557B-4E79-9BE6-4F9005E8F9AD}"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45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981200"/>
            <a:ext cx="8229600" cy="3886200"/>
          </a:xfrm>
        </p:spPr>
        <p:txBody>
          <a:bodyPr/>
          <a:lstStyle/>
          <a:p>
            <a:pPr lvl="0"/>
            <a:endParaRPr lang="en-US" noProof="0" smtClean="0"/>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855C73E4-48B8-4AC8-AC83-CEB129892697}"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45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10B3C07D-B640-4F5D-8483-E8900BCFA41A}" type="slidenum">
              <a:rPr lang="en-US">
                <a:solidFill>
                  <a:srgbClr val="F8F8F8"/>
                </a:solidFill>
              </a:rPr>
              <a:pPr>
                <a:defRPr/>
              </a:pPr>
              <a:t>‹#›</a:t>
            </a:fld>
            <a:endParaRPr lang="en-US">
              <a:solidFill>
                <a:srgbClr val="F8F8F8"/>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4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fontAlgn="base">
                <a:spcBef>
                  <a:spcPct val="0"/>
                </a:spcBef>
                <a:spcAft>
                  <a:spcPct val="0"/>
                </a:spcAft>
                <a:defRPr/>
              </a:pPr>
              <a:endParaRPr lang="en-US" sz="2400">
                <a:solidFill>
                  <a:srgbClr val="F8F8F8"/>
                </a:solidFill>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grpSp>
          <p:nvGrpSpPr>
            <p:cNvPr id="3"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grpSp>
      </p:grpSp>
      <p:pic>
        <p:nvPicPr>
          <p:cNvPr id="18" name="Picture 21" descr="Glendon colored logo"/>
          <p:cNvPicPr>
            <a:picLocks noChangeAspect="1" noChangeArrowheads="1"/>
          </p:cNvPicPr>
          <p:nvPr/>
        </p:nvPicPr>
        <p:blipFill>
          <a:blip r:embed="rId2" cstate="print"/>
          <a:srcRect/>
          <a:stretch>
            <a:fillRect/>
          </a:stretch>
        </p:blipFill>
        <p:spPr bwMode="auto">
          <a:xfrm>
            <a:off x="0" y="685800"/>
            <a:ext cx="2935288" cy="3544888"/>
          </a:xfrm>
          <a:prstGeom prst="rect">
            <a:avLst/>
          </a:prstGeom>
          <a:noFill/>
          <a:ln w="9525">
            <a:noFill/>
            <a:miter lim="800000"/>
            <a:headEnd/>
            <a:tailEnd/>
          </a:ln>
        </p:spPr>
      </p:pic>
      <p:sp>
        <p:nvSpPr>
          <p:cNvPr id="4115"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en-US"/>
              <a:t>Click to edit Master title style</a:t>
            </a:r>
          </a:p>
        </p:txBody>
      </p:sp>
      <p:sp>
        <p:nvSpPr>
          <p:cNvPr id="4116"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en-US"/>
              <a:t>Click to edit Master subtitle style</a:t>
            </a:r>
          </a:p>
        </p:txBody>
      </p:sp>
      <p:sp>
        <p:nvSpPr>
          <p:cNvPr id="19" name="Rectangle 16"/>
          <p:cNvSpPr>
            <a:spLocks noGrp="1" noChangeArrowheads="1"/>
          </p:cNvSpPr>
          <p:nvPr>
            <p:ph type="dt" sz="half" idx="10"/>
          </p:nvPr>
        </p:nvSpPr>
        <p:spPr>
          <a:xfrm>
            <a:off x="457200" y="6248400"/>
            <a:ext cx="2133600" cy="457200"/>
          </a:xfrm>
        </p:spPr>
        <p:txBody>
          <a:bodyPr/>
          <a:lstStyle>
            <a:lvl1pPr>
              <a:defRPr/>
            </a:lvl1pPr>
          </a:lstStyle>
          <a:p>
            <a:pPr>
              <a:defRPr/>
            </a:pPr>
            <a:endParaRPr lang="en-US">
              <a:solidFill>
                <a:srgbClr val="F8F8F8"/>
              </a:solidFill>
            </a:endParaRPr>
          </a:p>
        </p:txBody>
      </p:sp>
      <p:sp>
        <p:nvSpPr>
          <p:cNvPr id="20" name="Rectangle 17"/>
          <p:cNvSpPr>
            <a:spLocks noGrp="1" noChangeArrowheads="1"/>
          </p:cNvSpPr>
          <p:nvPr>
            <p:ph type="ftr" sz="quarter" idx="11"/>
          </p:nvPr>
        </p:nvSpPr>
        <p:spPr/>
        <p:txBody>
          <a:bodyPr/>
          <a:lstStyle>
            <a:lvl1pPr>
              <a:defRPr/>
            </a:lvl1pPr>
          </a:lstStyle>
          <a:p>
            <a:pPr>
              <a:defRPr/>
            </a:pPr>
            <a:endParaRPr lang="en-US">
              <a:solidFill>
                <a:srgbClr val="F8F8F8"/>
              </a:solidFill>
            </a:endParaRPr>
          </a:p>
        </p:txBody>
      </p:sp>
      <p:sp>
        <p:nvSpPr>
          <p:cNvPr id="21" name="Rectangle 18"/>
          <p:cNvSpPr>
            <a:spLocks noGrp="1" noChangeArrowheads="1"/>
          </p:cNvSpPr>
          <p:nvPr>
            <p:ph type="sldNum" sz="quarter" idx="12"/>
          </p:nvPr>
        </p:nvSpPr>
        <p:spPr/>
        <p:txBody>
          <a:bodyPr/>
          <a:lstStyle>
            <a:lvl1pPr>
              <a:defRPr/>
            </a:lvl1pPr>
          </a:lstStyle>
          <a:p>
            <a:pPr>
              <a:defRPr/>
            </a:pPr>
            <a:fld id="{8919D13B-C984-42B0-BAA0-94B5D537DCF9}" type="slidenum">
              <a:rPr lang="en-US">
                <a:solidFill>
                  <a:srgbClr val="F8F8F8"/>
                </a:solidFill>
              </a:rPr>
              <a:pPr>
                <a:defRPr/>
              </a:pPr>
              <a:t>‹#›</a:t>
            </a:fld>
            <a:endParaRPr lang="en-US">
              <a:solidFill>
                <a:srgbClr val="F8F8F8"/>
              </a:solidFill>
            </a:endParaRPr>
          </a:p>
        </p:txBody>
      </p:sp>
    </p:spTree>
  </p:cSld>
  <p:clrMapOvr>
    <a:masterClrMapping/>
  </p:clrMapOvr>
  <p:transition/>
</p:sldLayout>
</file>

<file path=ppt/slideLayouts/slideLayout4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9467703B-B52E-4035-85BE-761D19CE3908}"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4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146D66DB-0850-4098-BE02-4113EE4261B2}"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4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6CE5CE22-CC13-4721-B089-DFC7CFFCE9D0}" type="slidenum">
              <a:rPr lang="en-US">
                <a:solidFill>
                  <a:srgbClr val="F8F8F8"/>
                </a:solidFill>
              </a:rPr>
              <a:pPr>
                <a:defRPr/>
              </a:pPr>
              <a:t>‹#›</a:t>
            </a:fld>
            <a:endParaRPr lang="en-US">
              <a:solidFill>
                <a:srgbClr val="F8F8F8"/>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4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8" name="Rectangle 3"/>
          <p:cNvSpPr>
            <a:spLocks noGrp="1" noChangeArrowheads="1"/>
          </p:cNvSpPr>
          <p:nvPr>
            <p:ph type="sldNum" sz="quarter" idx="11"/>
          </p:nvPr>
        </p:nvSpPr>
        <p:spPr>
          <a:ln/>
        </p:spPr>
        <p:txBody>
          <a:bodyPr/>
          <a:lstStyle>
            <a:lvl1pPr>
              <a:defRPr/>
            </a:lvl1pPr>
          </a:lstStyle>
          <a:p>
            <a:pPr>
              <a:defRPr/>
            </a:pPr>
            <a:fld id="{7E0C4609-B849-45A5-9454-31E563F276AE}" type="slidenum">
              <a:rPr lang="en-US">
                <a:solidFill>
                  <a:srgbClr val="F8F8F8"/>
                </a:solidFill>
              </a:rPr>
              <a:pPr>
                <a:defRPr/>
              </a:pPr>
              <a:t>‹#›</a:t>
            </a:fld>
            <a:endParaRPr lang="en-US">
              <a:solidFill>
                <a:srgbClr val="F8F8F8"/>
              </a:solidFill>
            </a:endParaRPr>
          </a:p>
        </p:txBody>
      </p:sp>
      <p:sp>
        <p:nvSpPr>
          <p:cNvPr id="9"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4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4" name="Rectangle 3"/>
          <p:cNvSpPr>
            <a:spLocks noGrp="1" noChangeArrowheads="1"/>
          </p:cNvSpPr>
          <p:nvPr>
            <p:ph type="sldNum" sz="quarter" idx="11"/>
          </p:nvPr>
        </p:nvSpPr>
        <p:spPr>
          <a:ln/>
        </p:spPr>
        <p:txBody>
          <a:bodyPr/>
          <a:lstStyle>
            <a:lvl1pPr>
              <a:defRPr/>
            </a:lvl1pPr>
          </a:lstStyle>
          <a:p>
            <a:pPr>
              <a:defRPr/>
            </a:pPr>
            <a:fld id="{F91D6AC7-A3E1-4879-A400-F2065DC11DB8}" type="slidenum">
              <a:rPr lang="en-US">
                <a:solidFill>
                  <a:srgbClr val="F8F8F8"/>
                </a:solidFill>
              </a:rPr>
              <a:pPr>
                <a:defRPr/>
              </a:pPr>
              <a:t>‹#›</a:t>
            </a:fld>
            <a:endParaRPr lang="en-US">
              <a:solidFill>
                <a:srgbClr val="F8F8F8"/>
              </a:solidFill>
            </a:endParaRPr>
          </a:p>
        </p:txBody>
      </p:sp>
      <p:sp>
        <p:nvSpPr>
          <p:cNvPr id="5"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660CD954-70A4-46D6-AA5B-CA66B4BC5661}" type="slidenum">
              <a:rPr lang="en-US">
                <a:solidFill>
                  <a:srgbClr val="F8F8F8"/>
                </a:solidFill>
              </a:rPr>
              <a:pPr>
                <a:defRPr/>
              </a:pPr>
              <a:t>‹#›</a:t>
            </a:fld>
            <a:endParaRPr lang="en-US">
              <a:solidFill>
                <a:srgbClr val="F8F8F8"/>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4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3" name="Rectangle 3"/>
          <p:cNvSpPr>
            <a:spLocks noGrp="1" noChangeArrowheads="1"/>
          </p:cNvSpPr>
          <p:nvPr>
            <p:ph type="sldNum" sz="quarter" idx="11"/>
          </p:nvPr>
        </p:nvSpPr>
        <p:spPr>
          <a:ln/>
        </p:spPr>
        <p:txBody>
          <a:bodyPr/>
          <a:lstStyle>
            <a:lvl1pPr>
              <a:defRPr/>
            </a:lvl1pPr>
          </a:lstStyle>
          <a:p>
            <a:pPr>
              <a:defRPr/>
            </a:pPr>
            <a:fld id="{2411CFFF-BF01-4E6A-8415-85932C824950}" type="slidenum">
              <a:rPr lang="en-US">
                <a:solidFill>
                  <a:srgbClr val="F8F8F8"/>
                </a:solidFill>
              </a:rPr>
              <a:pPr>
                <a:defRPr/>
              </a:pPr>
              <a:t>‹#›</a:t>
            </a:fld>
            <a:endParaRPr lang="en-US">
              <a:solidFill>
                <a:srgbClr val="F8F8F8"/>
              </a:solidFill>
            </a:endParaRPr>
          </a:p>
        </p:txBody>
      </p:sp>
      <p:sp>
        <p:nvSpPr>
          <p:cNvPr id="4"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4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C5A79C13-8114-407E-9771-48BB28EDB933}" type="slidenum">
              <a:rPr lang="en-US">
                <a:solidFill>
                  <a:srgbClr val="F8F8F8"/>
                </a:solidFill>
              </a:rPr>
              <a:pPr>
                <a:defRPr/>
              </a:pPr>
              <a:t>‹#›</a:t>
            </a:fld>
            <a:endParaRPr lang="en-US">
              <a:solidFill>
                <a:srgbClr val="F8F8F8"/>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4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9C948994-E51A-4DEB-9613-E8D1576F602C}" type="slidenum">
              <a:rPr lang="en-US">
                <a:solidFill>
                  <a:srgbClr val="F8F8F8"/>
                </a:solidFill>
              </a:rPr>
              <a:pPr>
                <a:defRPr/>
              </a:pPr>
              <a:t>‹#›</a:t>
            </a:fld>
            <a:endParaRPr lang="en-US">
              <a:solidFill>
                <a:srgbClr val="F8F8F8"/>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4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F6EDA86A-1191-4FFC-977C-C984570BF411}"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4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EAE7E2A9-31E9-45BE-BF87-A6B7B5F281AE}"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46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981200"/>
            <a:ext cx="8229600" cy="3886200"/>
          </a:xfrm>
        </p:spPr>
        <p:txBody>
          <a:bodyPr/>
          <a:lstStyle/>
          <a:p>
            <a:pPr lvl="0"/>
            <a:endParaRPr lang="en-US" noProof="0" smtClean="0"/>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D969B4AB-557B-4E79-9BE6-4F9005E8F9AD}"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466.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981200"/>
            <a:ext cx="8229600" cy="3886200"/>
          </a:xfrm>
        </p:spPr>
        <p:txBody>
          <a:bodyPr/>
          <a:lstStyle/>
          <a:p>
            <a:pPr lvl="0"/>
            <a:endParaRPr lang="en-US" noProof="0" smtClean="0"/>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855C73E4-48B8-4AC8-AC83-CEB129892697}"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46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10B3C07D-B640-4F5D-8483-E8900BCFA41A}" type="slidenum">
              <a:rPr lang="en-US">
                <a:solidFill>
                  <a:srgbClr val="F8F8F8"/>
                </a:solidFill>
              </a:rPr>
              <a:pPr>
                <a:defRPr/>
              </a:pPr>
              <a:t>‹#›</a:t>
            </a:fld>
            <a:endParaRPr lang="en-US">
              <a:solidFill>
                <a:srgbClr val="F8F8F8"/>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4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fontAlgn="base">
                <a:spcBef>
                  <a:spcPct val="0"/>
                </a:spcBef>
                <a:spcAft>
                  <a:spcPct val="0"/>
                </a:spcAft>
                <a:defRPr/>
              </a:pPr>
              <a:endParaRPr lang="en-US" sz="2400">
                <a:solidFill>
                  <a:srgbClr val="F8F8F8"/>
                </a:solidFill>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grpSp>
          <p:nvGrpSpPr>
            <p:cNvPr id="3"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grpSp>
      </p:grpSp>
      <p:pic>
        <p:nvPicPr>
          <p:cNvPr id="18" name="Picture 21" descr="Glendon colored logo"/>
          <p:cNvPicPr>
            <a:picLocks noChangeAspect="1" noChangeArrowheads="1"/>
          </p:cNvPicPr>
          <p:nvPr/>
        </p:nvPicPr>
        <p:blipFill>
          <a:blip r:embed="rId2" cstate="print"/>
          <a:srcRect/>
          <a:stretch>
            <a:fillRect/>
          </a:stretch>
        </p:blipFill>
        <p:spPr bwMode="auto">
          <a:xfrm>
            <a:off x="0" y="685800"/>
            <a:ext cx="2935288" cy="3544888"/>
          </a:xfrm>
          <a:prstGeom prst="rect">
            <a:avLst/>
          </a:prstGeom>
          <a:noFill/>
          <a:ln w="9525">
            <a:noFill/>
            <a:miter lim="800000"/>
            <a:headEnd/>
            <a:tailEnd/>
          </a:ln>
        </p:spPr>
      </p:pic>
      <p:sp>
        <p:nvSpPr>
          <p:cNvPr id="4115"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en-US"/>
              <a:t>Click to edit Master title style</a:t>
            </a:r>
          </a:p>
        </p:txBody>
      </p:sp>
      <p:sp>
        <p:nvSpPr>
          <p:cNvPr id="4116"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en-US"/>
              <a:t>Click to edit Master subtitle style</a:t>
            </a:r>
          </a:p>
        </p:txBody>
      </p:sp>
      <p:sp>
        <p:nvSpPr>
          <p:cNvPr id="19" name="Rectangle 16"/>
          <p:cNvSpPr>
            <a:spLocks noGrp="1" noChangeArrowheads="1"/>
          </p:cNvSpPr>
          <p:nvPr>
            <p:ph type="dt" sz="half" idx="10"/>
          </p:nvPr>
        </p:nvSpPr>
        <p:spPr>
          <a:xfrm>
            <a:off x="457200" y="6248400"/>
            <a:ext cx="2133600" cy="457200"/>
          </a:xfrm>
        </p:spPr>
        <p:txBody>
          <a:bodyPr/>
          <a:lstStyle>
            <a:lvl1pPr>
              <a:defRPr/>
            </a:lvl1pPr>
          </a:lstStyle>
          <a:p>
            <a:pPr>
              <a:defRPr/>
            </a:pPr>
            <a:endParaRPr lang="en-US">
              <a:solidFill>
                <a:srgbClr val="F8F8F8"/>
              </a:solidFill>
            </a:endParaRPr>
          </a:p>
        </p:txBody>
      </p:sp>
      <p:sp>
        <p:nvSpPr>
          <p:cNvPr id="20" name="Rectangle 17"/>
          <p:cNvSpPr>
            <a:spLocks noGrp="1" noChangeArrowheads="1"/>
          </p:cNvSpPr>
          <p:nvPr>
            <p:ph type="ftr" sz="quarter" idx="11"/>
          </p:nvPr>
        </p:nvSpPr>
        <p:spPr/>
        <p:txBody>
          <a:bodyPr/>
          <a:lstStyle>
            <a:lvl1pPr>
              <a:defRPr/>
            </a:lvl1pPr>
          </a:lstStyle>
          <a:p>
            <a:pPr>
              <a:defRPr/>
            </a:pPr>
            <a:endParaRPr lang="en-US">
              <a:solidFill>
                <a:srgbClr val="F8F8F8"/>
              </a:solidFill>
            </a:endParaRPr>
          </a:p>
        </p:txBody>
      </p:sp>
      <p:sp>
        <p:nvSpPr>
          <p:cNvPr id="21" name="Rectangle 18"/>
          <p:cNvSpPr>
            <a:spLocks noGrp="1" noChangeArrowheads="1"/>
          </p:cNvSpPr>
          <p:nvPr>
            <p:ph type="sldNum" sz="quarter" idx="12"/>
          </p:nvPr>
        </p:nvSpPr>
        <p:spPr/>
        <p:txBody>
          <a:bodyPr/>
          <a:lstStyle>
            <a:lvl1pPr>
              <a:defRPr/>
            </a:lvl1pPr>
          </a:lstStyle>
          <a:p>
            <a:pPr>
              <a:defRPr/>
            </a:pPr>
            <a:fld id="{8919D13B-C984-42B0-BAA0-94B5D537DCF9}" type="slidenum">
              <a:rPr lang="en-US">
                <a:solidFill>
                  <a:srgbClr val="F8F8F8"/>
                </a:solidFill>
              </a:rPr>
              <a:pPr>
                <a:defRPr/>
              </a:pPr>
              <a:t>‹#›</a:t>
            </a:fld>
            <a:endParaRPr lang="en-US">
              <a:solidFill>
                <a:srgbClr val="F8F8F8"/>
              </a:solidFill>
            </a:endParaRPr>
          </a:p>
        </p:txBody>
      </p:sp>
    </p:spTree>
  </p:cSld>
  <p:clrMapOvr>
    <a:masterClrMapping/>
  </p:clrMapOvr>
  <p:transition/>
</p:sldLayout>
</file>

<file path=ppt/slideLayouts/slideLayout4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9467703B-B52E-4035-85BE-761D19CE3908}"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8" name="Rectangle 3"/>
          <p:cNvSpPr>
            <a:spLocks noGrp="1" noChangeArrowheads="1"/>
          </p:cNvSpPr>
          <p:nvPr>
            <p:ph type="sldNum" sz="quarter" idx="11"/>
          </p:nvPr>
        </p:nvSpPr>
        <p:spPr>
          <a:ln/>
        </p:spPr>
        <p:txBody>
          <a:bodyPr/>
          <a:lstStyle>
            <a:lvl1pPr>
              <a:defRPr/>
            </a:lvl1pPr>
          </a:lstStyle>
          <a:p>
            <a:pPr>
              <a:defRPr/>
            </a:pPr>
            <a:fld id="{FA1C6282-967B-415F-8455-A40557BC8BD5}" type="slidenum">
              <a:rPr lang="en-US">
                <a:solidFill>
                  <a:srgbClr val="F8F8F8"/>
                </a:solidFill>
              </a:rPr>
              <a:pPr>
                <a:defRPr/>
              </a:pPr>
              <a:t>‹#›</a:t>
            </a:fld>
            <a:endParaRPr lang="en-US">
              <a:solidFill>
                <a:srgbClr val="F8F8F8"/>
              </a:solidFill>
            </a:endParaRPr>
          </a:p>
        </p:txBody>
      </p:sp>
      <p:sp>
        <p:nvSpPr>
          <p:cNvPr id="9"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4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146D66DB-0850-4098-BE02-4113EE4261B2}"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4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6CE5CE22-CC13-4721-B089-DFC7CFFCE9D0}" type="slidenum">
              <a:rPr lang="en-US">
                <a:solidFill>
                  <a:srgbClr val="F8F8F8"/>
                </a:solidFill>
              </a:rPr>
              <a:pPr>
                <a:defRPr/>
              </a:pPr>
              <a:t>‹#›</a:t>
            </a:fld>
            <a:endParaRPr lang="en-US">
              <a:solidFill>
                <a:srgbClr val="F8F8F8"/>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4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8" name="Rectangle 3"/>
          <p:cNvSpPr>
            <a:spLocks noGrp="1" noChangeArrowheads="1"/>
          </p:cNvSpPr>
          <p:nvPr>
            <p:ph type="sldNum" sz="quarter" idx="11"/>
          </p:nvPr>
        </p:nvSpPr>
        <p:spPr>
          <a:ln/>
        </p:spPr>
        <p:txBody>
          <a:bodyPr/>
          <a:lstStyle>
            <a:lvl1pPr>
              <a:defRPr/>
            </a:lvl1pPr>
          </a:lstStyle>
          <a:p>
            <a:pPr>
              <a:defRPr/>
            </a:pPr>
            <a:fld id="{7E0C4609-B849-45A5-9454-31E563F276AE}" type="slidenum">
              <a:rPr lang="en-US">
                <a:solidFill>
                  <a:srgbClr val="F8F8F8"/>
                </a:solidFill>
              </a:rPr>
              <a:pPr>
                <a:defRPr/>
              </a:pPr>
              <a:t>‹#›</a:t>
            </a:fld>
            <a:endParaRPr lang="en-US">
              <a:solidFill>
                <a:srgbClr val="F8F8F8"/>
              </a:solidFill>
            </a:endParaRPr>
          </a:p>
        </p:txBody>
      </p:sp>
      <p:sp>
        <p:nvSpPr>
          <p:cNvPr id="9"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4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4" name="Rectangle 3"/>
          <p:cNvSpPr>
            <a:spLocks noGrp="1" noChangeArrowheads="1"/>
          </p:cNvSpPr>
          <p:nvPr>
            <p:ph type="sldNum" sz="quarter" idx="11"/>
          </p:nvPr>
        </p:nvSpPr>
        <p:spPr>
          <a:ln/>
        </p:spPr>
        <p:txBody>
          <a:bodyPr/>
          <a:lstStyle>
            <a:lvl1pPr>
              <a:defRPr/>
            </a:lvl1pPr>
          </a:lstStyle>
          <a:p>
            <a:pPr>
              <a:defRPr/>
            </a:pPr>
            <a:fld id="{F91D6AC7-A3E1-4879-A400-F2065DC11DB8}" type="slidenum">
              <a:rPr lang="en-US">
                <a:solidFill>
                  <a:srgbClr val="F8F8F8"/>
                </a:solidFill>
              </a:rPr>
              <a:pPr>
                <a:defRPr/>
              </a:pPr>
              <a:t>‹#›</a:t>
            </a:fld>
            <a:endParaRPr lang="en-US">
              <a:solidFill>
                <a:srgbClr val="F8F8F8"/>
              </a:solidFill>
            </a:endParaRPr>
          </a:p>
        </p:txBody>
      </p:sp>
      <p:sp>
        <p:nvSpPr>
          <p:cNvPr id="5"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4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3" name="Rectangle 3"/>
          <p:cNvSpPr>
            <a:spLocks noGrp="1" noChangeArrowheads="1"/>
          </p:cNvSpPr>
          <p:nvPr>
            <p:ph type="sldNum" sz="quarter" idx="11"/>
          </p:nvPr>
        </p:nvSpPr>
        <p:spPr>
          <a:ln/>
        </p:spPr>
        <p:txBody>
          <a:bodyPr/>
          <a:lstStyle>
            <a:lvl1pPr>
              <a:defRPr/>
            </a:lvl1pPr>
          </a:lstStyle>
          <a:p>
            <a:pPr>
              <a:defRPr/>
            </a:pPr>
            <a:fld id="{2411CFFF-BF01-4E6A-8415-85932C824950}" type="slidenum">
              <a:rPr lang="en-US">
                <a:solidFill>
                  <a:srgbClr val="F8F8F8"/>
                </a:solidFill>
              </a:rPr>
              <a:pPr>
                <a:defRPr/>
              </a:pPr>
              <a:t>‹#›</a:t>
            </a:fld>
            <a:endParaRPr lang="en-US">
              <a:solidFill>
                <a:srgbClr val="F8F8F8"/>
              </a:solidFill>
            </a:endParaRPr>
          </a:p>
        </p:txBody>
      </p:sp>
      <p:sp>
        <p:nvSpPr>
          <p:cNvPr id="4"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4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C5A79C13-8114-407E-9771-48BB28EDB933}" type="slidenum">
              <a:rPr lang="en-US">
                <a:solidFill>
                  <a:srgbClr val="F8F8F8"/>
                </a:solidFill>
              </a:rPr>
              <a:pPr>
                <a:defRPr/>
              </a:pPr>
              <a:t>‹#›</a:t>
            </a:fld>
            <a:endParaRPr lang="en-US">
              <a:solidFill>
                <a:srgbClr val="F8F8F8"/>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4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9C948994-E51A-4DEB-9613-E8D1576F602C}" type="slidenum">
              <a:rPr lang="en-US">
                <a:solidFill>
                  <a:srgbClr val="F8F8F8"/>
                </a:solidFill>
              </a:rPr>
              <a:pPr>
                <a:defRPr/>
              </a:pPr>
              <a:t>‹#›</a:t>
            </a:fld>
            <a:endParaRPr lang="en-US">
              <a:solidFill>
                <a:srgbClr val="F8F8F8"/>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4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F6EDA86A-1191-4FFC-977C-C984570BF411}"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4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EAE7E2A9-31E9-45BE-BF87-A6B7B5F281AE}"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47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981200"/>
            <a:ext cx="8229600" cy="3886200"/>
          </a:xfrm>
        </p:spPr>
        <p:txBody>
          <a:bodyPr/>
          <a:lstStyle/>
          <a:p>
            <a:pPr lvl="0"/>
            <a:endParaRPr lang="en-US" noProof="0" smtClean="0"/>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D969B4AB-557B-4E79-9BE6-4F9005E8F9AD}"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4" name="Rectangle 3"/>
          <p:cNvSpPr>
            <a:spLocks noGrp="1" noChangeArrowheads="1"/>
          </p:cNvSpPr>
          <p:nvPr>
            <p:ph type="sldNum" sz="quarter" idx="11"/>
          </p:nvPr>
        </p:nvSpPr>
        <p:spPr>
          <a:ln/>
        </p:spPr>
        <p:txBody>
          <a:bodyPr/>
          <a:lstStyle>
            <a:lvl1pPr>
              <a:defRPr/>
            </a:lvl1pPr>
          </a:lstStyle>
          <a:p>
            <a:pPr>
              <a:defRPr/>
            </a:pPr>
            <a:fld id="{0B56131F-317E-4039-B77B-355B63143BAC}" type="slidenum">
              <a:rPr lang="en-US">
                <a:solidFill>
                  <a:srgbClr val="F8F8F8"/>
                </a:solidFill>
              </a:rPr>
              <a:pPr>
                <a:defRPr/>
              </a:pPr>
              <a:t>‹#›</a:t>
            </a:fld>
            <a:endParaRPr lang="en-US">
              <a:solidFill>
                <a:srgbClr val="F8F8F8"/>
              </a:solidFill>
            </a:endParaRPr>
          </a:p>
        </p:txBody>
      </p:sp>
      <p:sp>
        <p:nvSpPr>
          <p:cNvPr id="5"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480.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981200"/>
            <a:ext cx="8229600" cy="3886200"/>
          </a:xfrm>
        </p:spPr>
        <p:txBody>
          <a:bodyPr/>
          <a:lstStyle/>
          <a:p>
            <a:pPr lvl="0"/>
            <a:endParaRPr lang="en-US" noProof="0" smtClean="0"/>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855C73E4-48B8-4AC8-AC83-CEB129892697}"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48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10B3C07D-B640-4F5D-8483-E8900BCFA41A}" type="slidenum">
              <a:rPr lang="en-US">
                <a:solidFill>
                  <a:srgbClr val="F8F8F8"/>
                </a:solidFill>
              </a:rPr>
              <a:pPr>
                <a:defRPr/>
              </a:pPr>
              <a:t>‹#›</a:t>
            </a:fld>
            <a:endParaRPr lang="en-US">
              <a:solidFill>
                <a:srgbClr val="F8F8F8"/>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4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fontAlgn="base">
                <a:spcBef>
                  <a:spcPct val="0"/>
                </a:spcBef>
                <a:spcAft>
                  <a:spcPct val="0"/>
                </a:spcAft>
                <a:defRPr/>
              </a:pPr>
              <a:endParaRPr lang="en-US" sz="2400">
                <a:solidFill>
                  <a:srgbClr val="F8F8F8"/>
                </a:solidFill>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grpSp>
          <p:nvGrpSpPr>
            <p:cNvPr id="3"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grpSp>
      </p:grpSp>
      <p:pic>
        <p:nvPicPr>
          <p:cNvPr id="18" name="Picture 21" descr="Glendon colored logo"/>
          <p:cNvPicPr>
            <a:picLocks noChangeAspect="1" noChangeArrowheads="1"/>
          </p:cNvPicPr>
          <p:nvPr/>
        </p:nvPicPr>
        <p:blipFill>
          <a:blip r:embed="rId2" cstate="print"/>
          <a:srcRect/>
          <a:stretch>
            <a:fillRect/>
          </a:stretch>
        </p:blipFill>
        <p:spPr bwMode="auto">
          <a:xfrm>
            <a:off x="0" y="685800"/>
            <a:ext cx="2935288" cy="3544888"/>
          </a:xfrm>
          <a:prstGeom prst="rect">
            <a:avLst/>
          </a:prstGeom>
          <a:noFill/>
          <a:ln w="9525">
            <a:noFill/>
            <a:miter lim="800000"/>
            <a:headEnd/>
            <a:tailEnd/>
          </a:ln>
        </p:spPr>
      </p:pic>
      <p:sp>
        <p:nvSpPr>
          <p:cNvPr id="4115"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en-US"/>
              <a:t>Click to edit Master title style</a:t>
            </a:r>
          </a:p>
        </p:txBody>
      </p:sp>
      <p:sp>
        <p:nvSpPr>
          <p:cNvPr id="4116"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en-US"/>
              <a:t>Click to edit Master subtitle style</a:t>
            </a:r>
          </a:p>
        </p:txBody>
      </p:sp>
      <p:sp>
        <p:nvSpPr>
          <p:cNvPr id="19" name="Rectangle 16"/>
          <p:cNvSpPr>
            <a:spLocks noGrp="1" noChangeArrowheads="1"/>
          </p:cNvSpPr>
          <p:nvPr>
            <p:ph type="dt" sz="half" idx="10"/>
          </p:nvPr>
        </p:nvSpPr>
        <p:spPr>
          <a:xfrm>
            <a:off x="457200" y="6248400"/>
            <a:ext cx="2133600" cy="457200"/>
          </a:xfrm>
        </p:spPr>
        <p:txBody>
          <a:bodyPr/>
          <a:lstStyle>
            <a:lvl1pPr>
              <a:defRPr/>
            </a:lvl1pPr>
          </a:lstStyle>
          <a:p>
            <a:pPr>
              <a:defRPr/>
            </a:pPr>
            <a:endParaRPr lang="en-US">
              <a:solidFill>
                <a:srgbClr val="F8F8F8"/>
              </a:solidFill>
            </a:endParaRPr>
          </a:p>
        </p:txBody>
      </p:sp>
      <p:sp>
        <p:nvSpPr>
          <p:cNvPr id="20" name="Rectangle 17"/>
          <p:cNvSpPr>
            <a:spLocks noGrp="1" noChangeArrowheads="1"/>
          </p:cNvSpPr>
          <p:nvPr>
            <p:ph type="ftr" sz="quarter" idx="11"/>
          </p:nvPr>
        </p:nvSpPr>
        <p:spPr/>
        <p:txBody>
          <a:bodyPr/>
          <a:lstStyle>
            <a:lvl1pPr>
              <a:defRPr/>
            </a:lvl1pPr>
          </a:lstStyle>
          <a:p>
            <a:pPr>
              <a:defRPr/>
            </a:pPr>
            <a:endParaRPr lang="en-US">
              <a:solidFill>
                <a:srgbClr val="F8F8F8"/>
              </a:solidFill>
            </a:endParaRPr>
          </a:p>
        </p:txBody>
      </p:sp>
      <p:sp>
        <p:nvSpPr>
          <p:cNvPr id="21" name="Rectangle 18"/>
          <p:cNvSpPr>
            <a:spLocks noGrp="1" noChangeArrowheads="1"/>
          </p:cNvSpPr>
          <p:nvPr>
            <p:ph type="sldNum" sz="quarter" idx="12"/>
          </p:nvPr>
        </p:nvSpPr>
        <p:spPr/>
        <p:txBody>
          <a:bodyPr/>
          <a:lstStyle>
            <a:lvl1pPr>
              <a:defRPr/>
            </a:lvl1pPr>
          </a:lstStyle>
          <a:p>
            <a:pPr>
              <a:defRPr/>
            </a:pPr>
            <a:fld id="{8919D13B-C984-42B0-BAA0-94B5D537DCF9}" type="slidenum">
              <a:rPr lang="en-US">
                <a:solidFill>
                  <a:srgbClr val="F8F8F8"/>
                </a:solidFill>
              </a:rPr>
              <a:pPr>
                <a:defRPr/>
              </a:pPr>
              <a:t>‹#›</a:t>
            </a:fld>
            <a:endParaRPr lang="en-US">
              <a:solidFill>
                <a:srgbClr val="F8F8F8"/>
              </a:solidFill>
            </a:endParaRPr>
          </a:p>
        </p:txBody>
      </p:sp>
    </p:spTree>
  </p:cSld>
  <p:clrMapOvr>
    <a:masterClrMapping/>
  </p:clrMapOvr>
  <p:transition/>
</p:sldLayout>
</file>

<file path=ppt/slideLayouts/slideLayout4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9467703B-B52E-4035-85BE-761D19CE3908}"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4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146D66DB-0850-4098-BE02-4113EE4261B2}"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4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6CE5CE22-CC13-4721-B089-DFC7CFFCE9D0}" type="slidenum">
              <a:rPr lang="en-US">
                <a:solidFill>
                  <a:srgbClr val="F8F8F8"/>
                </a:solidFill>
              </a:rPr>
              <a:pPr>
                <a:defRPr/>
              </a:pPr>
              <a:t>‹#›</a:t>
            </a:fld>
            <a:endParaRPr lang="en-US">
              <a:solidFill>
                <a:srgbClr val="F8F8F8"/>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4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8" name="Rectangle 3"/>
          <p:cNvSpPr>
            <a:spLocks noGrp="1" noChangeArrowheads="1"/>
          </p:cNvSpPr>
          <p:nvPr>
            <p:ph type="sldNum" sz="quarter" idx="11"/>
          </p:nvPr>
        </p:nvSpPr>
        <p:spPr>
          <a:ln/>
        </p:spPr>
        <p:txBody>
          <a:bodyPr/>
          <a:lstStyle>
            <a:lvl1pPr>
              <a:defRPr/>
            </a:lvl1pPr>
          </a:lstStyle>
          <a:p>
            <a:pPr>
              <a:defRPr/>
            </a:pPr>
            <a:fld id="{7E0C4609-B849-45A5-9454-31E563F276AE}" type="slidenum">
              <a:rPr lang="en-US">
                <a:solidFill>
                  <a:srgbClr val="F8F8F8"/>
                </a:solidFill>
              </a:rPr>
              <a:pPr>
                <a:defRPr/>
              </a:pPr>
              <a:t>‹#›</a:t>
            </a:fld>
            <a:endParaRPr lang="en-US">
              <a:solidFill>
                <a:srgbClr val="F8F8F8"/>
              </a:solidFill>
            </a:endParaRPr>
          </a:p>
        </p:txBody>
      </p:sp>
      <p:sp>
        <p:nvSpPr>
          <p:cNvPr id="9"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4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4" name="Rectangle 3"/>
          <p:cNvSpPr>
            <a:spLocks noGrp="1" noChangeArrowheads="1"/>
          </p:cNvSpPr>
          <p:nvPr>
            <p:ph type="sldNum" sz="quarter" idx="11"/>
          </p:nvPr>
        </p:nvSpPr>
        <p:spPr>
          <a:ln/>
        </p:spPr>
        <p:txBody>
          <a:bodyPr/>
          <a:lstStyle>
            <a:lvl1pPr>
              <a:defRPr/>
            </a:lvl1pPr>
          </a:lstStyle>
          <a:p>
            <a:pPr>
              <a:defRPr/>
            </a:pPr>
            <a:fld id="{F91D6AC7-A3E1-4879-A400-F2065DC11DB8}" type="slidenum">
              <a:rPr lang="en-US">
                <a:solidFill>
                  <a:srgbClr val="F8F8F8"/>
                </a:solidFill>
              </a:rPr>
              <a:pPr>
                <a:defRPr/>
              </a:pPr>
              <a:t>‹#›</a:t>
            </a:fld>
            <a:endParaRPr lang="en-US">
              <a:solidFill>
                <a:srgbClr val="F8F8F8"/>
              </a:solidFill>
            </a:endParaRPr>
          </a:p>
        </p:txBody>
      </p:sp>
      <p:sp>
        <p:nvSpPr>
          <p:cNvPr id="5"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4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3" name="Rectangle 3"/>
          <p:cNvSpPr>
            <a:spLocks noGrp="1" noChangeArrowheads="1"/>
          </p:cNvSpPr>
          <p:nvPr>
            <p:ph type="sldNum" sz="quarter" idx="11"/>
          </p:nvPr>
        </p:nvSpPr>
        <p:spPr>
          <a:ln/>
        </p:spPr>
        <p:txBody>
          <a:bodyPr/>
          <a:lstStyle>
            <a:lvl1pPr>
              <a:defRPr/>
            </a:lvl1pPr>
          </a:lstStyle>
          <a:p>
            <a:pPr>
              <a:defRPr/>
            </a:pPr>
            <a:fld id="{2411CFFF-BF01-4E6A-8415-85932C824950}" type="slidenum">
              <a:rPr lang="en-US">
                <a:solidFill>
                  <a:srgbClr val="F8F8F8"/>
                </a:solidFill>
              </a:rPr>
              <a:pPr>
                <a:defRPr/>
              </a:pPr>
              <a:t>‹#›</a:t>
            </a:fld>
            <a:endParaRPr lang="en-US">
              <a:solidFill>
                <a:srgbClr val="F8F8F8"/>
              </a:solidFill>
            </a:endParaRPr>
          </a:p>
        </p:txBody>
      </p:sp>
      <p:sp>
        <p:nvSpPr>
          <p:cNvPr id="4"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4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C5A79C13-8114-407E-9771-48BB28EDB933}" type="slidenum">
              <a:rPr lang="en-US">
                <a:solidFill>
                  <a:srgbClr val="F8F8F8"/>
                </a:solidFill>
              </a:rPr>
              <a:pPr>
                <a:defRPr/>
              </a:pPr>
              <a:t>‹#›</a:t>
            </a:fld>
            <a:endParaRPr lang="en-US">
              <a:solidFill>
                <a:srgbClr val="F8F8F8"/>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3" name="Rectangle 3"/>
          <p:cNvSpPr>
            <a:spLocks noGrp="1" noChangeArrowheads="1"/>
          </p:cNvSpPr>
          <p:nvPr>
            <p:ph type="sldNum" sz="quarter" idx="11"/>
          </p:nvPr>
        </p:nvSpPr>
        <p:spPr>
          <a:ln/>
        </p:spPr>
        <p:txBody>
          <a:bodyPr/>
          <a:lstStyle>
            <a:lvl1pPr>
              <a:defRPr/>
            </a:lvl1pPr>
          </a:lstStyle>
          <a:p>
            <a:pPr>
              <a:defRPr/>
            </a:pPr>
            <a:fld id="{345EEEF5-157F-4AF5-B824-E56CC0C5A447}" type="slidenum">
              <a:rPr lang="en-US">
                <a:solidFill>
                  <a:srgbClr val="F8F8F8"/>
                </a:solidFill>
              </a:rPr>
              <a:pPr>
                <a:defRPr/>
              </a:pPr>
              <a:t>‹#›</a:t>
            </a:fld>
            <a:endParaRPr lang="en-US">
              <a:solidFill>
                <a:srgbClr val="F8F8F8"/>
              </a:solidFill>
            </a:endParaRPr>
          </a:p>
        </p:txBody>
      </p:sp>
      <p:sp>
        <p:nvSpPr>
          <p:cNvPr id="4"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4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9C948994-E51A-4DEB-9613-E8D1576F602C}" type="slidenum">
              <a:rPr lang="en-US">
                <a:solidFill>
                  <a:srgbClr val="F8F8F8"/>
                </a:solidFill>
              </a:rPr>
              <a:pPr>
                <a:defRPr/>
              </a:pPr>
              <a:t>‹#›</a:t>
            </a:fld>
            <a:endParaRPr lang="en-US">
              <a:solidFill>
                <a:srgbClr val="F8F8F8"/>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4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F6EDA86A-1191-4FFC-977C-C984570BF411}"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4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EAE7E2A9-31E9-45BE-BF87-A6B7B5F281AE}"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49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981200"/>
            <a:ext cx="8229600" cy="3886200"/>
          </a:xfrm>
        </p:spPr>
        <p:txBody>
          <a:bodyPr/>
          <a:lstStyle/>
          <a:p>
            <a:pPr lvl="0"/>
            <a:endParaRPr lang="en-US" noProof="0" smtClean="0"/>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D969B4AB-557B-4E79-9BE6-4F9005E8F9AD}"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494.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981200"/>
            <a:ext cx="8229600" cy="3886200"/>
          </a:xfrm>
        </p:spPr>
        <p:txBody>
          <a:bodyPr/>
          <a:lstStyle/>
          <a:p>
            <a:pPr lvl="0"/>
            <a:endParaRPr lang="en-US" noProof="0" smtClean="0"/>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855C73E4-48B8-4AC8-AC83-CEB129892697}"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49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10B3C07D-B640-4F5D-8483-E8900BCFA41A}" type="slidenum">
              <a:rPr lang="en-US">
                <a:solidFill>
                  <a:srgbClr val="F8F8F8"/>
                </a:solidFill>
              </a:rPr>
              <a:pPr>
                <a:defRPr/>
              </a:pPr>
              <a:t>‹#›</a:t>
            </a:fld>
            <a:endParaRPr lang="en-US">
              <a:solidFill>
                <a:srgbClr val="F8F8F8"/>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4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fontAlgn="base">
                <a:spcBef>
                  <a:spcPct val="0"/>
                </a:spcBef>
                <a:spcAft>
                  <a:spcPct val="0"/>
                </a:spcAft>
                <a:defRPr/>
              </a:pPr>
              <a:endParaRPr lang="en-US" sz="2400">
                <a:solidFill>
                  <a:srgbClr val="F8F8F8"/>
                </a:solidFill>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grpSp>
          <p:nvGrpSpPr>
            <p:cNvPr id="3"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grpSp>
      </p:grpSp>
      <p:pic>
        <p:nvPicPr>
          <p:cNvPr id="18" name="Picture 21" descr="Glendon colored logo"/>
          <p:cNvPicPr>
            <a:picLocks noChangeAspect="1" noChangeArrowheads="1"/>
          </p:cNvPicPr>
          <p:nvPr/>
        </p:nvPicPr>
        <p:blipFill>
          <a:blip r:embed="rId2" cstate="print"/>
          <a:srcRect/>
          <a:stretch>
            <a:fillRect/>
          </a:stretch>
        </p:blipFill>
        <p:spPr bwMode="auto">
          <a:xfrm>
            <a:off x="0" y="685800"/>
            <a:ext cx="2935288" cy="3544888"/>
          </a:xfrm>
          <a:prstGeom prst="rect">
            <a:avLst/>
          </a:prstGeom>
          <a:noFill/>
          <a:ln w="9525">
            <a:noFill/>
            <a:miter lim="800000"/>
            <a:headEnd/>
            <a:tailEnd/>
          </a:ln>
        </p:spPr>
      </p:pic>
      <p:sp>
        <p:nvSpPr>
          <p:cNvPr id="4115"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en-US"/>
              <a:t>Click to edit Master title style</a:t>
            </a:r>
          </a:p>
        </p:txBody>
      </p:sp>
      <p:sp>
        <p:nvSpPr>
          <p:cNvPr id="4116"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en-US"/>
              <a:t>Click to edit Master subtitle style</a:t>
            </a:r>
          </a:p>
        </p:txBody>
      </p:sp>
      <p:sp>
        <p:nvSpPr>
          <p:cNvPr id="19" name="Rectangle 16"/>
          <p:cNvSpPr>
            <a:spLocks noGrp="1" noChangeArrowheads="1"/>
          </p:cNvSpPr>
          <p:nvPr>
            <p:ph type="dt" sz="half" idx="10"/>
          </p:nvPr>
        </p:nvSpPr>
        <p:spPr>
          <a:xfrm>
            <a:off x="457200" y="6248400"/>
            <a:ext cx="2133600" cy="457200"/>
          </a:xfrm>
        </p:spPr>
        <p:txBody>
          <a:bodyPr/>
          <a:lstStyle>
            <a:lvl1pPr>
              <a:defRPr/>
            </a:lvl1pPr>
          </a:lstStyle>
          <a:p>
            <a:pPr>
              <a:defRPr/>
            </a:pPr>
            <a:endParaRPr lang="en-US">
              <a:solidFill>
                <a:srgbClr val="F8F8F8"/>
              </a:solidFill>
            </a:endParaRPr>
          </a:p>
        </p:txBody>
      </p:sp>
      <p:sp>
        <p:nvSpPr>
          <p:cNvPr id="20" name="Rectangle 17"/>
          <p:cNvSpPr>
            <a:spLocks noGrp="1" noChangeArrowheads="1"/>
          </p:cNvSpPr>
          <p:nvPr>
            <p:ph type="ftr" sz="quarter" idx="11"/>
          </p:nvPr>
        </p:nvSpPr>
        <p:spPr/>
        <p:txBody>
          <a:bodyPr/>
          <a:lstStyle>
            <a:lvl1pPr>
              <a:defRPr/>
            </a:lvl1pPr>
          </a:lstStyle>
          <a:p>
            <a:pPr>
              <a:defRPr/>
            </a:pPr>
            <a:endParaRPr lang="en-US">
              <a:solidFill>
                <a:srgbClr val="F8F8F8"/>
              </a:solidFill>
            </a:endParaRPr>
          </a:p>
        </p:txBody>
      </p:sp>
      <p:sp>
        <p:nvSpPr>
          <p:cNvPr id="21" name="Rectangle 18"/>
          <p:cNvSpPr>
            <a:spLocks noGrp="1" noChangeArrowheads="1"/>
          </p:cNvSpPr>
          <p:nvPr>
            <p:ph type="sldNum" sz="quarter" idx="12"/>
          </p:nvPr>
        </p:nvSpPr>
        <p:spPr/>
        <p:txBody>
          <a:bodyPr/>
          <a:lstStyle>
            <a:lvl1pPr>
              <a:defRPr/>
            </a:lvl1pPr>
          </a:lstStyle>
          <a:p>
            <a:pPr>
              <a:defRPr/>
            </a:pPr>
            <a:fld id="{8919D13B-C984-42B0-BAA0-94B5D537DCF9}" type="slidenum">
              <a:rPr lang="en-US">
                <a:solidFill>
                  <a:srgbClr val="F8F8F8"/>
                </a:solidFill>
              </a:rPr>
              <a:pPr>
                <a:defRPr/>
              </a:pPr>
              <a:t>‹#›</a:t>
            </a:fld>
            <a:endParaRPr lang="en-US">
              <a:solidFill>
                <a:srgbClr val="F8F8F8"/>
              </a:solidFill>
            </a:endParaRPr>
          </a:p>
        </p:txBody>
      </p:sp>
    </p:spTree>
  </p:cSld>
  <p:clrMapOvr>
    <a:masterClrMapping/>
  </p:clrMapOvr>
  <p:transition/>
</p:sldLayout>
</file>

<file path=ppt/slideLayouts/slideLayout4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9467703B-B52E-4035-85BE-761D19CE3908}"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4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146D66DB-0850-4098-BE02-4113EE4261B2}"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4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6CE5CE22-CC13-4721-B089-DFC7CFFCE9D0}" type="slidenum">
              <a:rPr lang="en-US">
                <a:solidFill>
                  <a:srgbClr val="F8F8F8"/>
                </a:solidFill>
              </a:rPr>
              <a:pPr>
                <a:defRPr/>
              </a:pPr>
              <a:t>‹#›</a:t>
            </a:fld>
            <a:endParaRPr lang="en-US">
              <a:solidFill>
                <a:srgbClr val="F8F8F8"/>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8" name="Rectangle 3"/>
          <p:cNvSpPr>
            <a:spLocks noGrp="1" noChangeArrowheads="1"/>
          </p:cNvSpPr>
          <p:nvPr>
            <p:ph type="sldNum" sz="quarter" idx="11"/>
          </p:nvPr>
        </p:nvSpPr>
        <p:spPr>
          <a:ln/>
        </p:spPr>
        <p:txBody>
          <a:bodyPr/>
          <a:lstStyle>
            <a:lvl1pPr>
              <a:defRPr/>
            </a:lvl1pPr>
          </a:lstStyle>
          <a:p>
            <a:pPr>
              <a:defRPr/>
            </a:pPr>
            <a:fld id="{FA1C6282-967B-415F-8455-A40557BC8BD5}" type="slidenum">
              <a:rPr lang="en-US">
                <a:solidFill>
                  <a:srgbClr val="F8F8F8"/>
                </a:solidFill>
              </a:rPr>
              <a:pPr>
                <a:defRPr/>
              </a:pPr>
              <a:t>‹#›</a:t>
            </a:fld>
            <a:endParaRPr lang="en-US">
              <a:solidFill>
                <a:srgbClr val="F8F8F8"/>
              </a:solidFill>
            </a:endParaRPr>
          </a:p>
        </p:txBody>
      </p:sp>
      <p:sp>
        <p:nvSpPr>
          <p:cNvPr id="9"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1B98C56E-2797-4808-841B-8D6ABFF60CEA}" type="slidenum">
              <a:rPr lang="en-US">
                <a:solidFill>
                  <a:srgbClr val="F8F8F8"/>
                </a:solidFill>
              </a:rPr>
              <a:pPr>
                <a:defRPr/>
              </a:pPr>
              <a:t>‹#›</a:t>
            </a:fld>
            <a:endParaRPr lang="en-US">
              <a:solidFill>
                <a:srgbClr val="F8F8F8"/>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5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8" name="Rectangle 3"/>
          <p:cNvSpPr>
            <a:spLocks noGrp="1" noChangeArrowheads="1"/>
          </p:cNvSpPr>
          <p:nvPr>
            <p:ph type="sldNum" sz="quarter" idx="11"/>
          </p:nvPr>
        </p:nvSpPr>
        <p:spPr>
          <a:ln/>
        </p:spPr>
        <p:txBody>
          <a:bodyPr/>
          <a:lstStyle>
            <a:lvl1pPr>
              <a:defRPr/>
            </a:lvl1pPr>
          </a:lstStyle>
          <a:p>
            <a:pPr>
              <a:defRPr/>
            </a:pPr>
            <a:fld id="{7E0C4609-B849-45A5-9454-31E563F276AE}" type="slidenum">
              <a:rPr lang="en-US">
                <a:solidFill>
                  <a:srgbClr val="F8F8F8"/>
                </a:solidFill>
              </a:rPr>
              <a:pPr>
                <a:defRPr/>
              </a:pPr>
              <a:t>‹#›</a:t>
            </a:fld>
            <a:endParaRPr lang="en-US">
              <a:solidFill>
                <a:srgbClr val="F8F8F8"/>
              </a:solidFill>
            </a:endParaRPr>
          </a:p>
        </p:txBody>
      </p:sp>
      <p:sp>
        <p:nvSpPr>
          <p:cNvPr id="9"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5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4" name="Rectangle 3"/>
          <p:cNvSpPr>
            <a:spLocks noGrp="1" noChangeArrowheads="1"/>
          </p:cNvSpPr>
          <p:nvPr>
            <p:ph type="sldNum" sz="quarter" idx="11"/>
          </p:nvPr>
        </p:nvSpPr>
        <p:spPr>
          <a:ln/>
        </p:spPr>
        <p:txBody>
          <a:bodyPr/>
          <a:lstStyle>
            <a:lvl1pPr>
              <a:defRPr/>
            </a:lvl1pPr>
          </a:lstStyle>
          <a:p>
            <a:pPr>
              <a:defRPr/>
            </a:pPr>
            <a:fld id="{F91D6AC7-A3E1-4879-A400-F2065DC11DB8}" type="slidenum">
              <a:rPr lang="en-US">
                <a:solidFill>
                  <a:srgbClr val="F8F8F8"/>
                </a:solidFill>
              </a:rPr>
              <a:pPr>
                <a:defRPr/>
              </a:pPr>
              <a:t>‹#›</a:t>
            </a:fld>
            <a:endParaRPr lang="en-US">
              <a:solidFill>
                <a:srgbClr val="F8F8F8"/>
              </a:solidFill>
            </a:endParaRPr>
          </a:p>
        </p:txBody>
      </p:sp>
      <p:sp>
        <p:nvSpPr>
          <p:cNvPr id="5"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5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3" name="Rectangle 3"/>
          <p:cNvSpPr>
            <a:spLocks noGrp="1" noChangeArrowheads="1"/>
          </p:cNvSpPr>
          <p:nvPr>
            <p:ph type="sldNum" sz="quarter" idx="11"/>
          </p:nvPr>
        </p:nvSpPr>
        <p:spPr>
          <a:ln/>
        </p:spPr>
        <p:txBody>
          <a:bodyPr/>
          <a:lstStyle>
            <a:lvl1pPr>
              <a:defRPr/>
            </a:lvl1pPr>
          </a:lstStyle>
          <a:p>
            <a:pPr>
              <a:defRPr/>
            </a:pPr>
            <a:fld id="{2411CFFF-BF01-4E6A-8415-85932C824950}" type="slidenum">
              <a:rPr lang="en-US">
                <a:solidFill>
                  <a:srgbClr val="F8F8F8"/>
                </a:solidFill>
              </a:rPr>
              <a:pPr>
                <a:defRPr/>
              </a:pPr>
              <a:t>‹#›</a:t>
            </a:fld>
            <a:endParaRPr lang="en-US">
              <a:solidFill>
                <a:srgbClr val="F8F8F8"/>
              </a:solidFill>
            </a:endParaRPr>
          </a:p>
        </p:txBody>
      </p:sp>
      <p:sp>
        <p:nvSpPr>
          <p:cNvPr id="4"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5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C5A79C13-8114-407E-9771-48BB28EDB933}" type="slidenum">
              <a:rPr lang="en-US">
                <a:solidFill>
                  <a:srgbClr val="F8F8F8"/>
                </a:solidFill>
              </a:rPr>
              <a:pPr>
                <a:defRPr/>
              </a:pPr>
              <a:t>‹#›</a:t>
            </a:fld>
            <a:endParaRPr lang="en-US">
              <a:solidFill>
                <a:srgbClr val="F8F8F8"/>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5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9C948994-E51A-4DEB-9613-E8D1576F602C}" type="slidenum">
              <a:rPr lang="en-US">
                <a:solidFill>
                  <a:srgbClr val="F8F8F8"/>
                </a:solidFill>
              </a:rPr>
              <a:pPr>
                <a:defRPr/>
              </a:pPr>
              <a:t>‹#›</a:t>
            </a:fld>
            <a:endParaRPr lang="en-US">
              <a:solidFill>
                <a:srgbClr val="F8F8F8"/>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5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F6EDA86A-1191-4FFC-977C-C984570BF411}"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5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EAE7E2A9-31E9-45BE-BF87-A6B7B5F281AE}"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50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981200"/>
            <a:ext cx="8229600" cy="3886200"/>
          </a:xfrm>
        </p:spPr>
        <p:txBody>
          <a:bodyPr/>
          <a:lstStyle/>
          <a:p>
            <a:pPr lvl="0"/>
            <a:endParaRPr lang="en-US" noProof="0" smtClean="0"/>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D969B4AB-557B-4E79-9BE6-4F9005E8F9AD}"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508.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981200"/>
            <a:ext cx="8229600" cy="3886200"/>
          </a:xfrm>
        </p:spPr>
        <p:txBody>
          <a:bodyPr/>
          <a:lstStyle/>
          <a:p>
            <a:pPr lvl="0"/>
            <a:endParaRPr lang="en-US" noProof="0" smtClean="0"/>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855C73E4-48B8-4AC8-AC83-CEB129892697}"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50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10B3C07D-B640-4F5D-8483-E8900BCFA41A}" type="slidenum">
              <a:rPr lang="en-US">
                <a:solidFill>
                  <a:srgbClr val="F8F8F8"/>
                </a:solidFill>
              </a:rPr>
              <a:pPr>
                <a:defRPr/>
              </a:pPr>
              <a:t>‹#›</a:t>
            </a:fld>
            <a:endParaRPr lang="en-US">
              <a:solidFill>
                <a:srgbClr val="F8F8F8"/>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7B24FF0D-A254-4E15-8B0C-BC9E15DBC4C9}" type="slidenum">
              <a:rPr lang="en-US">
                <a:solidFill>
                  <a:srgbClr val="F8F8F8"/>
                </a:solidFill>
              </a:rPr>
              <a:pPr>
                <a:defRPr/>
              </a:pPr>
              <a:t>‹#›</a:t>
            </a:fld>
            <a:endParaRPr lang="en-US">
              <a:solidFill>
                <a:srgbClr val="F8F8F8"/>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5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fontAlgn="base">
                <a:spcBef>
                  <a:spcPct val="0"/>
                </a:spcBef>
                <a:spcAft>
                  <a:spcPct val="0"/>
                </a:spcAft>
                <a:defRPr/>
              </a:pPr>
              <a:endParaRPr lang="en-US" sz="2400">
                <a:solidFill>
                  <a:srgbClr val="F8F8F8"/>
                </a:solidFill>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grpSp>
          <p:nvGrpSpPr>
            <p:cNvPr id="3"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grpSp>
      </p:grpSp>
      <p:pic>
        <p:nvPicPr>
          <p:cNvPr id="18" name="Picture 21" descr="Glendon colored logo"/>
          <p:cNvPicPr>
            <a:picLocks noChangeAspect="1" noChangeArrowheads="1"/>
          </p:cNvPicPr>
          <p:nvPr/>
        </p:nvPicPr>
        <p:blipFill>
          <a:blip r:embed="rId2" cstate="print"/>
          <a:srcRect/>
          <a:stretch>
            <a:fillRect/>
          </a:stretch>
        </p:blipFill>
        <p:spPr bwMode="auto">
          <a:xfrm>
            <a:off x="0" y="685800"/>
            <a:ext cx="2935288" cy="3544888"/>
          </a:xfrm>
          <a:prstGeom prst="rect">
            <a:avLst/>
          </a:prstGeom>
          <a:noFill/>
          <a:ln w="9525">
            <a:noFill/>
            <a:miter lim="800000"/>
            <a:headEnd/>
            <a:tailEnd/>
          </a:ln>
        </p:spPr>
      </p:pic>
      <p:sp>
        <p:nvSpPr>
          <p:cNvPr id="4115"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en-US"/>
              <a:t>Click to edit Master title style</a:t>
            </a:r>
          </a:p>
        </p:txBody>
      </p:sp>
      <p:sp>
        <p:nvSpPr>
          <p:cNvPr id="4116"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en-US"/>
              <a:t>Click to edit Master subtitle style</a:t>
            </a:r>
          </a:p>
        </p:txBody>
      </p:sp>
      <p:sp>
        <p:nvSpPr>
          <p:cNvPr id="19" name="Rectangle 16"/>
          <p:cNvSpPr>
            <a:spLocks noGrp="1" noChangeArrowheads="1"/>
          </p:cNvSpPr>
          <p:nvPr>
            <p:ph type="dt" sz="half" idx="10"/>
          </p:nvPr>
        </p:nvSpPr>
        <p:spPr>
          <a:xfrm>
            <a:off x="457200" y="6248400"/>
            <a:ext cx="2133600" cy="457200"/>
          </a:xfrm>
        </p:spPr>
        <p:txBody>
          <a:bodyPr/>
          <a:lstStyle>
            <a:lvl1pPr>
              <a:defRPr/>
            </a:lvl1pPr>
          </a:lstStyle>
          <a:p>
            <a:pPr>
              <a:defRPr/>
            </a:pPr>
            <a:endParaRPr lang="en-US">
              <a:solidFill>
                <a:srgbClr val="F8F8F8"/>
              </a:solidFill>
            </a:endParaRPr>
          </a:p>
        </p:txBody>
      </p:sp>
      <p:sp>
        <p:nvSpPr>
          <p:cNvPr id="20" name="Rectangle 17"/>
          <p:cNvSpPr>
            <a:spLocks noGrp="1" noChangeArrowheads="1"/>
          </p:cNvSpPr>
          <p:nvPr>
            <p:ph type="ftr" sz="quarter" idx="11"/>
          </p:nvPr>
        </p:nvSpPr>
        <p:spPr/>
        <p:txBody>
          <a:bodyPr/>
          <a:lstStyle>
            <a:lvl1pPr>
              <a:defRPr/>
            </a:lvl1pPr>
          </a:lstStyle>
          <a:p>
            <a:pPr>
              <a:defRPr/>
            </a:pPr>
            <a:endParaRPr lang="en-US">
              <a:solidFill>
                <a:srgbClr val="F8F8F8"/>
              </a:solidFill>
            </a:endParaRPr>
          </a:p>
        </p:txBody>
      </p:sp>
      <p:sp>
        <p:nvSpPr>
          <p:cNvPr id="21" name="Rectangle 18"/>
          <p:cNvSpPr>
            <a:spLocks noGrp="1" noChangeArrowheads="1"/>
          </p:cNvSpPr>
          <p:nvPr>
            <p:ph type="sldNum" sz="quarter" idx="12"/>
          </p:nvPr>
        </p:nvSpPr>
        <p:spPr/>
        <p:txBody>
          <a:bodyPr/>
          <a:lstStyle>
            <a:lvl1pPr>
              <a:defRPr/>
            </a:lvl1pPr>
          </a:lstStyle>
          <a:p>
            <a:pPr>
              <a:defRPr/>
            </a:pPr>
            <a:fld id="{8919D13B-C984-42B0-BAA0-94B5D537DCF9}" type="slidenum">
              <a:rPr lang="en-US">
                <a:solidFill>
                  <a:srgbClr val="F8F8F8"/>
                </a:solidFill>
              </a:rPr>
              <a:pPr>
                <a:defRPr/>
              </a:pPr>
              <a:t>‹#›</a:t>
            </a:fld>
            <a:endParaRPr lang="en-US">
              <a:solidFill>
                <a:srgbClr val="F8F8F8"/>
              </a:solidFill>
            </a:endParaRPr>
          </a:p>
        </p:txBody>
      </p:sp>
    </p:spTree>
  </p:cSld>
  <p:clrMapOvr>
    <a:masterClrMapping/>
  </p:clrMapOvr>
  <p:transition/>
</p:sldLayout>
</file>

<file path=ppt/slideLayouts/slideLayout5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9467703B-B52E-4035-85BE-761D19CE3908}"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5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146D66DB-0850-4098-BE02-4113EE4261B2}"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5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6CE5CE22-CC13-4721-B089-DFC7CFFCE9D0}" type="slidenum">
              <a:rPr lang="en-US">
                <a:solidFill>
                  <a:srgbClr val="F8F8F8"/>
                </a:solidFill>
              </a:rPr>
              <a:pPr>
                <a:defRPr/>
              </a:pPr>
              <a:t>‹#›</a:t>
            </a:fld>
            <a:endParaRPr lang="en-US">
              <a:solidFill>
                <a:srgbClr val="F8F8F8"/>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5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8" name="Rectangle 3"/>
          <p:cNvSpPr>
            <a:spLocks noGrp="1" noChangeArrowheads="1"/>
          </p:cNvSpPr>
          <p:nvPr>
            <p:ph type="sldNum" sz="quarter" idx="11"/>
          </p:nvPr>
        </p:nvSpPr>
        <p:spPr>
          <a:ln/>
        </p:spPr>
        <p:txBody>
          <a:bodyPr/>
          <a:lstStyle>
            <a:lvl1pPr>
              <a:defRPr/>
            </a:lvl1pPr>
          </a:lstStyle>
          <a:p>
            <a:pPr>
              <a:defRPr/>
            </a:pPr>
            <a:fld id="{7E0C4609-B849-45A5-9454-31E563F276AE}" type="slidenum">
              <a:rPr lang="en-US">
                <a:solidFill>
                  <a:srgbClr val="F8F8F8"/>
                </a:solidFill>
              </a:rPr>
              <a:pPr>
                <a:defRPr/>
              </a:pPr>
              <a:t>‹#›</a:t>
            </a:fld>
            <a:endParaRPr lang="en-US">
              <a:solidFill>
                <a:srgbClr val="F8F8F8"/>
              </a:solidFill>
            </a:endParaRPr>
          </a:p>
        </p:txBody>
      </p:sp>
      <p:sp>
        <p:nvSpPr>
          <p:cNvPr id="9"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5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4" name="Rectangle 3"/>
          <p:cNvSpPr>
            <a:spLocks noGrp="1" noChangeArrowheads="1"/>
          </p:cNvSpPr>
          <p:nvPr>
            <p:ph type="sldNum" sz="quarter" idx="11"/>
          </p:nvPr>
        </p:nvSpPr>
        <p:spPr>
          <a:ln/>
        </p:spPr>
        <p:txBody>
          <a:bodyPr/>
          <a:lstStyle>
            <a:lvl1pPr>
              <a:defRPr/>
            </a:lvl1pPr>
          </a:lstStyle>
          <a:p>
            <a:pPr>
              <a:defRPr/>
            </a:pPr>
            <a:fld id="{F91D6AC7-A3E1-4879-A400-F2065DC11DB8}" type="slidenum">
              <a:rPr lang="en-US">
                <a:solidFill>
                  <a:srgbClr val="F8F8F8"/>
                </a:solidFill>
              </a:rPr>
              <a:pPr>
                <a:defRPr/>
              </a:pPr>
              <a:t>‹#›</a:t>
            </a:fld>
            <a:endParaRPr lang="en-US">
              <a:solidFill>
                <a:srgbClr val="F8F8F8"/>
              </a:solidFill>
            </a:endParaRPr>
          </a:p>
        </p:txBody>
      </p:sp>
      <p:sp>
        <p:nvSpPr>
          <p:cNvPr id="5"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5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3" name="Rectangle 3"/>
          <p:cNvSpPr>
            <a:spLocks noGrp="1" noChangeArrowheads="1"/>
          </p:cNvSpPr>
          <p:nvPr>
            <p:ph type="sldNum" sz="quarter" idx="11"/>
          </p:nvPr>
        </p:nvSpPr>
        <p:spPr>
          <a:ln/>
        </p:spPr>
        <p:txBody>
          <a:bodyPr/>
          <a:lstStyle>
            <a:lvl1pPr>
              <a:defRPr/>
            </a:lvl1pPr>
          </a:lstStyle>
          <a:p>
            <a:pPr>
              <a:defRPr/>
            </a:pPr>
            <a:fld id="{2411CFFF-BF01-4E6A-8415-85932C824950}" type="slidenum">
              <a:rPr lang="en-US">
                <a:solidFill>
                  <a:srgbClr val="F8F8F8"/>
                </a:solidFill>
              </a:rPr>
              <a:pPr>
                <a:defRPr/>
              </a:pPr>
              <a:t>‹#›</a:t>
            </a:fld>
            <a:endParaRPr lang="en-US">
              <a:solidFill>
                <a:srgbClr val="F8F8F8"/>
              </a:solidFill>
            </a:endParaRPr>
          </a:p>
        </p:txBody>
      </p:sp>
      <p:sp>
        <p:nvSpPr>
          <p:cNvPr id="4"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5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C5A79C13-8114-407E-9771-48BB28EDB933}" type="slidenum">
              <a:rPr lang="en-US">
                <a:solidFill>
                  <a:srgbClr val="F8F8F8"/>
                </a:solidFill>
              </a:rPr>
              <a:pPr>
                <a:defRPr/>
              </a:pPr>
              <a:t>‹#›</a:t>
            </a:fld>
            <a:endParaRPr lang="en-US">
              <a:solidFill>
                <a:srgbClr val="F8F8F8"/>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5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9C948994-E51A-4DEB-9613-E8D1576F602C}" type="slidenum">
              <a:rPr lang="en-US">
                <a:solidFill>
                  <a:srgbClr val="F8F8F8"/>
                </a:solidFill>
              </a:rPr>
              <a:pPr>
                <a:defRPr/>
              </a:pPr>
              <a:t>‹#›</a:t>
            </a:fld>
            <a:endParaRPr lang="en-US">
              <a:solidFill>
                <a:srgbClr val="F8F8F8"/>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5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F6EDA86A-1191-4FFC-977C-C984570BF411}"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CE7E5E71-04EA-43B1-800C-E4CE82FF170A}"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5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EAE7E2A9-31E9-45BE-BF87-A6B7B5F281AE}"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52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981200"/>
            <a:ext cx="8229600" cy="3886200"/>
          </a:xfrm>
        </p:spPr>
        <p:txBody>
          <a:bodyPr/>
          <a:lstStyle/>
          <a:p>
            <a:pPr lvl="0"/>
            <a:endParaRPr lang="en-US" noProof="0" smtClean="0"/>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D969B4AB-557B-4E79-9BE6-4F9005E8F9AD}"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52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981200"/>
            <a:ext cx="8229600" cy="3886200"/>
          </a:xfrm>
        </p:spPr>
        <p:txBody>
          <a:bodyPr/>
          <a:lstStyle/>
          <a:p>
            <a:pPr lvl="0"/>
            <a:endParaRPr lang="en-US" noProof="0" smtClean="0"/>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855C73E4-48B8-4AC8-AC83-CEB129892697}"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5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10B3C07D-B640-4F5D-8483-E8900BCFA41A}" type="slidenum">
              <a:rPr lang="en-US">
                <a:solidFill>
                  <a:srgbClr val="F8F8F8"/>
                </a:solidFill>
              </a:rPr>
              <a:pPr>
                <a:defRPr/>
              </a:pPr>
              <a:t>‹#›</a:t>
            </a:fld>
            <a:endParaRPr lang="en-US">
              <a:solidFill>
                <a:srgbClr val="F8F8F8"/>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5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p:spPr>
          <p:txBody>
            <a:bodyPr wrap="none" anchor="ctr"/>
            <a:lstStyle/>
            <a:p>
              <a:pPr algn="ctr" fontAlgn="base">
                <a:spcBef>
                  <a:spcPct val="0"/>
                </a:spcBef>
                <a:spcAft>
                  <a:spcPct val="0"/>
                </a:spcAft>
                <a:defRPr/>
              </a:pPr>
              <a:endParaRPr lang="en-US" sz="2400">
                <a:solidFill>
                  <a:srgbClr val="F8F8F8"/>
                </a:solidFill>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grpSp>
          <p:nvGrpSpPr>
            <p:cNvPr id="3"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grpSp>
      </p:grpSp>
      <p:pic>
        <p:nvPicPr>
          <p:cNvPr id="18" name="Picture 21" descr="Glendon colored logo"/>
          <p:cNvPicPr>
            <a:picLocks noChangeAspect="1" noChangeArrowheads="1"/>
          </p:cNvPicPr>
          <p:nvPr/>
        </p:nvPicPr>
        <p:blipFill>
          <a:blip r:embed="rId2" cstate="print"/>
          <a:srcRect/>
          <a:stretch>
            <a:fillRect/>
          </a:stretch>
        </p:blipFill>
        <p:spPr bwMode="auto">
          <a:xfrm>
            <a:off x="0" y="685800"/>
            <a:ext cx="2935288" cy="3544888"/>
          </a:xfrm>
          <a:prstGeom prst="rect">
            <a:avLst/>
          </a:prstGeom>
          <a:noFill/>
          <a:ln w="9525">
            <a:noFill/>
            <a:miter lim="800000"/>
            <a:headEnd/>
            <a:tailEnd/>
          </a:ln>
        </p:spPr>
      </p:pic>
      <p:sp>
        <p:nvSpPr>
          <p:cNvPr id="4115"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en-US"/>
              <a:t>Click to edit Master title style</a:t>
            </a:r>
          </a:p>
        </p:txBody>
      </p:sp>
      <p:sp>
        <p:nvSpPr>
          <p:cNvPr id="4116"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en-US"/>
              <a:t>Click to edit Master subtitle style</a:t>
            </a:r>
          </a:p>
        </p:txBody>
      </p:sp>
      <p:sp>
        <p:nvSpPr>
          <p:cNvPr id="19" name="Rectangle 16"/>
          <p:cNvSpPr>
            <a:spLocks noGrp="1" noChangeArrowheads="1"/>
          </p:cNvSpPr>
          <p:nvPr>
            <p:ph type="dt" sz="half" idx="10"/>
          </p:nvPr>
        </p:nvSpPr>
        <p:spPr>
          <a:xfrm>
            <a:off x="457200" y="6248400"/>
            <a:ext cx="2133600" cy="457200"/>
          </a:xfrm>
        </p:spPr>
        <p:txBody>
          <a:bodyPr/>
          <a:lstStyle>
            <a:lvl1pPr>
              <a:defRPr/>
            </a:lvl1pPr>
          </a:lstStyle>
          <a:p>
            <a:pPr>
              <a:defRPr/>
            </a:pPr>
            <a:endParaRPr lang="en-US">
              <a:solidFill>
                <a:srgbClr val="F8F8F8"/>
              </a:solidFill>
            </a:endParaRPr>
          </a:p>
        </p:txBody>
      </p:sp>
      <p:sp>
        <p:nvSpPr>
          <p:cNvPr id="20" name="Rectangle 17"/>
          <p:cNvSpPr>
            <a:spLocks noGrp="1" noChangeArrowheads="1"/>
          </p:cNvSpPr>
          <p:nvPr>
            <p:ph type="ftr" sz="quarter" idx="11"/>
          </p:nvPr>
        </p:nvSpPr>
        <p:spPr/>
        <p:txBody>
          <a:bodyPr/>
          <a:lstStyle>
            <a:lvl1pPr>
              <a:defRPr/>
            </a:lvl1pPr>
          </a:lstStyle>
          <a:p>
            <a:pPr>
              <a:defRPr/>
            </a:pPr>
            <a:endParaRPr lang="en-US">
              <a:solidFill>
                <a:srgbClr val="F8F8F8"/>
              </a:solidFill>
            </a:endParaRPr>
          </a:p>
        </p:txBody>
      </p:sp>
      <p:sp>
        <p:nvSpPr>
          <p:cNvPr id="21" name="Rectangle 18"/>
          <p:cNvSpPr>
            <a:spLocks noGrp="1" noChangeArrowheads="1"/>
          </p:cNvSpPr>
          <p:nvPr>
            <p:ph type="sldNum" sz="quarter" idx="12"/>
          </p:nvPr>
        </p:nvSpPr>
        <p:spPr/>
        <p:txBody>
          <a:bodyPr/>
          <a:lstStyle>
            <a:lvl1pPr>
              <a:defRPr/>
            </a:lvl1pPr>
          </a:lstStyle>
          <a:p>
            <a:pPr>
              <a:defRPr/>
            </a:pPr>
            <a:fld id="{816B325D-430D-4CA6-A892-DE0DA0B54634}" type="slidenum">
              <a:rPr lang="en-US">
                <a:solidFill>
                  <a:srgbClr val="F8F8F8"/>
                </a:solidFill>
              </a:rPr>
              <a:pPr>
                <a:defRPr/>
              </a:pPr>
              <a:t>‹#›</a:t>
            </a:fld>
            <a:endParaRPr lang="en-US">
              <a:solidFill>
                <a:srgbClr val="F8F8F8"/>
              </a:solidFill>
            </a:endParaRPr>
          </a:p>
        </p:txBody>
      </p:sp>
    </p:spTree>
  </p:cSld>
  <p:clrMapOvr>
    <a:masterClrMapping/>
  </p:clrMapOvr>
  <p:transition/>
</p:sldLayout>
</file>

<file path=ppt/slideLayouts/slideLayout5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DEC5EB59-4BEC-468D-B4B6-67409E5070D5}"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5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D15423E6-C7C1-4EFA-98C9-33D5FDD21AEE}"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5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660CD954-70A4-46D6-AA5B-CA66B4BC5661}" type="slidenum">
              <a:rPr lang="en-US">
                <a:solidFill>
                  <a:srgbClr val="F8F8F8"/>
                </a:solidFill>
              </a:rPr>
              <a:pPr>
                <a:defRPr/>
              </a:pPr>
              <a:t>‹#›</a:t>
            </a:fld>
            <a:endParaRPr lang="en-US">
              <a:solidFill>
                <a:srgbClr val="F8F8F8"/>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5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8" name="Rectangle 3"/>
          <p:cNvSpPr>
            <a:spLocks noGrp="1" noChangeArrowheads="1"/>
          </p:cNvSpPr>
          <p:nvPr>
            <p:ph type="sldNum" sz="quarter" idx="11"/>
          </p:nvPr>
        </p:nvSpPr>
        <p:spPr>
          <a:ln/>
        </p:spPr>
        <p:txBody>
          <a:bodyPr/>
          <a:lstStyle>
            <a:lvl1pPr>
              <a:defRPr/>
            </a:lvl1pPr>
          </a:lstStyle>
          <a:p>
            <a:pPr>
              <a:defRPr/>
            </a:pPr>
            <a:fld id="{FA1C6282-967B-415F-8455-A40557BC8BD5}" type="slidenum">
              <a:rPr lang="en-US">
                <a:solidFill>
                  <a:srgbClr val="F8F8F8"/>
                </a:solidFill>
              </a:rPr>
              <a:pPr>
                <a:defRPr/>
              </a:pPr>
              <a:t>‹#›</a:t>
            </a:fld>
            <a:endParaRPr lang="en-US">
              <a:solidFill>
                <a:srgbClr val="F8F8F8"/>
              </a:solidFill>
            </a:endParaRPr>
          </a:p>
        </p:txBody>
      </p:sp>
      <p:sp>
        <p:nvSpPr>
          <p:cNvPr id="9"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5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4" name="Rectangle 3"/>
          <p:cNvSpPr>
            <a:spLocks noGrp="1" noChangeArrowheads="1"/>
          </p:cNvSpPr>
          <p:nvPr>
            <p:ph type="sldNum" sz="quarter" idx="11"/>
          </p:nvPr>
        </p:nvSpPr>
        <p:spPr>
          <a:ln/>
        </p:spPr>
        <p:txBody>
          <a:bodyPr/>
          <a:lstStyle>
            <a:lvl1pPr>
              <a:defRPr/>
            </a:lvl1pPr>
          </a:lstStyle>
          <a:p>
            <a:pPr>
              <a:defRPr/>
            </a:pPr>
            <a:fld id="{0B56131F-317E-4039-B77B-355B63143BAC}" type="slidenum">
              <a:rPr lang="en-US">
                <a:solidFill>
                  <a:srgbClr val="F8F8F8"/>
                </a:solidFill>
              </a:rPr>
              <a:pPr>
                <a:defRPr/>
              </a:pPr>
              <a:t>‹#›</a:t>
            </a:fld>
            <a:endParaRPr lang="en-US">
              <a:solidFill>
                <a:srgbClr val="F8F8F8"/>
              </a:solidFill>
            </a:endParaRPr>
          </a:p>
        </p:txBody>
      </p:sp>
      <p:sp>
        <p:nvSpPr>
          <p:cNvPr id="5"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71D0B9DB-E2F8-4FB9-AF9E-52CE41047761}"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5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3" name="Rectangle 3"/>
          <p:cNvSpPr>
            <a:spLocks noGrp="1" noChangeArrowheads="1"/>
          </p:cNvSpPr>
          <p:nvPr>
            <p:ph type="sldNum" sz="quarter" idx="11"/>
          </p:nvPr>
        </p:nvSpPr>
        <p:spPr>
          <a:ln/>
        </p:spPr>
        <p:txBody>
          <a:bodyPr/>
          <a:lstStyle>
            <a:lvl1pPr>
              <a:defRPr/>
            </a:lvl1pPr>
          </a:lstStyle>
          <a:p>
            <a:pPr>
              <a:defRPr/>
            </a:pPr>
            <a:fld id="{345EEEF5-157F-4AF5-B824-E56CC0C5A447}" type="slidenum">
              <a:rPr lang="en-US">
                <a:solidFill>
                  <a:srgbClr val="F8F8F8"/>
                </a:solidFill>
              </a:rPr>
              <a:pPr>
                <a:defRPr/>
              </a:pPr>
              <a:t>‹#›</a:t>
            </a:fld>
            <a:endParaRPr lang="en-US">
              <a:solidFill>
                <a:srgbClr val="F8F8F8"/>
              </a:solidFill>
            </a:endParaRPr>
          </a:p>
        </p:txBody>
      </p:sp>
      <p:sp>
        <p:nvSpPr>
          <p:cNvPr id="4"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5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1B98C56E-2797-4808-841B-8D6ABFF60CEA}" type="slidenum">
              <a:rPr lang="en-US">
                <a:solidFill>
                  <a:srgbClr val="F8F8F8"/>
                </a:solidFill>
              </a:rPr>
              <a:pPr>
                <a:defRPr/>
              </a:pPr>
              <a:t>‹#›</a:t>
            </a:fld>
            <a:endParaRPr lang="en-US">
              <a:solidFill>
                <a:srgbClr val="F8F8F8"/>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5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7B24FF0D-A254-4E15-8B0C-BC9E15DBC4C9}" type="slidenum">
              <a:rPr lang="en-US">
                <a:solidFill>
                  <a:srgbClr val="F8F8F8"/>
                </a:solidFill>
              </a:rPr>
              <a:pPr>
                <a:defRPr/>
              </a:pPr>
              <a:t>‹#›</a:t>
            </a:fld>
            <a:endParaRPr lang="en-US">
              <a:solidFill>
                <a:srgbClr val="F8F8F8"/>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5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CE7E5E71-04EA-43B1-800C-E4CE82FF170A}"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5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71D0B9DB-E2F8-4FB9-AF9E-52CE41047761}"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53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981200"/>
            <a:ext cx="8229600" cy="3886200"/>
          </a:xfrm>
        </p:spPr>
        <p:txBody>
          <a:bodyPr/>
          <a:lstStyle/>
          <a:p>
            <a:pPr lvl="0"/>
            <a:endParaRPr lang="en-US" noProof="0" smtClean="0"/>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6875854D-1451-4E44-8665-53A9A243B42C}"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536.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981200"/>
            <a:ext cx="8229600" cy="3886200"/>
          </a:xfrm>
        </p:spPr>
        <p:txBody>
          <a:bodyPr/>
          <a:lstStyle/>
          <a:p>
            <a:pPr lvl="0"/>
            <a:endParaRPr lang="en-US" noProof="0" smtClean="0"/>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F1599235-4DC5-4BE0-9D1B-B8AEAE130867}"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53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A6315ED1-3573-481B-B28B-4BB415E3D67E}" type="slidenum">
              <a:rPr lang="en-US">
                <a:solidFill>
                  <a:srgbClr val="F8F8F8"/>
                </a:solidFill>
              </a:rPr>
              <a:pPr>
                <a:defRPr/>
              </a:pPr>
              <a:t>‹#›</a:t>
            </a:fld>
            <a:endParaRPr lang="en-US">
              <a:solidFill>
                <a:srgbClr val="F8F8F8"/>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5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p:spPr>
          <p:txBody>
            <a:bodyPr wrap="none" anchor="ctr"/>
            <a:lstStyle/>
            <a:p>
              <a:pPr algn="ctr" fontAlgn="base">
                <a:spcBef>
                  <a:spcPct val="0"/>
                </a:spcBef>
                <a:spcAft>
                  <a:spcPct val="0"/>
                </a:spcAft>
                <a:defRPr/>
              </a:pPr>
              <a:endParaRPr lang="en-US" sz="2400">
                <a:solidFill>
                  <a:srgbClr val="F8F8F8"/>
                </a:solidFill>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grpSp>
          <p:nvGrpSpPr>
            <p:cNvPr id="3"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grpSp>
      </p:grpSp>
      <p:pic>
        <p:nvPicPr>
          <p:cNvPr id="18" name="Picture 21" descr="Glendon colored logo"/>
          <p:cNvPicPr>
            <a:picLocks noChangeAspect="1" noChangeArrowheads="1"/>
          </p:cNvPicPr>
          <p:nvPr/>
        </p:nvPicPr>
        <p:blipFill>
          <a:blip r:embed="rId2" cstate="print"/>
          <a:srcRect/>
          <a:stretch>
            <a:fillRect/>
          </a:stretch>
        </p:blipFill>
        <p:spPr bwMode="auto">
          <a:xfrm>
            <a:off x="0" y="685800"/>
            <a:ext cx="2935288" cy="3544888"/>
          </a:xfrm>
          <a:prstGeom prst="rect">
            <a:avLst/>
          </a:prstGeom>
          <a:noFill/>
          <a:ln w="9525">
            <a:noFill/>
            <a:miter lim="800000"/>
            <a:headEnd/>
            <a:tailEnd/>
          </a:ln>
        </p:spPr>
      </p:pic>
      <p:sp>
        <p:nvSpPr>
          <p:cNvPr id="4115"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en-US"/>
              <a:t>Click to edit Master title style</a:t>
            </a:r>
          </a:p>
        </p:txBody>
      </p:sp>
      <p:sp>
        <p:nvSpPr>
          <p:cNvPr id="4116"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en-US"/>
              <a:t>Click to edit Master subtitle style</a:t>
            </a:r>
          </a:p>
        </p:txBody>
      </p:sp>
      <p:sp>
        <p:nvSpPr>
          <p:cNvPr id="19" name="Rectangle 16"/>
          <p:cNvSpPr>
            <a:spLocks noGrp="1" noChangeArrowheads="1"/>
          </p:cNvSpPr>
          <p:nvPr>
            <p:ph type="dt" sz="half" idx="10"/>
          </p:nvPr>
        </p:nvSpPr>
        <p:spPr>
          <a:xfrm>
            <a:off x="457200" y="6248400"/>
            <a:ext cx="2133600" cy="457200"/>
          </a:xfrm>
        </p:spPr>
        <p:txBody>
          <a:bodyPr/>
          <a:lstStyle>
            <a:lvl1pPr>
              <a:defRPr/>
            </a:lvl1pPr>
          </a:lstStyle>
          <a:p>
            <a:pPr>
              <a:defRPr/>
            </a:pPr>
            <a:endParaRPr lang="en-US">
              <a:solidFill>
                <a:srgbClr val="F8F8F8"/>
              </a:solidFill>
            </a:endParaRPr>
          </a:p>
        </p:txBody>
      </p:sp>
      <p:sp>
        <p:nvSpPr>
          <p:cNvPr id="20" name="Rectangle 17"/>
          <p:cNvSpPr>
            <a:spLocks noGrp="1" noChangeArrowheads="1"/>
          </p:cNvSpPr>
          <p:nvPr>
            <p:ph type="ftr" sz="quarter" idx="11"/>
          </p:nvPr>
        </p:nvSpPr>
        <p:spPr/>
        <p:txBody>
          <a:bodyPr/>
          <a:lstStyle>
            <a:lvl1pPr>
              <a:defRPr/>
            </a:lvl1pPr>
          </a:lstStyle>
          <a:p>
            <a:pPr>
              <a:defRPr/>
            </a:pPr>
            <a:endParaRPr lang="en-US">
              <a:solidFill>
                <a:srgbClr val="F8F8F8"/>
              </a:solidFill>
            </a:endParaRPr>
          </a:p>
        </p:txBody>
      </p:sp>
      <p:sp>
        <p:nvSpPr>
          <p:cNvPr id="21" name="Rectangle 18"/>
          <p:cNvSpPr>
            <a:spLocks noGrp="1" noChangeArrowheads="1"/>
          </p:cNvSpPr>
          <p:nvPr>
            <p:ph type="sldNum" sz="quarter" idx="12"/>
          </p:nvPr>
        </p:nvSpPr>
        <p:spPr/>
        <p:txBody>
          <a:bodyPr/>
          <a:lstStyle>
            <a:lvl1pPr>
              <a:defRPr/>
            </a:lvl1pPr>
          </a:lstStyle>
          <a:p>
            <a:pPr>
              <a:defRPr/>
            </a:pPr>
            <a:fld id="{816B325D-430D-4CA6-A892-DE0DA0B54634}" type="slidenum">
              <a:rPr lang="en-US">
                <a:solidFill>
                  <a:srgbClr val="F8F8F8"/>
                </a:solidFill>
              </a:rPr>
              <a:pPr>
                <a:defRPr/>
              </a:pPr>
              <a:t>‹#›</a:t>
            </a:fld>
            <a:endParaRPr lang="en-US">
              <a:solidFill>
                <a:srgbClr val="F8F8F8"/>
              </a:solidFill>
            </a:endParaRPr>
          </a:p>
        </p:txBody>
      </p:sp>
    </p:spTree>
  </p:cSld>
  <p:clrMapOvr>
    <a:masterClrMapping/>
  </p:clrMapOvr>
  <p:transition/>
</p:sldLayout>
</file>

<file path=ppt/slideLayouts/slideLayout5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DEC5EB59-4BEC-468D-B4B6-67409E5070D5}"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981200"/>
            <a:ext cx="8229600" cy="3886200"/>
          </a:xfrm>
        </p:spPr>
        <p:txBody>
          <a:bodyPr/>
          <a:lstStyle/>
          <a:p>
            <a:pPr lvl="0"/>
            <a:endParaRPr lang="en-US" noProof="0" smtClean="0"/>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6875854D-1451-4E44-8665-53A9A243B42C}"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5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D15423E6-C7C1-4EFA-98C9-33D5FDD21AEE}"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5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660CD954-70A4-46D6-AA5B-CA66B4BC5661}" type="slidenum">
              <a:rPr lang="en-US">
                <a:solidFill>
                  <a:srgbClr val="F8F8F8"/>
                </a:solidFill>
              </a:rPr>
              <a:pPr>
                <a:defRPr/>
              </a:pPr>
              <a:t>‹#›</a:t>
            </a:fld>
            <a:endParaRPr lang="en-US">
              <a:solidFill>
                <a:srgbClr val="F8F8F8"/>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5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8" name="Rectangle 3"/>
          <p:cNvSpPr>
            <a:spLocks noGrp="1" noChangeArrowheads="1"/>
          </p:cNvSpPr>
          <p:nvPr>
            <p:ph type="sldNum" sz="quarter" idx="11"/>
          </p:nvPr>
        </p:nvSpPr>
        <p:spPr>
          <a:ln/>
        </p:spPr>
        <p:txBody>
          <a:bodyPr/>
          <a:lstStyle>
            <a:lvl1pPr>
              <a:defRPr/>
            </a:lvl1pPr>
          </a:lstStyle>
          <a:p>
            <a:pPr>
              <a:defRPr/>
            </a:pPr>
            <a:fld id="{FA1C6282-967B-415F-8455-A40557BC8BD5}" type="slidenum">
              <a:rPr lang="en-US">
                <a:solidFill>
                  <a:srgbClr val="F8F8F8"/>
                </a:solidFill>
              </a:rPr>
              <a:pPr>
                <a:defRPr/>
              </a:pPr>
              <a:t>‹#›</a:t>
            </a:fld>
            <a:endParaRPr lang="en-US">
              <a:solidFill>
                <a:srgbClr val="F8F8F8"/>
              </a:solidFill>
            </a:endParaRPr>
          </a:p>
        </p:txBody>
      </p:sp>
      <p:sp>
        <p:nvSpPr>
          <p:cNvPr id="9"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5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4" name="Rectangle 3"/>
          <p:cNvSpPr>
            <a:spLocks noGrp="1" noChangeArrowheads="1"/>
          </p:cNvSpPr>
          <p:nvPr>
            <p:ph type="sldNum" sz="quarter" idx="11"/>
          </p:nvPr>
        </p:nvSpPr>
        <p:spPr>
          <a:ln/>
        </p:spPr>
        <p:txBody>
          <a:bodyPr/>
          <a:lstStyle>
            <a:lvl1pPr>
              <a:defRPr/>
            </a:lvl1pPr>
          </a:lstStyle>
          <a:p>
            <a:pPr>
              <a:defRPr/>
            </a:pPr>
            <a:fld id="{0B56131F-317E-4039-B77B-355B63143BAC}" type="slidenum">
              <a:rPr lang="en-US">
                <a:solidFill>
                  <a:srgbClr val="F8F8F8"/>
                </a:solidFill>
              </a:rPr>
              <a:pPr>
                <a:defRPr/>
              </a:pPr>
              <a:t>‹#›</a:t>
            </a:fld>
            <a:endParaRPr lang="en-US">
              <a:solidFill>
                <a:srgbClr val="F8F8F8"/>
              </a:solidFill>
            </a:endParaRPr>
          </a:p>
        </p:txBody>
      </p:sp>
      <p:sp>
        <p:nvSpPr>
          <p:cNvPr id="5"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5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3" name="Rectangle 3"/>
          <p:cNvSpPr>
            <a:spLocks noGrp="1" noChangeArrowheads="1"/>
          </p:cNvSpPr>
          <p:nvPr>
            <p:ph type="sldNum" sz="quarter" idx="11"/>
          </p:nvPr>
        </p:nvSpPr>
        <p:spPr>
          <a:ln/>
        </p:spPr>
        <p:txBody>
          <a:bodyPr/>
          <a:lstStyle>
            <a:lvl1pPr>
              <a:defRPr/>
            </a:lvl1pPr>
          </a:lstStyle>
          <a:p>
            <a:pPr>
              <a:defRPr/>
            </a:pPr>
            <a:fld id="{345EEEF5-157F-4AF5-B824-E56CC0C5A447}" type="slidenum">
              <a:rPr lang="en-US">
                <a:solidFill>
                  <a:srgbClr val="F8F8F8"/>
                </a:solidFill>
              </a:rPr>
              <a:pPr>
                <a:defRPr/>
              </a:pPr>
              <a:t>‹#›</a:t>
            </a:fld>
            <a:endParaRPr lang="en-US">
              <a:solidFill>
                <a:srgbClr val="F8F8F8"/>
              </a:solidFill>
            </a:endParaRPr>
          </a:p>
        </p:txBody>
      </p:sp>
      <p:sp>
        <p:nvSpPr>
          <p:cNvPr id="4"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5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1B98C56E-2797-4808-841B-8D6ABFF60CEA}" type="slidenum">
              <a:rPr lang="en-US">
                <a:solidFill>
                  <a:srgbClr val="F8F8F8"/>
                </a:solidFill>
              </a:rPr>
              <a:pPr>
                <a:defRPr/>
              </a:pPr>
              <a:t>‹#›</a:t>
            </a:fld>
            <a:endParaRPr lang="en-US">
              <a:solidFill>
                <a:srgbClr val="F8F8F8"/>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5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7B24FF0D-A254-4E15-8B0C-BC9E15DBC4C9}" type="slidenum">
              <a:rPr lang="en-US">
                <a:solidFill>
                  <a:srgbClr val="F8F8F8"/>
                </a:solidFill>
              </a:rPr>
              <a:pPr>
                <a:defRPr/>
              </a:pPr>
              <a:t>‹#›</a:t>
            </a:fld>
            <a:endParaRPr lang="en-US">
              <a:solidFill>
                <a:srgbClr val="F8F8F8"/>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5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CE7E5E71-04EA-43B1-800C-E4CE82FF170A}"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5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71D0B9DB-E2F8-4FB9-AF9E-52CE41047761}"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54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981200"/>
            <a:ext cx="8229600" cy="3886200"/>
          </a:xfrm>
        </p:spPr>
        <p:txBody>
          <a:bodyPr/>
          <a:lstStyle/>
          <a:p>
            <a:pPr lvl="0"/>
            <a:endParaRPr lang="en-US" noProof="0" smtClean="0"/>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6875854D-1451-4E44-8665-53A9A243B42C}"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981200"/>
            <a:ext cx="8229600" cy="3886200"/>
          </a:xfrm>
        </p:spPr>
        <p:txBody>
          <a:bodyPr/>
          <a:lstStyle/>
          <a:p>
            <a:pPr lvl="0"/>
            <a:endParaRPr lang="en-US" noProof="0" smtClean="0"/>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F1599235-4DC5-4BE0-9D1B-B8AEAE130867}"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550.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981200"/>
            <a:ext cx="8229600" cy="3886200"/>
          </a:xfrm>
        </p:spPr>
        <p:txBody>
          <a:bodyPr/>
          <a:lstStyle/>
          <a:p>
            <a:pPr lvl="0"/>
            <a:endParaRPr lang="en-US" noProof="0" smtClean="0"/>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F1599235-4DC5-4BE0-9D1B-B8AEAE130867}"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55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A6315ED1-3573-481B-B28B-4BB415E3D67E}" type="slidenum">
              <a:rPr lang="en-US">
                <a:solidFill>
                  <a:srgbClr val="F8F8F8"/>
                </a:solidFill>
              </a:rPr>
              <a:pPr>
                <a:defRPr/>
              </a:pPr>
              <a:t>‹#›</a:t>
            </a:fld>
            <a:endParaRPr lang="en-US">
              <a:solidFill>
                <a:srgbClr val="F8F8F8"/>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5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p:spPr>
          <p:txBody>
            <a:bodyPr wrap="none" anchor="ctr"/>
            <a:lstStyle/>
            <a:p>
              <a:pPr algn="ctr" fontAlgn="base">
                <a:spcBef>
                  <a:spcPct val="0"/>
                </a:spcBef>
                <a:spcAft>
                  <a:spcPct val="0"/>
                </a:spcAft>
                <a:defRPr/>
              </a:pPr>
              <a:endParaRPr lang="en-US" sz="2400">
                <a:solidFill>
                  <a:srgbClr val="F8F8F8"/>
                </a:solidFill>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grpSp>
          <p:nvGrpSpPr>
            <p:cNvPr id="3"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grpSp>
      </p:grpSp>
      <p:pic>
        <p:nvPicPr>
          <p:cNvPr id="18" name="Picture 21" descr="Glendon colored logo"/>
          <p:cNvPicPr>
            <a:picLocks noChangeAspect="1" noChangeArrowheads="1"/>
          </p:cNvPicPr>
          <p:nvPr/>
        </p:nvPicPr>
        <p:blipFill>
          <a:blip r:embed="rId2" cstate="print"/>
          <a:srcRect/>
          <a:stretch>
            <a:fillRect/>
          </a:stretch>
        </p:blipFill>
        <p:spPr bwMode="auto">
          <a:xfrm>
            <a:off x="0" y="685800"/>
            <a:ext cx="2935288" cy="3544888"/>
          </a:xfrm>
          <a:prstGeom prst="rect">
            <a:avLst/>
          </a:prstGeom>
          <a:noFill/>
          <a:ln w="9525">
            <a:noFill/>
            <a:miter lim="800000"/>
            <a:headEnd/>
            <a:tailEnd/>
          </a:ln>
        </p:spPr>
      </p:pic>
      <p:sp>
        <p:nvSpPr>
          <p:cNvPr id="4115"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en-US"/>
              <a:t>Click to edit Master title style</a:t>
            </a:r>
          </a:p>
        </p:txBody>
      </p:sp>
      <p:sp>
        <p:nvSpPr>
          <p:cNvPr id="4116"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en-US"/>
              <a:t>Click to edit Master subtitle style</a:t>
            </a:r>
          </a:p>
        </p:txBody>
      </p:sp>
      <p:sp>
        <p:nvSpPr>
          <p:cNvPr id="19" name="Rectangle 16"/>
          <p:cNvSpPr>
            <a:spLocks noGrp="1" noChangeArrowheads="1"/>
          </p:cNvSpPr>
          <p:nvPr>
            <p:ph type="dt" sz="half" idx="10"/>
          </p:nvPr>
        </p:nvSpPr>
        <p:spPr>
          <a:xfrm>
            <a:off x="457200" y="6248400"/>
            <a:ext cx="2133600" cy="457200"/>
          </a:xfrm>
        </p:spPr>
        <p:txBody>
          <a:bodyPr/>
          <a:lstStyle>
            <a:lvl1pPr>
              <a:defRPr/>
            </a:lvl1pPr>
          </a:lstStyle>
          <a:p>
            <a:pPr>
              <a:defRPr/>
            </a:pPr>
            <a:endParaRPr lang="en-US">
              <a:solidFill>
                <a:srgbClr val="F8F8F8"/>
              </a:solidFill>
            </a:endParaRPr>
          </a:p>
        </p:txBody>
      </p:sp>
      <p:sp>
        <p:nvSpPr>
          <p:cNvPr id="20" name="Rectangle 17"/>
          <p:cNvSpPr>
            <a:spLocks noGrp="1" noChangeArrowheads="1"/>
          </p:cNvSpPr>
          <p:nvPr>
            <p:ph type="ftr" sz="quarter" idx="11"/>
          </p:nvPr>
        </p:nvSpPr>
        <p:spPr/>
        <p:txBody>
          <a:bodyPr/>
          <a:lstStyle>
            <a:lvl1pPr>
              <a:defRPr/>
            </a:lvl1pPr>
          </a:lstStyle>
          <a:p>
            <a:pPr>
              <a:defRPr/>
            </a:pPr>
            <a:endParaRPr lang="en-US">
              <a:solidFill>
                <a:srgbClr val="F8F8F8"/>
              </a:solidFill>
            </a:endParaRPr>
          </a:p>
        </p:txBody>
      </p:sp>
      <p:sp>
        <p:nvSpPr>
          <p:cNvPr id="21" name="Rectangle 18"/>
          <p:cNvSpPr>
            <a:spLocks noGrp="1" noChangeArrowheads="1"/>
          </p:cNvSpPr>
          <p:nvPr>
            <p:ph type="sldNum" sz="quarter" idx="12"/>
          </p:nvPr>
        </p:nvSpPr>
        <p:spPr/>
        <p:txBody>
          <a:bodyPr/>
          <a:lstStyle>
            <a:lvl1pPr>
              <a:defRPr/>
            </a:lvl1pPr>
          </a:lstStyle>
          <a:p>
            <a:pPr>
              <a:defRPr/>
            </a:pPr>
            <a:fld id="{816B325D-430D-4CA6-A892-DE0DA0B54634}" type="slidenum">
              <a:rPr lang="en-US">
                <a:solidFill>
                  <a:srgbClr val="F8F8F8"/>
                </a:solidFill>
              </a:rPr>
              <a:pPr>
                <a:defRPr/>
              </a:pPr>
              <a:t>‹#›</a:t>
            </a:fld>
            <a:endParaRPr lang="en-US">
              <a:solidFill>
                <a:srgbClr val="F8F8F8"/>
              </a:solidFill>
            </a:endParaRPr>
          </a:p>
        </p:txBody>
      </p:sp>
    </p:spTree>
  </p:cSld>
  <p:clrMapOvr>
    <a:masterClrMapping/>
  </p:clrMapOvr>
  <p:transition/>
</p:sldLayout>
</file>

<file path=ppt/slideLayouts/slideLayout5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DEC5EB59-4BEC-468D-B4B6-67409E5070D5}"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5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D15423E6-C7C1-4EFA-98C9-33D5FDD21AEE}"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5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660CD954-70A4-46D6-AA5B-CA66B4BC5661}" type="slidenum">
              <a:rPr lang="en-US">
                <a:solidFill>
                  <a:srgbClr val="F8F8F8"/>
                </a:solidFill>
              </a:rPr>
              <a:pPr>
                <a:defRPr/>
              </a:pPr>
              <a:t>‹#›</a:t>
            </a:fld>
            <a:endParaRPr lang="en-US">
              <a:solidFill>
                <a:srgbClr val="F8F8F8"/>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5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8" name="Rectangle 3"/>
          <p:cNvSpPr>
            <a:spLocks noGrp="1" noChangeArrowheads="1"/>
          </p:cNvSpPr>
          <p:nvPr>
            <p:ph type="sldNum" sz="quarter" idx="11"/>
          </p:nvPr>
        </p:nvSpPr>
        <p:spPr>
          <a:ln/>
        </p:spPr>
        <p:txBody>
          <a:bodyPr/>
          <a:lstStyle>
            <a:lvl1pPr>
              <a:defRPr/>
            </a:lvl1pPr>
          </a:lstStyle>
          <a:p>
            <a:pPr>
              <a:defRPr/>
            </a:pPr>
            <a:fld id="{FA1C6282-967B-415F-8455-A40557BC8BD5}" type="slidenum">
              <a:rPr lang="en-US">
                <a:solidFill>
                  <a:srgbClr val="F8F8F8"/>
                </a:solidFill>
              </a:rPr>
              <a:pPr>
                <a:defRPr/>
              </a:pPr>
              <a:t>‹#›</a:t>
            </a:fld>
            <a:endParaRPr lang="en-US">
              <a:solidFill>
                <a:srgbClr val="F8F8F8"/>
              </a:solidFill>
            </a:endParaRPr>
          </a:p>
        </p:txBody>
      </p:sp>
      <p:sp>
        <p:nvSpPr>
          <p:cNvPr id="9"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5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4" name="Rectangle 3"/>
          <p:cNvSpPr>
            <a:spLocks noGrp="1" noChangeArrowheads="1"/>
          </p:cNvSpPr>
          <p:nvPr>
            <p:ph type="sldNum" sz="quarter" idx="11"/>
          </p:nvPr>
        </p:nvSpPr>
        <p:spPr>
          <a:ln/>
        </p:spPr>
        <p:txBody>
          <a:bodyPr/>
          <a:lstStyle>
            <a:lvl1pPr>
              <a:defRPr/>
            </a:lvl1pPr>
          </a:lstStyle>
          <a:p>
            <a:pPr>
              <a:defRPr/>
            </a:pPr>
            <a:fld id="{0B56131F-317E-4039-B77B-355B63143BAC}" type="slidenum">
              <a:rPr lang="en-US">
                <a:solidFill>
                  <a:srgbClr val="F8F8F8"/>
                </a:solidFill>
              </a:rPr>
              <a:pPr>
                <a:defRPr/>
              </a:pPr>
              <a:t>‹#›</a:t>
            </a:fld>
            <a:endParaRPr lang="en-US">
              <a:solidFill>
                <a:srgbClr val="F8F8F8"/>
              </a:solidFill>
            </a:endParaRPr>
          </a:p>
        </p:txBody>
      </p:sp>
      <p:sp>
        <p:nvSpPr>
          <p:cNvPr id="5"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5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3" name="Rectangle 3"/>
          <p:cNvSpPr>
            <a:spLocks noGrp="1" noChangeArrowheads="1"/>
          </p:cNvSpPr>
          <p:nvPr>
            <p:ph type="sldNum" sz="quarter" idx="11"/>
          </p:nvPr>
        </p:nvSpPr>
        <p:spPr>
          <a:ln/>
        </p:spPr>
        <p:txBody>
          <a:bodyPr/>
          <a:lstStyle>
            <a:lvl1pPr>
              <a:defRPr/>
            </a:lvl1pPr>
          </a:lstStyle>
          <a:p>
            <a:pPr>
              <a:defRPr/>
            </a:pPr>
            <a:fld id="{345EEEF5-157F-4AF5-B824-E56CC0C5A447}" type="slidenum">
              <a:rPr lang="en-US">
                <a:solidFill>
                  <a:srgbClr val="F8F8F8"/>
                </a:solidFill>
              </a:rPr>
              <a:pPr>
                <a:defRPr/>
              </a:pPr>
              <a:t>‹#›</a:t>
            </a:fld>
            <a:endParaRPr lang="en-US">
              <a:solidFill>
                <a:srgbClr val="F8F8F8"/>
              </a:solidFill>
            </a:endParaRPr>
          </a:p>
        </p:txBody>
      </p:sp>
      <p:sp>
        <p:nvSpPr>
          <p:cNvPr id="4"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5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1B98C56E-2797-4808-841B-8D6ABFF60CEA}" type="slidenum">
              <a:rPr lang="en-US">
                <a:solidFill>
                  <a:srgbClr val="F8F8F8"/>
                </a:solidFill>
              </a:rPr>
              <a:pPr>
                <a:defRPr/>
              </a:pPr>
              <a:t>‹#›</a:t>
            </a:fld>
            <a:endParaRPr lang="en-US">
              <a:solidFill>
                <a:srgbClr val="F8F8F8"/>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A6315ED1-3573-481B-B28B-4BB415E3D67E}" type="slidenum">
              <a:rPr lang="en-US">
                <a:solidFill>
                  <a:srgbClr val="F8F8F8"/>
                </a:solidFill>
              </a:rPr>
              <a:pPr>
                <a:defRPr/>
              </a:pPr>
              <a:t>‹#›</a:t>
            </a:fld>
            <a:endParaRPr lang="en-US">
              <a:solidFill>
                <a:srgbClr val="F8F8F8"/>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5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7B24FF0D-A254-4E15-8B0C-BC9E15DBC4C9}" type="slidenum">
              <a:rPr lang="en-US">
                <a:solidFill>
                  <a:srgbClr val="F8F8F8"/>
                </a:solidFill>
              </a:rPr>
              <a:pPr>
                <a:defRPr/>
              </a:pPr>
              <a:t>‹#›</a:t>
            </a:fld>
            <a:endParaRPr lang="en-US">
              <a:solidFill>
                <a:srgbClr val="F8F8F8"/>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5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CE7E5E71-04EA-43B1-800C-E4CE82FF170A}"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5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71D0B9DB-E2F8-4FB9-AF9E-52CE41047761}"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56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981200"/>
            <a:ext cx="8229600" cy="3886200"/>
          </a:xfrm>
        </p:spPr>
        <p:txBody>
          <a:bodyPr/>
          <a:lstStyle/>
          <a:p>
            <a:pPr lvl="0"/>
            <a:endParaRPr lang="en-US" noProof="0" smtClean="0"/>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6875854D-1451-4E44-8665-53A9A243B42C}"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564.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981200"/>
            <a:ext cx="8229600" cy="3886200"/>
          </a:xfrm>
        </p:spPr>
        <p:txBody>
          <a:bodyPr/>
          <a:lstStyle/>
          <a:p>
            <a:pPr lvl="0"/>
            <a:endParaRPr lang="en-US" noProof="0" smtClean="0"/>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F1599235-4DC5-4BE0-9D1B-B8AEAE130867}"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56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A6315ED1-3573-481B-B28B-4BB415E3D67E}" type="slidenum">
              <a:rPr lang="en-US">
                <a:solidFill>
                  <a:srgbClr val="F8F8F8"/>
                </a:solidFill>
              </a:rPr>
              <a:pPr>
                <a:defRPr/>
              </a:pPr>
              <a:t>‹#›</a:t>
            </a:fld>
            <a:endParaRPr lang="en-US">
              <a:solidFill>
                <a:srgbClr val="F8F8F8"/>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5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p:spPr>
          <p:txBody>
            <a:bodyPr wrap="none" anchor="ctr"/>
            <a:lstStyle/>
            <a:p>
              <a:pPr algn="ctr" fontAlgn="base">
                <a:spcBef>
                  <a:spcPct val="0"/>
                </a:spcBef>
                <a:spcAft>
                  <a:spcPct val="0"/>
                </a:spcAft>
                <a:defRPr/>
              </a:pPr>
              <a:endParaRPr lang="en-US" sz="2400">
                <a:solidFill>
                  <a:srgbClr val="F8F8F8"/>
                </a:solidFill>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grpSp>
          <p:nvGrpSpPr>
            <p:cNvPr id="3"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grpSp>
      </p:grpSp>
      <p:pic>
        <p:nvPicPr>
          <p:cNvPr id="18" name="Picture 21" descr="Glendon colored logo"/>
          <p:cNvPicPr>
            <a:picLocks noChangeAspect="1" noChangeArrowheads="1"/>
          </p:cNvPicPr>
          <p:nvPr/>
        </p:nvPicPr>
        <p:blipFill>
          <a:blip r:embed="rId2" cstate="print"/>
          <a:srcRect/>
          <a:stretch>
            <a:fillRect/>
          </a:stretch>
        </p:blipFill>
        <p:spPr bwMode="auto">
          <a:xfrm>
            <a:off x="0" y="685800"/>
            <a:ext cx="2935288" cy="3544888"/>
          </a:xfrm>
          <a:prstGeom prst="rect">
            <a:avLst/>
          </a:prstGeom>
          <a:noFill/>
          <a:ln w="9525">
            <a:noFill/>
            <a:miter lim="800000"/>
            <a:headEnd/>
            <a:tailEnd/>
          </a:ln>
        </p:spPr>
      </p:pic>
      <p:sp>
        <p:nvSpPr>
          <p:cNvPr id="4115"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en-US"/>
              <a:t>Click to edit Master title style</a:t>
            </a:r>
          </a:p>
        </p:txBody>
      </p:sp>
      <p:sp>
        <p:nvSpPr>
          <p:cNvPr id="4116"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en-US"/>
              <a:t>Click to edit Master subtitle style</a:t>
            </a:r>
          </a:p>
        </p:txBody>
      </p:sp>
      <p:sp>
        <p:nvSpPr>
          <p:cNvPr id="19" name="Rectangle 16"/>
          <p:cNvSpPr>
            <a:spLocks noGrp="1" noChangeArrowheads="1"/>
          </p:cNvSpPr>
          <p:nvPr>
            <p:ph type="dt" sz="half" idx="10"/>
          </p:nvPr>
        </p:nvSpPr>
        <p:spPr>
          <a:xfrm>
            <a:off x="457200" y="6248400"/>
            <a:ext cx="2133600" cy="457200"/>
          </a:xfrm>
        </p:spPr>
        <p:txBody>
          <a:bodyPr/>
          <a:lstStyle>
            <a:lvl1pPr>
              <a:defRPr/>
            </a:lvl1pPr>
          </a:lstStyle>
          <a:p>
            <a:pPr>
              <a:defRPr/>
            </a:pPr>
            <a:endParaRPr lang="en-US">
              <a:solidFill>
                <a:srgbClr val="F8F8F8"/>
              </a:solidFill>
            </a:endParaRPr>
          </a:p>
        </p:txBody>
      </p:sp>
      <p:sp>
        <p:nvSpPr>
          <p:cNvPr id="20" name="Rectangle 17"/>
          <p:cNvSpPr>
            <a:spLocks noGrp="1" noChangeArrowheads="1"/>
          </p:cNvSpPr>
          <p:nvPr>
            <p:ph type="ftr" sz="quarter" idx="11"/>
          </p:nvPr>
        </p:nvSpPr>
        <p:spPr/>
        <p:txBody>
          <a:bodyPr/>
          <a:lstStyle>
            <a:lvl1pPr>
              <a:defRPr/>
            </a:lvl1pPr>
          </a:lstStyle>
          <a:p>
            <a:pPr>
              <a:defRPr/>
            </a:pPr>
            <a:endParaRPr lang="en-US">
              <a:solidFill>
                <a:srgbClr val="F8F8F8"/>
              </a:solidFill>
            </a:endParaRPr>
          </a:p>
        </p:txBody>
      </p:sp>
      <p:sp>
        <p:nvSpPr>
          <p:cNvPr id="21" name="Rectangle 18"/>
          <p:cNvSpPr>
            <a:spLocks noGrp="1" noChangeArrowheads="1"/>
          </p:cNvSpPr>
          <p:nvPr>
            <p:ph type="sldNum" sz="quarter" idx="12"/>
          </p:nvPr>
        </p:nvSpPr>
        <p:spPr/>
        <p:txBody>
          <a:bodyPr/>
          <a:lstStyle>
            <a:lvl1pPr>
              <a:defRPr/>
            </a:lvl1pPr>
          </a:lstStyle>
          <a:p>
            <a:pPr>
              <a:defRPr/>
            </a:pPr>
            <a:fld id="{816B325D-430D-4CA6-A892-DE0DA0B54634}" type="slidenum">
              <a:rPr lang="en-US">
                <a:solidFill>
                  <a:srgbClr val="F8F8F8"/>
                </a:solidFill>
              </a:rPr>
              <a:pPr>
                <a:defRPr/>
              </a:pPr>
              <a:t>‹#›</a:t>
            </a:fld>
            <a:endParaRPr lang="en-US">
              <a:solidFill>
                <a:srgbClr val="F8F8F8"/>
              </a:solidFill>
            </a:endParaRPr>
          </a:p>
        </p:txBody>
      </p:sp>
    </p:spTree>
  </p:cSld>
  <p:clrMapOvr>
    <a:masterClrMapping/>
  </p:clrMapOvr>
  <p:transition/>
</p:sldLayout>
</file>

<file path=ppt/slideLayouts/slideLayout5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DEC5EB59-4BEC-468D-B4B6-67409E5070D5}"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5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D15423E6-C7C1-4EFA-98C9-33D5FDD21AEE}"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5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660CD954-70A4-46D6-AA5B-CA66B4BC5661}" type="slidenum">
              <a:rPr lang="en-US">
                <a:solidFill>
                  <a:srgbClr val="F8F8F8"/>
                </a:solidFill>
              </a:rPr>
              <a:pPr>
                <a:defRPr/>
              </a:pPr>
              <a:t>‹#›</a:t>
            </a:fld>
            <a:endParaRPr lang="en-US">
              <a:solidFill>
                <a:srgbClr val="F8F8F8"/>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p:spPr>
          <p:txBody>
            <a:bodyPr wrap="none" anchor="ctr"/>
            <a:lstStyle/>
            <a:p>
              <a:pPr algn="ctr" fontAlgn="base">
                <a:spcBef>
                  <a:spcPct val="0"/>
                </a:spcBef>
                <a:spcAft>
                  <a:spcPct val="0"/>
                </a:spcAft>
                <a:defRPr/>
              </a:pPr>
              <a:endParaRPr lang="en-US" sz="2400">
                <a:solidFill>
                  <a:srgbClr val="F8F8F8"/>
                </a:solidFill>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grpSp>
          <p:nvGrpSpPr>
            <p:cNvPr id="3"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grpSp>
      </p:grpSp>
      <p:pic>
        <p:nvPicPr>
          <p:cNvPr id="18" name="Picture 21" descr="Glendon colored logo"/>
          <p:cNvPicPr>
            <a:picLocks noChangeAspect="1" noChangeArrowheads="1"/>
          </p:cNvPicPr>
          <p:nvPr/>
        </p:nvPicPr>
        <p:blipFill>
          <a:blip r:embed="rId2" cstate="print"/>
          <a:srcRect/>
          <a:stretch>
            <a:fillRect/>
          </a:stretch>
        </p:blipFill>
        <p:spPr bwMode="auto">
          <a:xfrm>
            <a:off x="0" y="685800"/>
            <a:ext cx="2935288" cy="3544888"/>
          </a:xfrm>
          <a:prstGeom prst="rect">
            <a:avLst/>
          </a:prstGeom>
          <a:noFill/>
          <a:ln w="9525">
            <a:noFill/>
            <a:miter lim="800000"/>
            <a:headEnd/>
            <a:tailEnd/>
          </a:ln>
        </p:spPr>
      </p:pic>
      <p:sp>
        <p:nvSpPr>
          <p:cNvPr id="4115"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en-US"/>
              <a:t>Click to edit Master title style</a:t>
            </a:r>
          </a:p>
        </p:txBody>
      </p:sp>
      <p:sp>
        <p:nvSpPr>
          <p:cNvPr id="4116"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en-US"/>
              <a:t>Click to edit Master subtitle style</a:t>
            </a:r>
          </a:p>
        </p:txBody>
      </p:sp>
      <p:sp>
        <p:nvSpPr>
          <p:cNvPr id="19" name="Rectangle 16"/>
          <p:cNvSpPr>
            <a:spLocks noGrp="1" noChangeArrowheads="1"/>
          </p:cNvSpPr>
          <p:nvPr>
            <p:ph type="dt" sz="half" idx="10"/>
          </p:nvPr>
        </p:nvSpPr>
        <p:spPr>
          <a:xfrm>
            <a:off x="457200" y="6248400"/>
            <a:ext cx="2133600" cy="457200"/>
          </a:xfrm>
        </p:spPr>
        <p:txBody>
          <a:bodyPr/>
          <a:lstStyle>
            <a:lvl1pPr>
              <a:defRPr/>
            </a:lvl1pPr>
          </a:lstStyle>
          <a:p>
            <a:pPr>
              <a:defRPr/>
            </a:pPr>
            <a:endParaRPr lang="en-US">
              <a:solidFill>
                <a:srgbClr val="F8F8F8"/>
              </a:solidFill>
            </a:endParaRPr>
          </a:p>
        </p:txBody>
      </p:sp>
      <p:sp>
        <p:nvSpPr>
          <p:cNvPr id="20" name="Rectangle 17"/>
          <p:cNvSpPr>
            <a:spLocks noGrp="1" noChangeArrowheads="1"/>
          </p:cNvSpPr>
          <p:nvPr>
            <p:ph type="ftr" sz="quarter" idx="11"/>
          </p:nvPr>
        </p:nvSpPr>
        <p:spPr/>
        <p:txBody>
          <a:bodyPr/>
          <a:lstStyle>
            <a:lvl1pPr>
              <a:defRPr/>
            </a:lvl1pPr>
          </a:lstStyle>
          <a:p>
            <a:pPr>
              <a:defRPr/>
            </a:pPr>
            <a:endParaRPr lang="en-US">
              <a:solidFill>
                <a:srgbClr val="F8F8F8"/>
              </a:solidFill>
            </a:endParaRPr>
          </a:p>
        </p:txBody>
      </p:sp>
      <p:sp>
        <p:nvSpPr>
          <p:cNvPr id="21" name="Rectangle 18"/>
          <p:cNvSpPr>
            <a:spLocks noGrp="1" noChangeArrowheads="1"/>
          </p:cNvSpPr>
          <p:nvPr>
            <p:ph type="sldNum" sz="quarter" idx="12"/>
          </p:nvPr>
        </p:nvSpPr>
        <p:spPr/>
        <p:txBody>
          <a:bodyPr/>
          <a:lstStyle>
            <a:lvl1pPr>
              <a:defRPr/>
            </a:lvl1pPr>
          </a:lstStyle>
          <a:p>
            <a:pPr>
              <a:defRPr/>
            </a:pPr>
            <a:fld id="{816B325D-430D-4CA6-A892-DE0DA0B54634}" type="slidenum">
              <a:rPr lang="en-US">
                <a:solidFill>
                  <a:srgbClr val="F8F8F8"/>
                </a:solidFill>
              </a:rPr>
              <a:pPr>
                <a:defRPr/>
              </a:pPr>
              <a:t>‹#›</a:t>
            </a:fld>
            <a:endParaRPr lang="en-US">
              <a:solidFill>
                <a:srgbClr val="F8F8F8"/>
              </a:solidFill>
            </a:endParaRPr>
          </a:p>
        </p:txBody>
      </p:sp>
    </p:spTree>
  </p:cSld>
  <p:clrMapOvr>
    <a:masterClrMapping/>
  </p:clrMapOvr>
  <p:transition/>
</p:sldLayout>
</file>

<file path=ppt/slideLayouts/slideLayout5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8" name="Rectangle 3"/>
          <p:cNvSpPr>
            <a:spLocks noGrp="1" noChangeArrowheads="1"/>
          </p:cNvSpPr>
          <p:nvPr>
            <p:ph type="sldNum" sz="quarter" idx="11"/>
          </p:nvPr>
        </p:nvSpPr>
        <p:spPr>
          <a:ln/>
        </p:spPr>
        <p:txBody>
          <a:bodyPr/>
          <a:lstStyle>
            <a:lvl1pPr>
              <a:defRPr/>
            </a:lvl1pPr>
          </a:lstStyle>
          <a:p>
            <a:pPr>
              <a:defRPr/>
            </a:pPr>
            <a:fld id="{FA1C6282-967B-415F-8455-A40557BC8BD5}" type="slidenum">
              <a:rPr lang="en-US">
                <a:solidFill>
                  <a:srgbClr val="F8F8F8"/>
                </a:solidFill>
              </a:rPr>
              <a:pPr>
                <a:defRPr/>
              </a:pPr>
              <a:t>‹#›</a:t>
            </a:fld>
            <a:endParaRPr lang="en-US">
              <a:solidFill>
                <a:srgbClr val="F8F8F8"/>
              </a:solidFill>
            </a:endParaRPr>
          </a:p>
        </p:txBody>
      </p:sp>
      <p:sp>
        <p:nvSpPr>
          <p:cNvPr id="9"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5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4" name="Rectangle 3"/>
          <p:cNvSpPr>
            <a:spLocks noGrp="1" noChangeArrowheads="1"/>
          </p:cNvSpPr>
          <p:nvPr>
            <p:ph type="sldNum" sz="quarter" idx="11"/>
          </p:nvPr>
        </p:nvSpPr>
        <p:spPr>
          <a:ln/>
        </p:spPr>
        <p:txBody>
          <a:bodyPr/>
          <a:lstStyle>
            <a:lvl1pPr>
              <a:defRPr/>
            </a:lvl1pPr>
          </a:lstStyle>
          <a:p>
            <a:pPr>
              <a:defRPr/>
            </a:pPr>
            <a:fld id="{0B56131F-317E-4039-B77B-355B63143BAC}" type="slidenum">
              <a:rPr lang="en-US">
                <a:solidFill>
                  <a:srgbClr val="F8F8F8"/>
                </a:solidFill>
              </a:rPr>
              <a:pPr>
                <a:defRPr/>
              </a:pPr>
              <a:t>‹#›</a:t>
            </a:fld>
            <a:endParaRPr lang="en-US">
              <a:solidFill>
                <a:srgbClr val="F8F8F8"/>
              </a:solidFill>
            </a:endParaRPr>
          </a:p>
        </p:txBody>
      </p:sp>
      <p:sp>
        <p:nvSpPr>
          <p:cNvPr id="5"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5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3" name="Rectangle 3"/>
          <p:cNvSpPr>
            <a:spLocks noGrp="1" noChangeArrowheads="1"/>
          </p:cNvSpPr>
          <p:nvPr>
            <p:ph type="sldNum" sz="quarter" idx="11"/>
          </p:nvPr>
        </p:nvSpPr>
        <p:spPr>
          <a:ln/>
        </p:spPr>
        <p:txBody>
          <a:bodyPr/>
          <a:lstStyle>
            <a:lvl1pPr>
              <a:defRPr/>
            </a:lvl1pPr>
          </a:lstStyle>
          <a:p>
            <a:pPr>
              <a:defRPr/>
            </a:pPr>
            <a:fld id="{345EEEF5-157F-4AF5-B824-E56CC0C5A447}" type="slidenum">
              <a:rPr lang="en-US">
                <a:solidFill>
                  <a:srgbClr val="F8F8F8"/>
                </a:solidFill>
              </a:rPr>
              <a:pPr>
                <a:defRPr/>
              </a:pPr>
              <a:t>‹#›</a:t>
            </a:fld>
            <a:endParaRPr lang="en-US">
              <a:solidFill>
                <a:srgbClr val="F8F8F8"/>
              </a:solidFill>
            </a:endParaRPr>
          </a:p>
        </p:txBody>
      </p:sp>
      <p:sp>
        <p:nvSpPr>
          <p:cNvPr id="4"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5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1B98C56E-2797-4808-841B-8D6ABFF60CEA}" type="slidenum">
              <a:rPr lang="en-US">
                <a:solidFill>
                  <a:srgbClr val="F8F8F8"/>
                </a:solidFill>
              </a:rPr>
              <a:pPr>
                <a:defRPr/>
              </a:pPr>
              <a:t>‹#›</a:t>
            </a:fld>
            <a:endParaRPr lang="en-US">
              <a:solidFill>
                <a:srgbClr val="F8F8F8"/>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5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7B24FF0D-A254-4E15-8B0C-BC9E15DBC4C9}" type="slidenum">
              <a:rPr lang="en-US">
                <a:solidFill>
                  <a:srgbClr val="F8F8F8"/>
                </a:solidFill>
              </a:rPr>
              <a:pPr>
                <a:defRPr/>
              </a:pPr>
              <a:t>‹#›</a:t>
            </a:fld>
            <a:endParaRPr lang="en-US">
              <a:solidFill>
                <a:srgbClr val="F8F8F8"/>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5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CE7E5E71-04EA-43B1-800C-E4CE82FF170A}"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5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71D0B9DB-E2F8-4FB9-AF9E-52CE41047761}"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57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981200"/>
            <a:ext cx="8229600" cy="3886200"/>
          </a:xfrm>
        </p:spPr>
        <p:txBody>
          <a:bodyPr/>
          <a:lstStyle/>
          <a:p>
            <a:pPr lvl="0"/>
            <a:endParaRPr lang="en-US" noProof="0" smtClean="0"/>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6875854D-1451-4E44-8665-53A9A243B42C}"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578.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981200"/>
            <a:ext cx="8229600" cy="3886200"/>
          </a:xfrm>
        </p:spPr>
        <p:txBody>
          <a:bodyPr/>
          <a:lstStyle/>
          <a:p>
            <a:pPr lvl="0"/>
            <a:endParaRPr lang="en-US" noProof="0" smtClean="0"/>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F1599235-4DC5-4BE0-9D1B-B8AEAE130867}"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57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A6315ED1-3573-481B-B28B-4BB415E3D67E}" type="slidenum">
              <a:rPr lang="en-US">
                <a:solidFill>
                  <a:srgbClr val="F8F8F8"/>
                </a:solidFill>
              </a:rPr>
              <a:pPr>
                <a:defRPr/>
              </a:pPr>
              <a:t>‹#›</a:t>
            </a:fld>
            <a:endParaRPr lang="en-US">
              <a:solidFill>
                <a:srgbClr val="F8F8F8"/>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DEC5EB59-4BEC-468D-B4B6-67409E5070D5}"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5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p:spPr>
          <p:txBody>
            <a:bodyPr wrap="none" anchor="ctr"/>
            <a:lstStyle/>
            <a:p>
              <a:pPr algn="ctr" fontAlgn="base">
                <a:spcBef>
                  <a:spcPct val="0"/>
                </a:spcBef>
                <a:spcAft>
                  <a:spcPct val="0"/>
                </a:spcAft>
                <a:defRPr/>
              </a:pPr>
              <a:endParaRPr lang="en-US" sz="2400">
                <a:solidFill>
                  <a:srgbClr val="F8F8F8"/>
                </a:solidFill>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grpSp>
          <p:nvGrpSpPr>
            <p:cNvPr id="3"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grpSp>
      </p:grpSp>
      <p:pic>
        <p:nvPicPr>
          <p:cNvPr id="18" name="Picture 21" descr="Glendon colored logo"/>
          <p:cNvPicPr>
            <a:picLocks noChangeAspect="1" noChangeArrowheads="1"/>
          </p:cNvPicPr>
          <p:nvPr/>
        </p:nvPicPr>
        <p:blipFill>
          <a:blip r:embed="rId2" cstate="print"/>
          <a:srcRect/>
          <a:stretch>
            <a:fillRect/>
          </a:stretch>
        </p:blipFill>
        <p:spPr bwMode="auto">
          <a:xfrm>
            <a:off x="0" y="685800"/>
            <a:ext cx="2935288" cy="3544888"/>
          </a:xfrm>
          <a:prstGeom prst="rect">
            <a:avLst/>
          </a:prstGeom>
          <a:noFill/>
          <a:ln w="9525">
            <a:noFill/>
            <a:miter lim="800000"/>
            <a:headEnd/>
            <a:tailEnd/>
          </a:ln>
        </p:spPr>
      </p:pic>
      <p:sp>
        <p:nvSpPr>
          <p:cNvPr id="4115"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en-US"/>
              <a:t>Click to edit Master title style</a:t>
            </a:r>
          </a:p>
        </p:txBody>
      </p:sp>
      <p:sp>
        <p:nvSpPr>
          <p:cNvPr id="4116"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en-US"/>
              <a:t>Click to edit Master subtitle style</a:t>
            </a:r>
          </a:p>
        </p:txBody>
      </p:sp>
      <p:sp>
        <p:nvSpPr>
          <p:cNvPr id="19" name="Rectangle 16"/>
          <p:cNvSpPr>
            <a:spLocks noGrp="1" noChangeArrowheads="1"/>
          </p:cNvSpPr>
          <p:nvPr>
            <p:ph type="dt" sz="half" idx="10"/>
          </p:nvPr>
        </p:nvSpPr>
        <p:spPr>
          <a:xfrm>
            <a:off x="457200" y="6248400"/>
            <a:ext cx="2133600" cy="457200"/>
          </a:xfrm>
        </p:spPr>
        <p:txBody>
          <a:bodyPr/>
          <a:lstStyle>
            <a:lvl1pPr>
              <a:defRPr/>
            </a:lvl1pPr>
          </a:lstStyle>
          <a:p>
            <a:pPr>
              <a:defRPr/>
            </a:pPr>
            <a:endParaRPr lang="en-US">
              <a:solidFill>
                <a:srgbClr val="F8F8F8"/>
              </a:solidFill>
            </a:endParaRPr>
          </a:p>
        </p:txBody>
      </p:sp>
      <p:sp>
        <p:nvSpPr>
          <p:cNvPr id="20" name="Rectangle 17"/>
          <p:cNvSpPr>
            <a:spLocks noGrp="1" noChangeArrowheads="1"/>
          </p:cNvSpPr>
          <p:nvPr>
            <p:ph type="ftr" sz="quarter" idx="11"/>
          </p:nvPr>
        </p:nvSpPr>
        <p:spPr/>
        <p:txBody>
          <a:bodyPr/>
          <a:lstStyle>
            <a:lvl1pPr>
              <a:defRPr/>
            </a:lvl1pPr>
          </a:lstStyle>
          <a:p>
            <a:pPr>
              <a:defRPr/>
            </a:pPr>
            <a:endParaRPr lang="en-US">
              <a:solidFill>
                <a:srgbClr val="F8F8F8"/>
              </a:solidFill>
            </a:endParaRPr>
          </a:p>
        </p:txBody>
      </p:sp>
      <p:sp>
        <p:nvSpPr>
          <p:cNvPr id="21" name="Rectangle 18"/>
          <p:cNvSpPr>
            <a:spLocks noGrp="1" noChangeArrowheads="1"/>
          </p:cNvSpPr>
          <p:nvPr>
            <p:ph type="sldNum" sz="quarter" idx="12"/>
          </p:nvPr>
        </p:nvSpPr>
        <p:spPr/>
        <p:txBody>
          <a:bodyPr/>
          <a:lstStyle>
            <a:lvl1pPr>
              <a:defRPr/>
            </a:lvl1pPr>
          </a:lstStyle>
          <a:p>
            <a:pPr>
              <a:defRPr/>
            </a:pPr>
            <a:fld id="{816B325D-430D-4CA6-A892-DE0DA0B54634}" type="slidenum">
              <a:rPr lang="en-US">
                <a:solidFill>
                  <a:srgbClr val="F8F8F8"/>
                </a:solidFill>
              </a:rPr>
              <a:pPr>
                <a:defRPr/>
              </a:pPr>
              <a:t>‹#›</a:t>
            </a:fld>
            <a:endParaRPr lang="en-US">
              <a:solidFill>
                <a:srgbClr val="F8F8F8"/>
              </a:solidFill>
            </a:endParaRPr>
          </a:p>
        </p:txBody>
      </p:sp>
    </p:spTree>
  </p:cSld>
  <p:clrMapOvr>
    <a:masterClrMapping/>
  </p:clrMapOvr>
  <p:transition/>
</p:sldLayout>
</file>

<file path=ppt/slideLayouts/slideLayout5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DEC5EB59-4BEC-468D-B4B6-67409E5070D5}"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5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D15423E6-C7C1-4EFA-98C9-33D5FDD21AEE}"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5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660CD954-70A4-46D6-AA5B-CA66B4BC5661}" type="slidenum">
              <a:rPr lang="en-US">
                <a:solidFill>
                  <a:srgbClr val="F8F8F8"/>
                </a:solidFill>
              </a:rPr>
              <a:pPr>
                <a:defRPr/>
              </a:pPr>
              <a:t>‹#›</a:t>
            </a:fld>
            <a:endParaRPr lang="en-US">
              <a:solidFill>
                <a:srgbClr val="F8F8F8"/>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5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8" name="Rectangle 3"/>
          <p:cNvSpPr>
            <a:spLocks noGrp="1" noChangeArrowheads="1"/>
          </p:cNvSpPr>
          <p:nvPr>
            <p:ph type="sldNum" sz="quarter" idx="11"/>
          </p:nvPr>
        </p:nvSpPr>
        <p:spPr>
          <a:ln/>
        </p:spPr>
        <p:txBody>
          <a:bodyPr/>
          <a:lstStyle>
            <a:lvl1pPr>
              <a:defRPr/>
            </a:lvl1pPr>
          </a:lstStyle>
          <a:p>
            <a:pPr>
              <a:defRPr/>
            </a:pPr>
            <a:fld id="{FA1C6282-967B-415F-8455-A40557BC8BD5}" type="slidenum">
              <a:rPr lang="en-US">
                <a:solidFill>
                  <a:srgbClr val="F8F8F8"/>
                </a:solidFill>
              </a:rPr>
              <a:pPr>
                <a:defRPr/>
              </a:pPr>
              <a:t>‹#›</a:t>
            </a:fld>
            <a:endParaRPr lang="en-US">
              <a:solidFill>
                <a:srgbClr val="F8F8F8"/>
              </a:solidFill>
            </a:endParaRPr>
          </a:p>
        </p:txBody>
      </p:sp>
      <p:sp>
        <p:nvSpPr>
          <p:cNvPr id="9"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5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4" name="Rectangle 3"/>
          <p:cNvSpPr>
            <a:spLocks noGrp="1" noChangeArrowheads="1"/>
          </p:cNvSpPr>
          <p:nvPr>
            <p:ph type="sldNum" sz="quarter" idx="11"/>
          </p:nvPr>
        </p:nvSpPr>
        <p:spPr>
          <a:ln/>
        </p:spPr>
        <p:txBody>
          <a:bodyPr/>
          <a:lstStyle>
            <a:lvl1pPr>
              <a:defRPr/>
            </a:lvl1pPr>
          </a:lstStyle>
          <a:p>
            <a:pPr>
              <a:defRPr/>
            </a:pPr>
            <a:fld id="{0B56131F-317E-4039-B77B-355B63143BAC}" type="slidenum">
              <a:rPr lang="en-US">
                <a:solidFill>
                  <a:srgbClr val="F8F8F8"/>
                </a:solidFill>
              </a:rPr>
              <a:pPr>
                <a:defRPr/>
              </a:pPr>
              <a:t>‹#›</a:t>
            </a:fld>
            <a:endParaRPr lang="en-US">
              <a:solidFill>
                <a:srgbClr val="F8F8F8"/>
              </a:solidFill>
            </a:endParaRPr>
          </a:p>
        </p:txBody>
      </p:sp>
      <p:sp>
        <p:nvSpPr>
          <p:cNvPr id="5"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5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3" name="Rectangle 3"/>
          <p:cNvSpPr>
            <a:spLocks noGrp="1" noChangeArrowheads="1"/>
          </p:cNvSpPr>
          <p:nvPr>
            <p:ph type="sldNum" sz="quarter" idx="11"/>
          </p:nvPr>
        </p:nvSpPr>
        <p:spPr>
          <a:ln/>
        </p:spPr>
        <p:txBody>
          <a:bodyPr/>
          <a:lstStyle>
            <a:lvl1pPr>
              <a:defRPr/>
            </a:lvl1pPr>
          </a:lstStyle>
          <a:p>
            <a:pPr>
              <a:defRPr/>
            </a:pPr>
            <a:fld id="{345EEEF5-157F-4AF5-B824-E56CC0C5A447}" type="slidenum">
              <a:rPr lang="en-US">
                <a:solidFill>
                  <a:srgbClr val="F8F8F8"/>
                </a:solidFill>
              </a:rPr>
              <a:pPr>
                <a:defRPr/>
              </a:pPr>
              <a:t>‹#›</a:t>
            </a:fld>
            <a:endParaRPr lang="en-US">
              <a:solidFill>
                <a:srgbClr val="F8F8F8"/>
              </a:solidFill>
            </a:endParaRPr>
          </a:p>
        </p:txBody>
      </p:sp>
      <p:sp>
        <p:nvSpPr>
          <p:cNvPr id="4"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5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1B98C56E-2797-4808-841B-8D6ABFF60CEA}" type="slidenum">
              <a:rPr lang="en-US">
                <a:solidFill>
                  <a:srgbClr val="F8F8F8"/>
                </a:solidFill>
              </a:rPr>
              <a:pPr>
                <a:defRPr/>
              </a:pPr>
              <a:t>‹#›</a:t>
            </a:fld>
            <a:endParaRPr lang="en-US">
              <a:solidFill>
                <a:srgbClr val="F8F8F8"/>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5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7B24FF0D-A254-4E15-8B0C-BC9E15DBC4C9}" type="slidenum">
              <a:rPr lang="en-US">
                <a:solidFill>
                  <a:srgbClr val="F8F8F8"/>
                </a:solidFill>
              </a:rPr>
              <a:pPr>
                <a:defRPr/>
              </a:pPr>
              <a:t>‹#›</a:t>
            </a:fld>
            <a:endParaRPr lang="en-US">
              <a:solidFill>
                <a:srgbClr val="F8F8F8"/>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5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CE7E5E71-04EA-43B1-800C-E4CE82FF170A}"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D15423E6-C7C1-4EFA-98C9-33D5FDD21AEE}"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5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71D0B9DB-E2F8-4FB9-AF9E-52CE41047761}"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59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981200"/>
            <a:ext cx="8229600" cy="3886200"/>
          </a:xfrm>
        </p:spPr>
        <p:txBody>
          <a:bodyPr/>
          <a:lstStyle/>
          <a:p>
            <a:pPr lvl="0"/>
            <a:endParaRPr lang="en-US" noProof="0" smtClean="0"/>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6875854D-1451-4E44-8665-53A9A243B42C}"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59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981200"/>
            <a:ext cx="8229600" cy="3886200"/>
          </a:xfrm>
        </p:spPr>
        <p:txBody>
          <a:bodyPr/>
          <a:lstStyle/>
          <a:p>
            <a:pPr lvl="0"/>
            <a:endParaRPr lang="en-US" noProof="0" smtClean="0"/>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F1599235-4DC5-4BE0-9D1B-B8AEAE130867}"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59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A6315ED1-3573-481B-B28B-4BB415E3D67E}" type="slidenum">
              <a:rPr lang="en-US">
                <a:solidFill>
                  <a:srgbClr val="F8F8F8"/>
                </a:solidFill>
              </a:rPr>
              <a:pPr>
                <a:defRPr/>
              </a:pPr>
              <a:t>‹#›</a:t>
            </a:fld>
            <a:endParaRPr lang="en-US">
              <a:solidFill>
                <a:srgbClr val="F8F8F8"/>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59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p:spPr>
          <p:txBody>
            <a:bodyPr wrap="none" anchor="ctr"/>
            <a:lstStyle/>
            <a:p>
              <a:pPr algn="ctr" fontAlgn="base">
                <a:spcBef>
                  <a:spcPct val="0"/>
                </a:spcBef>
                <a:spcAft>
                  <a:spcPct val="0"/>
                </a:spcAft>
                <a:defRPr/>
              </a:pPr>
              <a:endParaRPr lang="en-US" sz="2400">
                <a:solidFill>
                  <a:srgbClr val="F8F8F8"/>
                </a:solidFill>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grpSp>
          <p:nvGrpSpPr>
            <p:cNvPr id="3"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grpSp>
      </p:grpSp>
      <p:pic>
        <p:nvPicPr>
          <p:cNvPr id="18" name="Picture 21" descr="Glendon colored logo"/>
          <p:cNvPicPr>
            <a:picLocks noChangeAspect="1" noChangeArrowheads="1"/>
          </p:cNvPicPr>
          <p:nvPr/>
        </p:nvPicPr>
        <p:blipFill>
          <a:blip r:embed="rId2" cstate="print"/>
          <a:srcRect/>
          <a:stretch>
            <a:fillRect/>
          </a:stretch>
        </p:blipFill>
        <p:spPr bwMode="auto">
          <a:xfrm>
            <a:off x="0" y="685800"/>
            <a:ext cx="2935288" cy="3544888"/>
          </a:xfrm>
          <a:prstGeom prst="rect">
            <a:avLst/>
          </a:prstGeom>
          <a:noFill/>
          <a:ln w="9525">
            <a:noFill/>
            <a:miter lim="800000"/>
            <a:headEnd/>
            <a:tailEnd/>
          </a:ln>
        </p:spPr>
      </p:pic>
      <p:sp>
        <p:nvSpPr>
          <p:cNvPr id="4115"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en-US"/>
              <a:t>Click to edit Master title style</a:t>
            </a:r>
          </a:p>
        </p:txBody>
      </p:sp>
      <p:sp>
        <p:nvSpPr>
          <p:cNvPr id="4116"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en-US"/>
              <a:t>Click to edit Master subtitle style</a:t>
            </a:r>
          </a:p>
        </p:txBody>
      </p:sp>
      <p:sp>
        <p:nvSpPr>
          <p:cNvPr id="19" name="Rectangle 16"/>
          <p:cNvSpPr>
            <a:spLocks noGrp="1" noChangeArrowheads="1"/>
          </p:cNvSpPr>
          <p:nvPr>
            <p:ph type="dt" sz="half" idx="10"/>
          </p:nvPr>
        </p:nvSpPr>
        <p:spPr>
          <a:xfrm>
            <a:off x="457200" y="6248400"/>
            <a:ext cx="2133600" cy="457200"/>
          </a:xfrm>
        </p:spPr>
        <p:txBody>
          <a:bodyPr/>
          <a:lstStyle>
            <a:lvl1pPr>
              <a:defRPr/>
            </a:lvl1pPr>
          </a:lstStyle>
          <a:p>
            <a:pPr>
              <a:defRPr/>
            </a:pPr>
            <a:endParaRPr lang="en-US">
              <a:solidFill>
                <a:srgbClr val="F8F8F8"/>
              </a:solidFill>
            </a:endParaRPr>
          </a:p>
        </p:txBody>
      </p:sp>
      <p:sp>
        <p:nvSpPr>
          <p:cNvPr id="20" name="Rectangle 17"/>
          <p:cNvSpPr>
            <a:spLocks noGrp="1" noChangeArrowheads="1"/>
          </p:cNvSpPr>
          <p:nvPr>
            <p:ph type="ftr" sz="quarter" idx="11"/>
          </p:nvPr>
        </p:nvSpPr>
        <p:spPr/>
        <p:txBody>
          <a:bodyPr/>
          <a:lstStyle>
            <a:lvl1pPr>
              <a:defRPr/>
            </a:lvl1pPr>
          </a:lstStyle>
          <a:p>
            <a:pPr>
              <a:defRPr/>
            </a:pPr>
            <a:endParaRPr lang="en-US">
              <a:solidFill>
                <a:srgbClr val="F8F8F8"/>
              </a:solidFill>
            </a:endParaRPr>
          </a:p>
        </p:txBody>
      </p:sp>
      <p:sp>
        <p:nvSpPr>
          <p:cNvPr id="21" name="Rectangle 18"/>
          <p:cNvSpPr>
            <a:spLocks noGrp="1" noChangeArrowheads="1"/>
          </p:cNvSpPr>
          <p:nvPr>
            <p:ph type="sldNum" sz="quarter" idx="12"/>
          </p:nvPr>
        </p:nvSpPr>
        <p:spPr/>
        <p:txBody>
          <a:bodyPr/>
          <a:lstStyle>
            <a:lvl1pPr>
              <a:defRPr/>
            </a:lvl1pPr>
          </a:lstStyle>
          <a:p>
            <a:pPr>
              <a:defRPr/>
            </a:pPr>
            <a:fld id="{816B325D-430D-4CA6-A892-DE0DA0B54634}" type="slidenum">
              <a:rPr lang="en-US">
                <a:solidFill>
                  <a:srgbClr val="F8F8F8"/>
                </a:solidFill>
              </a:rPr>
              <a:pPr>
                <a:defRPr/>
              </a:pPr>
              <a:t>‹#›</a:t>
            </a:fld>
            <a:endParaRPr lang="en-US">
              <a:solidFill>
                <a:srgbClr val="F8F8F8"/>
              </a:solidFill>
            </a:endParaRPr>
          </a:p>
        </p:txBody>
      </p:sp>
    </p:spTree>
  </p:cSld>
  <p:clrMapOvr>
    <a:masterClrMapping/>
  </p:clrMapOvr>
  <p:transition/>
</p:sldLayout>
</file>

<file path=ppt/slideLayouts/slideLayout5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DEC5EB59-4BEC-468D-B4B6-67409E5070D5}"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5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D15423E6-C7C1-4EFA-98C9-33D5FDD21AEE}"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5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660CD954-70A4-46D6-AA5B-CA66B4BC5661}" type="slidenum">
              <a:rPr lang="en-US">
                <a:solidFill>
                  <a:srgbClr val="F8F8F8"/>
                </a:solidFill>
              </a:rPr>
              <a:pPr>
                <a:defRPr/>
              </a:pPr>
              <a:t>‹#›</a:t>
            </a:fld>
            <a:endParaRPr lang="en-US">
              <a:solidFill>
                <a:srgbClr val="F8F8F8"/>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5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8" name="Rectangle 3"/>
          <p:cNvSpPr>
            <a:spLocks noGrp="1" noChangeArrowheads="1"/>
          </p:cNvSpPr>
          <p:nvPr>
            <p:ph type="sldNum" sz="quarter" idx="11"/>
          </p:nvPr>
        </p:nvSpPr>
        <p:spPr>
          <a:ln/>
        </p:spPr>
        <p:txBody>
          <a:bodyPr/>
          <a:lstStyle>
            <a:lvl1pPr>
              <a:defRPr/>
            </a:lvl1pPr>
          </a:lstStyle>
          <a:p>
            <a:pPr>
              <a:defRPr/>
            </a:pPr>
            <a:fld id="{FA1C6282-967B-415F-8455-A40557BC8BD5}" type="slidenum">
              <a:rPr lang="en-US">
                <a:solidFill>
                  <a:srgbClr val="F8F8F8"/>
                </a:solidFill>
              </a:rPr>
              <a:pPr>
                <a:defRPr/>
              </a:pPr>
              <a:t>‹#›</a:t>
            </a:fld>
            <a:endParaRPr lang="en-US">
              <a:solidFill>
                <a:srgbClr val="F8F8F8"/>
              </a:solidFill>
            </a:endParaRPr>
          </a:p>
        </p:txBody>
      </p:sp>
      <p:sp>
        <p:nvSpPr>
          <p:cNvPr id="9"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5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4" name="Rectangle 3"/>
          <p:cNvSpPr>
            <a:spLocks noGrp="1" noChangeArrowheads="1"/>
          </p:cNvSpPr>
          <p:nvPr>
            <p:ph type="sldNum" sz="quarter" idx="11"/>
          </p:nvPr>
        </p:nvSpPr>
        <p:spPr>
          <a:ln/>
        </p:spPr>
        <p:txBody>
          <a:bodyPr/>
          <a:lstStyle>
            <a:lvl1pPr>
              <a:defRPr/>
            </a:lvl1pPr>
          </a:lstStyle>
          <a:p>
            <a:pPr>
              <a:defRPr/>
            </a:pPr>
            <a:fld id="{0B56131F-317E-4039-B77B-355B63143BAC}" type="slidenum">
              <a:rPr lang="en-US">
                <a:solidFill>
                  <a:srgbClr val="F8F8F8"/>
                </a:solidFill>
              </a:rPr>
              <a:pPr>
                <a:defRPr/>
              </a:pPr>
              <a:t>‹#›</a:t>
            </a:fld>
            <a:endParaRPr lang="en-US">
              <a:solidFill>
                <a:srgbClr val="F8F8F8"/>
              </a:solidFill>
            </a:endParaRPr>
          </a:p>
        </p:txBody>
      </p:sp>
      <p:sp>
        <p:nvSpPr>
          <p:cNvPr id="5"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4" name="Rectangle 3"/>
          <p:cNvSpPr>
            <a:spLocks noGrp="1" noChangeArrowheads="1"/>
          </p:cNvSpPr>
          <p:nvPr>
            <p:ph type="sldNum" sz="quarter" idx="11"/>
          </p:nvPr>
        </p:nvSpPr>
        <p:spPr>
          <a:ln/>
        </p:spPr>
        <p:txBody>
          <a:bodyPr/>
          <a:lstStyle>
            <a:lvl1pPr>
              <a:defRPr/>
            </a:lvl1pPr>
          </a:lstStyle>
          <a:p>
            <a:pPr>
              <a:defRPr/>
            </a:pPr>
            <a:fld id="{0B56131F-317E-4039-B77B-355B63143BAC}" type="slidenum">
              <a:rPr lang="en-US">
                <a:solidFill>
                  <a:srgbClr val="F8F8F8"/>
                </a:solidFill>
              </a:rPr>
              <a:pPr>
                <a:defRPr/>
              </a:pPr>
              <a:t>‹#›</a:t>
            </a:fld>
            <a:endParaRPr lang="en-US">
              <a:solidFill>
                <a:srgbClr val="F8F8F8"/>
              </a:solidFill>
            </a:endParaRPr>
          </a:p>
        </p:txBody>
      </p:sp>
      <p:sp>
        <p:nvSpPr>
          <p:cNvPr id="5"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660CD954-70A4-46D6-AA5B-CA66B4BC5661}" type="slidenum">
              <a:rPr lang="en-US">
                <a:solidFill>
                  <a:srgbClr val="F8F8F8"/>
                </a:solidFill>
              </a:rPr>
              <a:pPr>
                <a:defRPr/>
              </a:pPr>
              <a:t>‹#›</a:t>
            </a:fld>
            <a:endParaRPr lang="en-US">
              <a:solidFill>
                <a:srgbClr val="F8F8F8"/>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6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3" name="Rectangle 3"/>
          <p:cNvSpPr>
            <a:spLocks noGrp="1" noChangeArrowheads="1"/>
          </p:cNvSpPr>
          <p:nvPr>
            <p:ph type="sldNum" sz="quarter" idx="11"/>
          </p:nvPr>
        </p:nvSpPr>
        <p:spPr>
          <a:ln/>
        </p:spPr>
        <p:txBody>
          <a:bodyPr/>
          <a:lstStyle>
            <a:lvl1pPr>
              <a:defRPr/>
            </a:lvl1pPr>
          </a:lstStyle>
          <a:p>
            <a:pPr>
              <a:defRPr/>
            </a:pPr>
            <a:fld id="{345EEEF5-157F-4AF5-B824-E56CC0C5A447}" type="slidenum">
              <a:rPr lang="en-US">
                <a:solidFill>
                  <a:srgbClr val="F8F8F8"/>
                </a:solidFill>
              </a:rPr>
              <a:pPr>
                <a:defRPr/>
              </a:pPr>
              <a:t>‹#›</a:t>
            </a:fld>
            <a:endParaRPr lang="en-US">
              <a:solidFill>
                <a:srgbClr val="F8F8F8"/>
              </a:solidFill>
            </a:endParaRPr>
          </a:p>
        </p:txBody>
      </p:sp>
      <p:sp>
        <p:nvSpPr>
          <p:cNvPr id="4"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6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1B98C56E-2797-4808-841B-8D6ABFF60CEA}" type="slidenum">
              <a:rPr lang="en-US">
                <a:solidFill>
                  <a:srgbClr val="F8F8F8"/>
                </a:solidFill>
              </a:rPr>
              <a:pPr>
                <a:defRPr/>
              </a:pPr>
              <a:t>‹#›</a:t>
            </a:fld>
            <a:endParaRPr lang="en-US">
              <a:solidFill>
                <a:srgbClr val="F8F8F8"/>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6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7B24FF0D-A254-4E15-8B0C-BC9E15DBC4C9}" type="slidenum">
              <a:rPr lang="en-US">
                <a:solidFill>
                  <a:srgbClr val="F8F8F8"/>
                </a:solidFill>
              </a:rPr>
              <a:pPr>
                <a:defRPr/>
              </a:pPr>
              <a:t>‹#›</a:t>
            </a:fld>
            <a:endParaRPr lang="en-US">
              <a:solidFill>
                <a:srgbClr val="F8F8F8"/>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6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CE7E5E71-04EA-43B1-800C-E4CE82FF170A}"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6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71D0B9DB-E2F8-4FB9-AF9E-52CE41047761}"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60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981200"/>
            <a:ext cx="8229600" cy="3886200"/>
          </a:xfrm>
        </p:spPr>
        <p:txBody>
          <a:bodyPr/>
          <a:lstStyle/>
          <a:p>
            <a:pPr lvl="0"/>
            <a:endParaRPr lang="en-US" noProof="0" smtClean="0"/>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6875854D-1451-4E44-8665-53A9A243B42C}"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606.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981200"/>
            <a:ext cx="8229600" cy="3886200"/>
          </a:xfrm>
        </p:spPr>
        <p:txBody>
          <a:bodyPr/>
          <a:lstStyle/>
          <a:p>
            <a:pPr lvl="0"/>
            <a:endParaRPr lang="en-US" noProof="0" smtClean="0"/>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F1599235-4DC5-4BE0-9D1B-B8AEAE130867}"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60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A6315ED1-3573-481B-B28B-4BB415E3D67E}" type="slidenum">
              <a:rPr lang="en-US">
                <a:solidFill>
                  <a:srgbClr val="F8F8F8"/>
                </a:solidFill>
              </a:rPr>
              <a:pPr>
                <a:defRPr/>
              </a:pPr>
              <a:t>‹#›</a:t>
            </a:fld>
            <a:endParaRPr lang="en-US">
              <a:solidFill>
                <a:srgbClr val="F8F8F8"/>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60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p:spPr>
          <p:txBody>
            <a:bodyPr wrap="none" anchor="ctr"/>
            <a:lstStyle/>
            <a:p>
              <a:pPr algn="ctr" fontAlgn="base">
                <a:spcBef>
                  <a:spcPct val="0"/>
                </a:spcBef>
                <a:spcAft>
                  <a:spcPct val="0"/>
                </a:spcAft>
                <a:defRPr/>
              </a:pPr>
              <a:endParaRPr lang="en-US" sz="2400">
                <a:solidFill>
                  <a:srgbClr val="F8F8F8"/>
                </a:solidFill>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grpSp>
          <p:nvGrpSpPr>
            <p:cNvPr id="3"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grpSp>
      </p:grpSp>
      <p:pic>
        <p:nvPicPr>
          <p:cNvPr id="18" name="Picture 21" descr="Glendon colored logo"/>
          <p:cNvPicPr>
            <a:picLocks noChangeAspect="1" noChangeArrowheads="1"/>
          </p:cNvPicPr>
          <p:nvPr/>
        </p:nvPicPr>
        <p:blipFill>
          <a:blip r:embed="rId2" cstate="print"/>
          <a:srcRect/>
          <a:stretch>
            <a:fillRect/>
          </a:stretch>
        </p:blipFill>
        <p:spPr bwMode="auto">
          <a:xfrm>
            <a:off x="0" y="685800"/>
            <a:ext cx="2935288" cy="3544888"/>
          </a:xfrm>
          <a:prstGeom prst="rect">
            <a:avLst/>
          </a:prstGeom>
          <a:noFill/>
          <a:ln w="9525">
            <a:noFill/>
            <a:miter lim="800000"/>
            <a:headEnd/>
            <a:tailEnd/>
          </a:ln>
        </p:spPr>
      </p:pic>
      <p:sp>
        <p:nvSpPr>
          <p:cNvPr id="4115"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en-US"/>
              <a:t>Click to edit Master title style</a:t>
            </a:r>
          </a:p>
        </p:txBody>
      </p:sp>
      <p:sp>
        <p:nvSpPr>
          <p:cNvPr id="4116"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en-US"/>
              <a:t>Click to edit Master subtitle style</a:t>
            </a:r>
          </a:p>
        </p:txBody>
      </p:sp>
      <p:sp>
        <p:nvSpPr>
          <p:cNvPr id="19" name="Rectangle 16"/>
          <p:cNvSpPr>
            <a:spLocks noGrp="1" noChangeArrowheads="1"/>
          </p:cNvSpPr>
          <p:nvPr>
            <p:ph type="dt" sz="half" idx="10"/>
          </p:nvPr>
        </p:nvSpPr>
        <p:spPr>
          <a:xfrm>
            <a:off x="457200" y="6248400"/>
            <a:ext cx="2133600" cy="457200"/>
          </a:xfrm>
        </p:spPr>
        <p:txBody>
          <a:bodyPr/>
          <a:lstStyle>
            <a:lvl1pPr>
              <a:defRPr/>
            </a:lvl1pPr>
          </a:lstStyle>
          <a:p>
            <a:pPr>
              <a:defRPr/>
            </a:pPr>
            <a:endParaRPr lang="en-US">
              <a:solidFill>
                <a:srgbClr val="F8F8F8"/>
              </a:solidFill>
            </a:endParaRPr>
          </a:p>
        </p:txBody>
      </p:sp>
      <p:sp>
        <p:nvSpPr>
          <p:cNvPr id="20" name="Rectangle 17"/>
          <p:cNvSpPr>
            <a:spLocks noGrp="1" noChangeArrowheads="1"/>
          </p:cNvSpPr>
          <p:nvPr>
            <p:ph type="ftr" sz="quarter" idx="11"/>
          </p:nvPr>
        </p:nvSpPr>
        <p:spPr/>
        <p:txBody>
          <a:bodyPr/>
          <a:lstStyle>
            <a:lvl1pPr>
              <a:defRPr/>
            </a:lvl1pPr>
          </a:lstStyle>
          <a:p>
            <a:pPr>
              <a:defRPr/>
            </a:pPr>
            <a:endParaRPr lang="en-US">
              <a:solidFill>
                <a:srgbClr val="F8F8F8"/>
              </a:solidFill>
            </a:endParaRPr>
          </a:p>
        </p:txBody>
      </p:sp>
      <p:sp>
        <p:nvSpPr>
          <p:cNvPr id="21" name="Rectangle 18"/>
          <p:cNvSpPr>
            <a:spLocks noGrp="1" noChangeArrowheads="1"/>
          </p:cNvSpPr>
          <p:nvPr>
            <p:ph type="sldNum" sz="quarter" idx="12"/>
          </p:nvPr>
        </p:nvSpPr>
        <p:spPr/>
        <p:txBody>
          <a:bodyPr/>
          <a:lstStyle>
            <a:lvl1pPr>
              <a:defRPr/>
            </a:lvl1pPr>
          </a:lstStyle>
          <a:p>
            <a:pPr>
              <a:defRPr/>
            </a:pPr>
            <a:fld id="{816B325D-430D-4CA6-A892-DE0DA0B54634}" type="slidenum">
              <a:rPr lang="en-US">
                <a:solidFill>
                  <a:srgbClr val="F8F8F8"/>
                </a:solidFill>
              </a:rPr>
              <a:pPr>
                <a:defRPr/>
              </a:pPr>
              <a:t>‹#›</a:t>
            </a:fld>
            <a:endParaRPr lang="en-US">
              <a:solidFill>
                <a:srgbClr val="F8F8F8"/>
              </a:solidFill>
            </a:endParaRPr>
          </a:p>
        </p:txBody>
      </p:sp>
    </p:spTree>
  </p:cSld>
  <p:clrMapOvr>
    <a:masterClrMapping/>
  </p:clrMapOvr>
  <p:transition/>
</p:sldLayout>
</file>

<file path=ppt/slideLayouts/slideLayout6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DEC5EB59-4BEC-468D-B4B6-67409E5070D5}"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8" name="Rectangle 3"/>
          <p:cNvSpPr>
            <a:spLocks noGrp="1" noChangeArrowheads="1"/>
          </p:cNvSpPr>
          <p:nvPr>
            <p:ph type="sldNum" sz="quarter" idx="11"/>
          </p:nvPr>
        </p:nvSpPr>
        <p:spPr>
          <a:ln/>
        </p:spPr>
        <p:txBody>
          <a:bodyPr/>
          <a:lstStyle>
            <a:lvl1pPr>
              <a:defRPr/>
            </a:lvl1pPr>
          </a:lstStyle>
          <a:p>
            <a:pPr>
              <a:defRPr/>
            </a:pPr>
            <a:fld id="{FA1C6282-967B-415F-8455-A40557BC8BD5}" type="slidenum">
              <a:rPr lang="en-US">
                <a:solidFill>
                  <a:srgbClr val="F8F8F8"/>
                </a:solidFill>
              </a:rPr>
              <a:pPr>
                <a:defRPr/>
              </a:pPr>
              <a:t>‹#›</a:t>
            </a:fld>
            <a:endParaRPr lang="en-US">
              <a:solidFill>
                <a:srgbClr val="F8F8F8"/>
              </a:solidFill>
            </a:endParaRPr>
          </a:p>
        </p:txBody>
      </p:sp>
      <p:sp>
        <p:nvSpPr>
          <p:cNvPr id="9"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6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D15423E6-C7C1-4EFA-98C9-33D5FDD21AEE}"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6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660CD954-70A4-46D6-AA5B-CA66B4BC5661}" type="slidenum">
              <a:rPr lang="en-US">
                <a:solidFill>
                  <a:srgbClr val="F8F8F8"/>
                </a:solidFill>
              </a:rPr>
              <a:pPr>
                <a:defRPr/>
              </a:pPr>
              <a:t>‹#›</a:t>
            </a:fld>
            <a:endParaRPr lang="en-US">
              <a:solidFill>
                <a:srgbClr val="F8F8F8"/>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6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8" name="Rectangle 3"/>
          <p:cNvSpPr>
            <a:spLocks noGrp="1" noChangeArrowheads="1"/>
          </p:cNvSpPr>
          <p:nvPr>
            <p:ph type="sldNum" sz="quarter" idx="11"/>
          </p:nvPr>
        </p:nvSpPr>
        <p:spPr>
          <a:ln/>
        </p:spPr>
        <p:txBody>
          <a:bodyPr/>
          <a:lstStyle>
            <a:lvl1pPr>
              <a:defRPr/>
            </a:lvl1pPr>
          </a:lstStyle>
          <a:p>
            <a:pPr>
              <a:defRPr/>
            </a:pPr>
            <a:fld id="{FA1C6282-967B-415F-8455-A40557BC8BD5}" type="slidenum">
              <a:rPr lang="en-US">
                <a:solidFill>
                  <a:srgbClr val="F8F8F8"/>
                </a:solidFill>
              </a:rPr>
              <a:pPr>
                <a:defRPr/>
              </a:pPr>
              <a:t>‹#›</a:t>
            </a:fld>
            <a:endParaRPr lang="en-US">
              <a:solidFill>
                <a:srgbClr val="F8F8F8"/>
              </a:solidFill>
            </a:endParaRPr>
          </a:p>
        </p:txBody>
      </p:sp>
      <p:sp>
        <p:nvSpPr>
          <p:cNvPr id="9"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6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4" name="Rectangle 3"/>
          <p:cNvSpPr>
            <a:spLocks noGrp="1" noChangeArrowheads="1"/>
          </p:cNvSpPr>
          <p:nvPr>
            <p:ph type="sldNum" sz="quarter" idx="11"/>
          </p:nvPr>
        </p:nvSpPr>
        <p:spPr>
          <a:ln/>
        </p:spPr>
        <p:txBody>
          <a:bodyPr/>
          <a:lstStyle>
            <a:lvl1pPr>
              <a:defRPr/>
            </a:lvl1pPr>
          </a:lstStyle>
          <a:p>
            <a:pPr>
              <a:defRPr/>
            </a:pPr>
            <a:fld id="{0B56131F-317E-4039-B77B-355B63143BAC}" type="slidenum">
              <a:rPr lang="en-US">
                <a:solidFill>
                  <a:srgbClr val="F8F8F8"/>
                </a:solidFill>
              </a:rPr>
              <a:pPr>
                <a:defRPr/>
              </a:pPr>
              <a:t>‹#›</a:t>
            </a:fld>
            <a:endParaRPr lang="en-US">
              <a:solidFill>
                <a:srgbClr val="F8F8F8"/>
              </a:solidFill>
            </a:endParaRPr>
          </a:p>
        </p:txBody>
      </p:sp>
      <p:sp>
        <p:nvSpPr>
          <p:cNvPr id="5"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6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3" name="Rectangle 3"/>
          <p:cNvSpPr>
            <a:spLocks noGrp="1" noChangeArrowheads="1"/>
          </p:cNvSpPr>
          <p:nvPr>
            <p:ph type="sldNum" sz="quarter" idx="11"/>
          </p:nvPr>
        </p:nvSpPr>
        <p:spPr>
          <a:ln/>
        </p:spPr>
        <p:txBody>
          <a:bodyPr/>
          <a:lstStyle>
            <a:lvl1pPr>
              <a:defRPr/>
            </a:lvl1pPr>
          </a:lstStyle>
          <a:p>
            <a:pPr>
              <a:defRPr/>
            </a:pPr>
            <a:fld id="{345EEEF5-157F-4AF5-B824-E56CC0C5A447}" type="slidenum">
              <a:rPr lang="en-US">
                <a:solidFill>
                  <a:srgbClr val="F8F8F8"/>
                </a:solidFill>
              </a:rPr>
              <a:pPr>
                <a:defRPr/>
              </a:pPr>
              <a:t>‹#›</a:t>
            </a:fld>
            <a:endParaRPr lang="en-US">
              <a:solidFill>
                <a:srgbClr val="F8F8F8"/>
              </a:solidFill>
            </a:endParaRPr>
          </a:p>
        </p:txBody>
      </p:sp>
      <p:sp>
        <p:nvSpPr>
          <p:cNvPr id="4"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6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1B98C56E-2797-4808-841B-8D6ABFF60CEA}" type="slidenum">
              <a:rPr lang="en-US">
                <a:solidFill>
                  <a:srgbClr val="F8F8F8"/>
                </a:solidFill>
              </a:rPr>
              <a:pPr>
                <a:defRPr/>
              </a:pPr>
              <a:t>‹#›</a:t>
            </a:fld>
            <a:endParaRPr lang="en-US">
              <a:solidFill>
                <a:srgbClr val="F8F8F8"/>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6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7B24FF0D-A254-4E15-8B0C-BC9E15DBC4C9}" type="slidenum">
              <a:rPr lang="en-US">
                <a:solidFill>
                  <a:srgbClr val="F8F8F8"/>
                </a:solidFill>
              </a:rPr>
              <a:pPr>
                <a:defRPr/>
              </a:pPr>
              <a:t>‹#›</a:t>
            </a:fld>
            <a:endParaRPr lang="en-US">
              <a:solidFill>
                <a:srgbClr val="F8F8F8"/>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6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CE7E5E71-04EA-43B1-800C-E4CE82FF170A}"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6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71D0B9DB-E2F8-4FB9-AF9E-52CE41047761}"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61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981200"/>
            <a:ext cx="8229600" cy="3886200"/>
          </a:xfrm>
        </p:spPr>
        <p:txBody>
          <a:bodyPr/>
          <a:lstStyle/>
          <a:p>
            <a:pPr lvl="0"/>
            <a:endParaRPr lang="en-US" noProof="0" smtClean="0"/>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6875854D-1451-4E44-8665-53A9A243B42C}"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4" name="Rectangle 3"/>
          <p:cNvSpPr>
            <a:spLocks noGrp="1" noChangeArrowheads="1"/>
          </p:cNvSpPr>
          <p:nvPr>
            <p:ph type="sldNum" sz="quarter" idx="11"/>
          </p:nvPr>
        </p:nvSpPr>
        <p:spPr>
          <a:ln/>
        </p:spPr>
        <p:txBody>
          <a:bodyPr/>
          <a:lstStyle>
            <a:lvl1pPr>
              <a:defRPr/>
            </a:lvl1pPr>
          </a:lstStyle>
          <a:p>
            <a:pPr>
              <a:defRPr/>
            </a:pPr>
            <a:fld id="{0B56131F-317E-4039-B77B-355B63143BAC}" type="slidenum">
              <a:rPr lang="en-US">
                <a:solidFill>
                  <a:srgbClr val="F8F8F8"/>
                </a:solidFill>
              </a:rPr>
              <a:pPr>
                <a:defRPr/>
              </a:pPr>
              <a:t>‹#›</a:t>
            </a:fld>
            <a:endParaRPr lang="en-US">
              <a:solidFill>
                <a:srgbClr val="F8F8F8"/>
              </a:solidFill>
            </a:endParaRPr>
          </a:p>
        </p:txBody>
      </p:sp>
      <p:sp>
        <p:nvSpPr>
          <p:cNvPr id="5"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620.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981200"/>
            <a:ext cx="8229600" cy="3886200"/>
          </a:xfrm>
        </p:spPr>
        <p:txBody>
          <a:bodyPr/>
          <a:lstStyle/>
          <a:p>
            <a:pPr lvl="0"/>
            <a:endParaRPr lang="en-US" noProof="0" smtClean="0"/>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F1599235-4DC5-4BE0-9D1B-B8AEAE130867}"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62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A6315ED1-3573-481B-B28B-4BB415E3D67E}" type="slidenum">
              <a:rPr lang="en-US">
                <a:solidFill>
                  <a:srgbClr val="F8F8F8"/>
                </a:solidFill>
              </a:rPr>
              <a:pPr>
                <a:defRPr/>
              </a:pPr>
              <a:t>‹#›</a:t>
            </a:fld>
            <a:endParaRPr lang="en-US">
              <a:solidFill>
                <a:srgbClr val="F8F8F8"/>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6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p:spPr>
          <p:txBody>
            <a:bodyPr wrap="none" anchor="ctr"/>
            <a:lstStyle/>
            <a:p>
              <a:pPr algn="ctr" fontAlgn="base">
                <a:spcBef>
                  <a:spcPct val="0"/>
                </a:spcBef>
                <a:spcAft>
                  <a:spcPct val="0"/>
                </a:spcAft>
                <a:defRPr/>
              </a:pPr>
              <a:endParaRPr lang="en-US" sz="2400">
                <a:solidFill>
                  <a:srgbClr val="F8F8F8"/>
                </a:solidFill>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grpSp>
          <p:nvGrpSpPr>
            <p:cNvPr id="3"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grpSp>
      </p:grpSp>
      <p:pic>
        <p:nvPicPr>
          <p:cNvPr id="18" name="Picture 21" descr="Glendon colored logo"/>
          <p:cNvPicPr>
            <a:picLocks noChangeAspect="1" noChangeArrowheads="1"/>
          </p:cNvPicPr>
          <p:nvPr/>
        </p:nvPicPr>
        <p:blipFill>
          <a:blip r:embed="rId2" cstate="print"/>
          <a:srcRect/>
          <a:stretch>
            <a:fillRect/>
          </a:stretch>
        </p:blipFill>
        <p:spPr bwMode="auto">
          <a:xfrm>
            <a:off x="0" y="685800"/>
            <a:ext cx="2935288" cy="3544888"/>
          </a:xfrm>
          <a:prstGeom prst="rect">
            <a:avLst/>
          </a:prstGeom>
          <a:noFill/>
          <a:ln w="9525">
            <a:noFill/>
            <a:miter lim="800000"/>
            <a:headEnd/>
            <a:tailEnd/>
          </a:ln>
        </p:spPr>
      </p:pic>
      <p:sp>
        <p:nvSpPr>
          <p:cNvPr id="4115"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en-US"/>
              <a:t>Click to edit Master title style</a:t>
            </a:r>
          </a:p>
        </p:txBody>
      </p:sp>
      <p:sp>
        <p:nvSpPr>
          <p:cNvPr id="4116"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en-US"/>
              <a:t>Click to edit Master subtitle style</a:t>
            </a:r>
          </a:p>
        </p:txBody>
      </p:sp>
      <p:sp>
        <p:nvSpPr>
          <p:cNvPr id="19" name="Rectangle 16"/>
          <p:cNvSpPr>
            <a:spLocks noGrp="1" noChangeArrowheads="1"/>
          </p:cNvSpPr>
          <p:nvPr>
            <p:ph type="dt" sz="half" idx="10"/>
          </p:nvPr>
        </p:nvSpPr>
        <p:spPr>
          <a:xfrm>
            <a:off x="457200" y="6248400"/>
            <a:ext cx="2133600" cy="457200"/>
          </a:xfrm>
        </p:spPr>
        <p:txBody>
          <a:bodyPr/>
          <a:lstStyle>
            <a:lvl1pPr>
              <a:defRPr/>
            </a:lvl1pPr>
          </a:lstStyle>
          <a:p>
            <a:pPr>
              <a:defRPr/>
            </a:pPr>
            <a:endParaRPr lang="en-US">
              <a:solidFill>
                <a:srgbClr val="F8F8F8"/>
              </a:solidFill>
            </a:endParaRPr>
          </a:p>
        </p:txBody>
      </p:sp>
      <p:sp>
        <p:nvSpPr>
          <p:cNvPr id="20" name="Rectangle 17"/>
          <p:cNvSpPr>
            <a:spLocks noGrp="1" noChangeArrowheads="1"/>
          </p:cNvSpPr>
          <p:nvPr>
            <p:ph type="ftr" sz="quarter" idx="11"/>
          </p:nvPr>
        </p:nvSpPr>
        <p:spPr/>
        <p:txBody>
          <a:bodyPr/>
          <a:lstStyle>
            <a:lvl1pPr>
              <a:defRPr/>
            </a:lvl1pPr>
          </a:lstStyle>
          <a:p>
            <a:pPr>
              <a:defRPr/>
            </a:pPr>
            <a:endParaRPr lang="en-US">
              <a:solidFill>
                <a:srgbClr val="F8F8F8"/>
              </a:solidFill>
            </a:endParaRPr>
          </a:p>
        </p:txBody>
      </p:sp>
      <p:sp>
        <p:nvSpPr>
          <p:cNvPr id="21" name="Rectangle 18"/>
          <p:cNvSpPr>
            <a:spLocks noGrp="1" noChangeArrowheads="1"/>
          </p:cNvSpPr>
          <p:nvPr>
            <p:ph type="sldNum" sz="quarter" idx="12"/>
          </p:nvPr>
        </p:nvSpPr>
        <p:spPr/>
        <p:txBody>
          <a:bodyPr/>
          <a:lstStyle>
            <a:lvl1pPr>
              <a:defRPr/>
            </a:lvl1pPr>
          </a:lstStyle>
          <a:p>
            <a:pPr>
              <a:defRPr/>
            </a:pPr>
            <a:fld id="{816B325D-430D-4CA6-A892-DE0DA0B54634}" type="slidenum">
              <a:rPr lang="en-US">
                <a:solidFill>
                  <a:srgbClr val="F8F8F8"/>
                </a:solidFill>
              </a:rPr>
              <a:pPr>
                <a:defRPr/>
              </a:pPr>
              <a:t>‹#›</a:t>
            </a:fld>
            <a:endParaRPr lang="en-US">
              <a:solidFill>
                <a:srgbClr val="F8F8F8"/>
              </a:solidFill>
            </a:endParaRPr>
          </a:p>
        </p:txBody>
      </p:sp>
    </p:spTree>
  </p:cSld>
  <p:clrMapOvr>
    <a:masterClrMapping/>
  </p:clrMapOvr>
  <p:transition/>
</p:sldLayout>
</file>

<file path=ppt/slideLayouts/slideLayout6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DEC5EB59-4BEC-468D-B4B6-67409E5070D5}"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6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D15423E6-C7C1-4EFA-98C9-33D5FDD21AEE}"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6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660CD954-70A4-46D6-AA5B-CA66B4BC5661}" type="slidenum">
              <a:rPr lang="en-US">
                <a:solidFill>
                  <a:srgbClr val="F8F8F8"/>
                </a:solidFill>
              </a:rPr>
              <a:pPr>
                <a:defRPr/>
              </a:pPr>
              <a:t>‹#›</a:t>
            </a:fld>
            <a:endParaRPr lang="en-US">
              <a:solidFill>
                <a:srgbClr val="F8F8F8"/>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6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8" name="Rectangle 3"/>
          <p:cNvSpPr>
            <a:spLocks noGrp="1" noChangeArrowheads="1"/>
          </p:cNvSpPr>
          <p:nvPr>
            <p:ph type="sldNum" sz="quarter" idx="11"/>
          </p:nvPr>
        </p:nvSpPr>
        <p:spPr>
          <a:ln/>
        </p:spPr>
        <p:txBody>
          <a:bodyPr/>
          <a:lstStyle>
            <a:lvl1pPr>
              <a:defRPr/>
            </a:lvl1pPr>
          </a:lstStyle>
          <a:p>
            <a:pPr>
              <a:defRPr/>
            </a:pPr>
            <a:fld id="{FA1C6282-967B-415F-8455-A40557BC8BD5}" type="slidenum">
              <a:rPr lang="en-US">
                <a:solidFill>
                  <a:srgbClr val="F8F8F8"/>
                </a:solidFill>
              </a:rPr>
              <a:pPr>
                <a:defRPr/>
              </a:pPr>
              <a:t>‹#›</a:t>
            </a:fld>
            <a:endParaRPr lang="en-US">
              <a:solidFill>
                <a:srgbClr val="F8F8F8"/>
              </a:solidFill>
            </a:endParaRPr>
          </a:p>
        </p:txBody>
      </p:sp>
      <p:sp>
        <p:nvSpPr>
          <p:cNvPr id="9"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6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4" name="Rectangle 3"/>
          <p:cNvSpPr>
            <a:spLocks noGrp="1" noChangeArrowheads="1"/>
          </p:cNvSpPr>
          <p:nvPr>
            <p:ph type="sldNum" sz="quarter" idx="11"/>
          </p:nvPr>
        </p:nvSpPr>
        <p:spPr>
          <a:ln/>
        </p:spPr>
        <p:txBody>
          <a:bodyPr/>
          <a:lstStyle>
            <a:lvl1pPr>
              <a:defRPr/>
            </a:lvl1pPr>
          </a:lstStyle>
          <a:p>
            <a:pPr>
              <a:defRPr/>
            </a:pPr>
            <a:fld id="{0B56131F-317E-4039-B77B-355B63143BAC}" type="slidenum">
              <a:rPr lang="en-US">
                <a:solidFill>
                  <a:srgbClr val="F8F8F8"/>
                </a:solidFill>
              </a:rPr>
              <a:pPr>
                <a:defRPr/>
              </a:pPr>
              <a:t>‹#›</a:t>
            </a:fld>
            <a:endParaRPr lang="en-US">
              <a:solidFill>
                <a:srgbClr val="F8F8F8"/>
              </a:solidFill>
            </a:endParaRPr>
          </a:p>
        </p:txBody>
      </p:sp>
      <p:sp>
        <p:nvSpPr>
          <p:cNvPr id="5"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6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3" name="Rectangle 3"/>
          <p:cNvSpPr>
            <a:spLocks noGrp="1" noChangeArrowheads="1"/>
          </p:cNvSpPr>
          <p:nvPr>
            <p:ph type="sldNum" sz="quarter" idx="11"/>
          </p:nvPr>
        </p:nvSpPr>
        <p:spPr>
          <a:ln/>
        </p:spPr>
        <p:txBody>
          <a:bodyPr/>
          <a:lstStyle>
            <a:lvl1pPr>
              <a:defRPr/>
            </a:lvl1pPr>
          </a:lstStyle>
          <a:p>
            <a:pPr>
              <a:defRPr/>
            </a:pPr>
            <a:fld id="{345EEEF5-157F-4AF5-B824-E56CC0C5A447}" type="slidenum">
              <a:rPr lang="en-US">
                <a:solidFill>
                  <a:srgbClr val="F8F8F8"/>
                </a:solidFill>
              </a:rPr>
              <a:pPr>
                <a:defRPr/>
              </a:pPr>
              <a:t>‹#›</a:t>
            </a:fld>
            <a:endParaRPr lang="en-US">
              <a:solidFill>
                <a:srgbClr val="F8F8F8"/>
              </a:solidFill>
            </a:endParaRPr>
          </a:p>
        </p:txBody>
      </p:sp>
      <p:sp>
        <p:nvSpPr>
          <p:cNvPr id="4"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6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1B98C56E-2797-4808-841B-8D6ABFF60CEA}" type="slidenum">
              <a:rPr lang="en-US">
                <a:solidFill>
                  <a:srgbClr val="F8F8F8"/>
                </a:solidFill>
              </a:rPr>
              <a:pPr>
                <a:defRPr/>
              </a:pPr>
              <a:t>‹#›</a:t>
            </a:fld>
            <a:endParaRPr lang="en-US">
              <a:solidFill>
                <a:srgbClr val="F8F8F8"/>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3" name="Rectangle 3"/>
          <p:cNvSpPr>
            <a:spLocks noGrp="1" noChangeArrowheads="1"/>
          </p:cNvSpPr>
          <p:nvPr>
            <p:ph type="sldNum" sz="quarter" idx="11"/>
          </p:nvPr>
        </p:nvSpPr>
        <p:spPr>
          <a:ln/>
        </p:spPr>
        <p:txBody>
          <a:bodyPr/>
          <a:lstStyle>
            <a:lvl1pPr>
              <a:defRPr/>
            </a:lvl1pPr>
          </a:lstStyle>
          <a:p>
            <a:pPr>
              <a:defRPr/>
            </a:pPr>
            <a:fld id="{345EEEF5-157F-4AF5-B824-E56CC0C5A447}" type="slidenum">
              <a:rPr lang="en-US">
                <a:solidFill>
                  <a:srgbClr val="F8F8F8"/>
                </a:solidFill>
              </a:rPr>
              <a:pPr>
                <a:defRPr/>
              </a:pPr>
              <a:t>‹#›</a:t>
            </a:fld>
            <a:endParaRPr lang="en-US">
              <a:solidFill>
                <a:srgbClr val="F8F8F8"/>
              </a:solidFill>
            </a:endParaRPr>
          </a:p>
        </p:txBody>
      </p:sp>
      <p:sp>
        <p:nvSpPr>
          <p:cNvPr id="4"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6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7B24FF0D-A254-4E15-8B0C-BC9E15DBC4C9}" type="slidenum">
              <a:rPr lang="en-US">
                <a:solidFill>
                  <a:srgbClr val="F8F8F8"/>
                </a:solidFill>
              </a:rPr>
              <a:pPr>
                <a:defRPr/>
              </a:pPr>
              <a:t>‹#›</a:t>
            </a:fld>
            <a:endParaRPr lang="en-US">
              <a:solidFill>
                <a:srgbClr val="F8F8F8"/>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6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CE7E5E71-04EA-43B1-800C-E4CE82FF170A}"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6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71D0B9DB-E2F8-4FB9-AF9E-52CE41047761}"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63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981200"/>
            <a:ext cx="8229600" cy="3886200"/>
          </a:xfrm>
        </p:spPr>
        <p:txBody>
          <a:bodyPr/>
          <a:lstStyle/>
          <a:p>
            <a:pPr lvl="0"/>
            <a:endParaRPr lang="en-US" noProof="0" smtClean="0"/>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6875854D-1451-4E44-8665-53A9A243B42C}"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634.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981200"/>
            <a:ext cx="8229600" cy="3886200"/>
          </a:xfrm>
        </p:spPr>
        <p:txBody>
          <a:bodyPr/>
          <a:lstStyle/>
          <a:p>
            <a:pPr lvl="0"/>
            <a:endParaRPr lang="en-US" noProof="0" smtClean="0"/>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F1599235-4DC5-4BE0-9D1B-B8AEAE130867}"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63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A6315ED1-3573-481B-B28B-4BB415E3D67E}" type="slidenum">
              <a:rPr lang="en-US">
                <a:solidFill>
                  <a:srgbClr val="F8F8F8"/>
                </a:solidFill>
              </a:rPr>
              <a:pPr>
                <a:defRPr/>
              </a:pPr>
              <a:t>‹#›</a:t>
            </a:fld>
            <a:endParaRPr lang="en-US">
              <a:solidFill>
                <a:srgbClr val="F8F8F8"/>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6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p:spPr>
          <p:txBody>
            <a:bodyPr wrap="none" anchor="ctr"/>
            <a:lstStyle/>
            <a:p>
              <a:pPr algn="ctr" fontAlgn="base">
                <a:spcBef>
                  <a:spcPct val="0"/>
                </a:spcBef>
                <a:spcAft>
                  <a:spcPct val="0"/>
                </a:spcAft>
                <a:defRPr/>
              </a:pPr>
              <a:endParaRPr lang="en-US" sz="2400">
                <a:solidFill>
                  <a:srgbClr val="F8F8F8"/>
                </a:solidFill>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grpSp>
          <p:nvGrpSpPr>
            <p:cNvPr id="3"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grpSp>
      </p:grpSp>
      <p:pic>
        <p:nvPicPr>
          <p:cNvPr id="18" name="Picture 21" descr="Glendon colored logo"/>
          <p:cNvPicPr>
            <a:picLocks noChangeAspect="1" noChangeArrowheads="1"/>
          </p:cNvPicPr>
          <p:nvPr/>
        </p:nvPicPr>
        <p:blipFill>
          <a:blip r:embed="rId2" cstate="print"/>
          <a:srcRect/>
          <a:stretch>
            <a:fillRect/>
          </a:stretch>
        </p:blipFill>
        <p:spPr bwMode="auto">
          <a:xfrm>
            <a:off x="0" y="685800"/>
            <a:ext cx="2935288" cy="3544888"/>
          </a:xfrm>
          <a:prstGeom prst="rect">
            <a:avLst/>
          </a:prstGeom>
          <a:noFill/>
          <a:ln w="9525">
            <a:noFill/>
            <a:miter lim="800000"/>
            <a:headEnd/>
            <a:tailEnd/>
          </a:ln>
        </p:spPr>
      </p:pic>
      <p:sp>
        <p:nvSpPr>
          <p:cNvPr id="4115"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en-US"/>
              <a:t>Click to edit Master title style</a:t>
            </a:r>
          </a:p>
        </p:txBody>
      </p:sp>
      <p:sp>
        <p:nvSpPr>
          <p:cNvPr id="4116"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en-US"/>
              <a:t>Click to edit Master subtitle style</a:t>
            </a:r>
          </a:p>
        </p:txBody>
      </p:sp>
      <p:sp>
        <p:nvSpPr>
          <p:cNvPr id="19" name="Rectangle 16"/>
          <p:cNvSpPr>
            <a:spLocks noGrp="1" noChangeArrowheads="1"/>
          </p:cNvSpPr>
          <p:nvPr>
            <p:ph type="dt" sz="half" idx="10"/>
          </p:nvPr>
        </p:nvSpPr>
        <p:spPr>
          <a:xfrm>
            <a:off x="457200" y="6248400"/>
            <a:ext cx="2133600" cy="457200"/>
          </a:xfrm>
        </p:spPr>
        <p:txBody>
          <a:bodyPr/>
          <a:lstStyle>
            <a:lvl1pPr>
              <a:defRPr/>
            </a:lvl1pPr>
          </a:lstStyle>
          <a:p>
            <a:pPr>
              <a:defRPr/>
            </a:pPr>
            <a:endParaRPr lang="en-US">
              <a:solidFill>
                <a:srgbClr val="F8F8F8"/>
              </a:solidFill>
            </a:endParaRPr>
          </a:p>
        </p:txBody>
      </p:sp>
      <p:sp>
        <p:nvSpPr>
          <p:cNvPr id="20" name="Rectangle 17"/>
          <p:cNvSpPr>
            <a:spLocks noGrp="1" noChangeArrowheads="1"/>
          </p:cNvSpPr>
          <p:nvPr>
            <p:ph type="ftr" sz="quarter" idx="11"/>
          </p:nvPr>
        </p:nvSpPr>
        <p:spPr/>
        <p:txBody>
          <a:bodyPr/>
          <a:lstStyle>
            <a:lvl1pPr>
              <a:defRPr/>
            </a:lvl1pPr>
          </a:lstStyle>
          <a:p>
            <a:pPr>
              <a:defRPr/>
            </a:pPr>
            <a:endParaRPr lang="en-US">
              <a:solidFill>
                <a:srgbClr val="F8F8F8"/>
              </a:solidFill>
            </a:endParaRPr>
          </a:p>
        </p:txBody>
      </p:sp>
      <p:sp>
        <p:nvSpPr>
          <p:cNvPr id="21" name="Rectangle 18"/>
          <p:cNvSpPr>
            <a:spLocks noGrp="1" noChangeArrowheads="1"/>
          </p:cNvSpPr>
          <p:nvPr>
            <p:ph type="sldNum" sz="quarter" idx="12"/>
          </p:nvPr>
        </p:nvSpPr>
        <p:spPr/>
        <p:txBody>
          <a:bodyPr/>
          <a:lstStyle>
            <a:lvl1pPr>
              <a:defRPr/>
            </a:lvl1pPr>
          </a:lstStyle>
          <a:p>
            <a:pPr>
              <a:defRPr/>
            </a:pPr>
            <a:fld id="{816B325D-430D-4CA6-A892-DE0DA0B54634}" type="slidenum">
              <a:rPr lang="en-US">
                <a:solidFill>
                  <a:srgbClr val="F8F8F8"/>
                </a:solidFill>
              </a:rPr>
              <a:pPr>
                <a:defRPr/>
              </a:pPr>
              <a:t>‹#›</a:t>
            </a:fld>
            <a:endParaRPr lang="en-US">
              <a:solidFill>
                <a:srgbClr val="F8F8F8"/>
              </a:solidFill>
            </a:endParaRPr>
          </a:p>
        </p:txBody>
      </p:sp>
    </p:spTree>
  </p:cSld>
  <p:clrMapOvr>
    <a:masterClrMapping/>
  </p:clrMapOvr>
  <p:transition/>
</p:sldLayout>
</file>

<file path=ppt/slideLayouts/slideLayout6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DEC5EB59-4BEC-468D-B4B6-67409E5070D5}"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6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D15423E6-C7C1-4EFA-98C9-33D5FDD21AEE}"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6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660CD954-70A4-46D6-AA5B-CA66B4BC5661}" type="slidenum">
              <a:rPr lang="en-US">
                <a:solidFill>
                  <a:srgbClr val="F8F8F8"/>
                </a:solidFill>
              </a:rPr>
              <a:pPr>
                <a:defRPr/>
              </a:pPr>
              <a:t>‹#›</a:t>
            </a:fld>
            <a:endParaRPr lang="en-US">
              <a:solidFill>
                <a:srgbClr val="F8F8F8"/>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1B98C56E-2797-4808-841B-8D6ABFF60CEA}" type="slidenum">
              <a:rPr lang="en-US">
                <a:solidFill>
                  <a:srgbClr val="F8F8F8"/>
                </a:solidFill>
              </a:rPr>
              <a:pPr>
                <a:defRPr/>
              </a:pPr>
              <a:t>‹#›</a:t>
            </a:fld>
            <a:endParaRPr lang="en-US">
              <a:solidFill>
                <a:srgbClr val="F8F8F8"/>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6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8" name="Rectangle 3"/>
          <p:cNvSpPr>
            <a:spLocks noGrp="1" noChangeArrowheads="1"/>
          </p:cNvSpPr>
          <p:nvPr>
            <p:ph type="sldNum" sz="quarter" idx="11"/>
          </p:nvPr>
        </p:nvSpPr>
        <p:spPr>
          <a:ln/>
        </p:spPr>
        <p:txBody>
          <a:bodyPr/>
          <a:lstStyle>
            <a:lvl1pPr>
              <a:defRPr/>
            </a:lvl1pPr>
          </a:lstStyle>
          <a:p>
            <a:pPr>
              <a:defRPr/>
            </a:pPr>
            <a:fld id="{FA1C6282-967B-415F-8455-A40557BC8BD5}" type="slidenum">
              <a:rPr lang="en-US">
                <a:solidFill>
                  <a:srgbClr val="F8F8F8"/>
                </a:solidFill>
              </a:rPr>
              <a:pPr>
                <a:defRPr/>
              </a:pPr>
              <a:t>‹#›</a:t>
            </a:fld>
            <a:endParaRPr lang="en-US">
              <a:solidFill>
                <a:srgbClr val="F8F8F8"/>
              </a:solidFill>
            </a:endParaRPr>
          </a:p>
        </p:txBody>
      </p:sp>
      <p:sp>
        <p:nvSpPr>
          <p:cNvPr id="9"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6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4" name="Rectangle 3"/>
          <p:cNvSpPr>
            <a:spLocks noGrp="1" noChangeArrowheads="1"/>
          </p:cNvSpPr>
          <p:nvPr>
            <p:ph type="sldNum" sz="quarter" idx="11"/>
          </p:nvPr>
        </p:nvSpPr>
        <p:spPr>
          <a:ln/>
        </p:spPr>
        <p:txBody>
          <a:bodyPr/>
          <a:lstStyle>
            <a:lvl1pPr>
              <a:defRPr/>
            </a:lvl1pPr>
          </a:lstStyle>
          <a:p>
            <a:pPr>
              <a:defRPr/>
            </a:pPr>
            <a:fld id="{0B56131F-317E-4039-B77B-355B63143BAC}" type="slidenum">
              <a:rPr lang="en-US">
                <a:solidFill>
                  <a:srgbClr val="F8F8F8"/>
                </a:solidFill>
              </a:rPr>
              <a:pPr>
                <a:defRPr/>
              </a:pPr>
              <a:t>‹#›</a:t>
            </a:fld>
            <a:endParaRPr lang="en-US">
              <a:solidFill>
                <a:srgbClr val="F8F8F8"/>
              </a:solidFill>
            </a:endParaRPr>
          </a:p>
        </p:txBody>
      </p:sp>
      <p:sp>
        <p:nvSpPr>
          <p:cNvPr id="5"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6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3" name="Rectangle 3"/>
          <p:cNvSpPr>
            <a:spLocks noGrp="1" noChangeArrowheads="1"/>
          </p:cNvSpPr>
          <p:nvPr>
            <p:ph type="sldNum" sz="quarter" idx="11"/>
          </p:nvPr>
        </p:nvSpPr>
        <p:spPr>
          <a:ln/>
        </p:spPr>
        <p:txBody>
          <a:bodyPr/>
          <a:lstStyle>
            <a:lvl1pPr>
              <a:defRPr/>
            </a:lvl1pPr>
          </a:lstStyle>
          <a:p>
            <a:pPr>
              <a:defRPr/>
            </a:pPr>
            <a:fld id="{345EEEF5-157F-4AF5-B824-E56CC0C5A447}" type="slidenum">
              <a:rPr lang="en-US">
                <a:solidFill>
                  <a:srgbClr val="F8F8F8"/>
                </a:solidFill>
              </a:rPr>
              <a:pPr>
                <a:defRPr/>
              </a:pPr>
              <a:t>‹#›</a:t>
            </a:fld>
            <a:endParaRPr lang="en-US">
              <a:solidFill>
                <a:srgbClr val="F8F8F8"/>
              </a:solidFill>
            </a:endParaRPr>
          </a:p>
        </p:txBody>
      </p:sp>
      <p:sp>
        <p:nvSpPr>
          <p:cNvPr id="4"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6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1B98C56E-2797-4808-841B-8D6ABFF60CEA}" type="slidenum">
              <a:rPr lang="en-US">
                <a:solidFill>
                  <a:srgbClr val="F8F8F8"/>
                </a:solidFill>
              </a:rPr>
              <a:pPr>
                <a:defRPr/>
              </a:pPr>
              <a:t>‹#›</a:t>
            </a:fld>
            <a:endParaRPr lang="en-US">
              <a:solidFill>
                <a:srgbClr val="F8F8F8"/>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6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7B24FF0D-A254-4E15-8B0C-BC9E15DBC4C9}" type="slidenum">
              <a:rPr lang="en-US">
                <a:solidFill>
                  <a:srgbClr val="F8F8F8"/>
                </a:solidFill>
              </a:rPr>
              <a:pPr>
                <a:defRPr/>
              </a:pPr>
              <a:t>‹#›</a:t>
            </a:fld>
            <a:endParaRPr lang="en-US">
              <a:solidFill>
                <a:srgbClr val="F8F8F8"/>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6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CE7E5E71-04EA-43B1-800C-E4CE82FF170A}"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6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71D0B9DB-E2F8-4FB9-AF9E-52CE41047761}"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64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981200"/>
            <a:ext cx="8229600" cy="3886200"/>
          </a:xfrm>
        </p:spPr>
        <p:txBody>
          <a:bodyPr/>
          <a:lstStyle/>
          <a:p>
            <a:pPr lvl="0"/>
            <a:endParaRPr lang="en-US" noProof="0" smtClean="0"/>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6875854D-1451-4E44-8665-53A9A243B42C}"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648.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981200"/>
            <a:ext cx="8229600" cy="3886200"/>
          </a:xfrm>
        </p:spPr>
        <p:txBody>
          <a:bodyPr/>
          <a:lstStyle/>
          <a:p>
            <a:pPr lvl="0"/>
            <a:endParaRPr lang="en-US" noProof="0" smtClean="0"/>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F1599235-4DC5-4BE0-9D1B-B8AEAE130867}"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64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A6315ED1-3573-481B-B28B-4BB415E3D67E}" type="slidenum">
              <a:rPr lang="en-US">
                <a:solidFill>
                  <a:srgbClr val="F8F8F8"/>
                </a:solidFill>
              </a:rPr>
              <a:pPr>
                <a:defRPr/>
              </a:pPr>
              <a:t>‹#›</a:t>
            </a:fld>
            <a:endParaRPr lang="en-US">
              <a:solidFill>
                <a:srgbClr val="F8F8F8"/>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7B24FF0D-A254-4E15-8B0C-BC9E15DBC4C9}" type="slidenum">
              <a:rPr lang="en-US">
                <a:solidFill>
                  <a:srgbClr val="F8F8F8"/>
                </a:solidFill>
              </a:rPr>
              <a:pPr>
                <a:defRPr/>
              </a:pPr>
              <a:t>‹#›</a:t>
            </a:fld>
            <a:endParaRPr lang="en-US">
              <a:solidFill>
                <a:srgbClr val="F8F8F8"/>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6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p:spPr>
          <p:txBody>
            <a:bodyPr wrap="none" anchor="ctr"/>
            <a:lstStyle/>
            <a:p>
              <a:pPr algn="ctr" fontAlgn="base">
                <a:spcBef>
                  <a:spcPct val="0"/>
                </a:spcBef>
                <a:spcAft>
                  <a:spcPct val="0"/>
                </a:spcAft>
                <a:defRPr/>
              </a:pPr>
              <a:endParaRPr lang="en-US" sz="2400">
                <a:solidFill>
                  <a:srgbClr val="F8F8F8"/>
                </a:solidFill>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grpSp>
          <p:nvGrpSpPr>
            <p:cNvPr id="3"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grpSp>
      </p:grpSp>
      <p:pic>
        <p:nvPicPr>
          <p:cNvPr id="18" name="Picture 21" descr="Glendon colored logo"/>
          <p:cNvPicPr>
            <a:picLocks noChangeAspect="1" noChangeArrowheads="1"/>
          </p:cNvPicPr>
          <p:nvPr/>
        </p:nvPicPr>
        <p:blipFill>
          <a:blip r:embed="rId2" cstate="print"/>
          <a:srcRect/>
          <a:stretch>
            <a:fillRect/>
          </a:stretch>
        </p:blipFill>
        <p:spPr bwMode="auto">
          <a:xfrm>
            <a:off x="0" y="685800"/>
            <a:ext cx="2935288" cy="3544888"/>
          </a:xfrm>
          <a:prstGeom prst="rect">
            <a:avLst/>
          </a:prstGeom>
          <a:noFill/>
          <a:ln w="9525">
            <a:noFill/>
            <a:miter lim="800000"/>
            <a:headEnd/>
            <a:tailEnd/>
          </a:ln>
        </p:spPr>
      </p:pic>
      <p:sp>
        <p:nvSpPr>
          <p:cNvPr id="4115"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en-US"/>
              <a:t>Click to edit Master title style</a:t>
            </a:r>
          </a:p>
        </p:txBody>
      </p:sp>
      <p:sp>
        <p:nvSpPr>
          <p:cNvPr id="4116"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en-US"/>
              <a:t>Click to edit Master subtitle style</a:t>
            </a:r>
          </a:p>
        </p:txBody>
      </p:sp>
      <p:sp>
        <p:nvSpPr>
          <p:cNvPr id="19" name="Rectangle 16"/>
          <p:cNvSpPr>
            <a:spLocks noGrp="1" noChangeArrowheads="1"/>
          </p:cNvSpPr>
          <p:nvPr>
            <p:ph type="dt" sz="half" idx="10"/>
          </p:nvPr>
        </p:nvSpPr>
        <p:spPr>
          <a:xfrm>
            <a:off x="457200" y="6248400"/>
            <a:ext cx="2133600" cy="457200"/>
          </a:xfrm>
        </p:spPr>
        <p:txBody>
          <a:bodyPr/>
          <a:lstStyle>
            <a:lvl1pPr>
              <a:defRPr/>
            </a:lvl1pPr>
          </a:lstStyle>
          <a:p>
            <a:pPr>
              <a:defRPr/>
            </a:pPr>
            <a:endParaRPr lang="en-US"/>
          </a:p>
        </p:txBody>
      </p:sp>
      <p:sp>
        <p:nvSpPr>
          <p:cNvPr id="20" name="Rectangle 17"/>
          <p:cNvSpPr>
            <a:spLocks noGrp="1" noChangeArrowheads="1"/>
          </p:cNvSpPr>
          <p:nvPr>
            <p:ph type="ftr" sz="quarter" idx="11"/>
          </p:nvPr>
        </p:nvSpPr>
        <p:spPr/>
        <p:txBody>
          <a:bodyPr/>
          <a:lstStyle>
            <a:lvl1pPr>
              <a:defRPr/>
            </a:lvl1pPr>
          </a:lstStyle>
          <a:p>
            <a:pPr>
              <a:defRPr/>
            </a:pPr>
            <a:endParaRPr lang="en-US"/>
          </a:p>
        </p:txBody>
      </p:sp>
      <p:sp>
        <p:nvSpPr>
          <p:cNvPr id="21" name="Rectangle 18"/>
          <p:cNvSpPr>
            <a:spLocks noGrp="1" noChangeArrowheads="1"/>
          </p:cNvSpPr>
          <p:nvPr>
            <p:ph type="sldNum" sz="quarter" idx="12"/>
          </p:nvPr>
        </p:nvSpPr>
        <p:spPr/>
        <p:txBody>
          <a:bodyPr/>
          <a:lstStyle>
            <a:lvl1pPr>
              <a:defRPr/>
            </a:lvl1pPr>
          </a:lstStyle>
          <a:p>
            <a:pPr>
              <a:defRPr/>
            </a:pPr>
            <a:fld id="{05694445-AF86-4715-BA02-17F8BA4FBE0D}" type="slidenum">
              <a:rPr lang="en-US"/>
              <a:pPr>
                <a:defRPr/>
              </a:pPr>
              <a:t>‹#›</a:t>
            </a:fld>
            <a:endParaRPr lang="en-US"/>
          </a:p>
        </p:txBody>
      </p:sp>
    </p:spTree>
  </p:cSld>
  <p:clrMapOvr>
    <a:masterClrMapping/>
  </p:clrMapOvr>
  <p:transition/>
</p:sldLayout>
</file>

<file path=ppt/slideLayouts/slideLayout6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EDB7B027-C916-4462-AE34-B2437F60C468}"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p:sldLayout>
</file>

<file path=ppt/slideLayouts/slideLayout6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D0FD5870-5FFA-494D-A077-084AD43C105D}"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p:sldLayout>
</file>

<file path=ppt/slideLayouts/slideLayout6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6B3DDA09-9F3A-4379-9B26-AFFA01C4C249}"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p:sldLayout>
</file>

<file path=ppt/slideLayouts/slideLayout6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ftr" sz="quarter" idx="10"/>
          </p:nvPr>
        </p:nvSpPr>
        <p:spPr>
          <a:ln/>
        </p:spPr>
        <p:txBody>
          <a:bodyPr/>
          <a:lstStyle>
            <a:lvl1pPr>
              <a:defRPr/>
            </a:lvl1pPr>
          </a:lstStyle>
          <a:p>
            <a:pPr>
              <a:defRPr/>
            </a:pPr>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3F97359B-F9FF-49C6-B117-7A23748164C5}" type="slidenum">
              <a:rPr lang="en-US"/>
              <a:pPr>
                <a:defRPr/>
              </a:pPr>
              <a:t>‹#›</a:t>
            </a:fld>
            <a:endParaRPr lang="en-US"/>
          </a:p>
        </p:txBody>
      </p:sp>
      <p:sp>
        <p:nvSpPr>
          <p:cNvPr id="9"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p:sldLayout>
</file>

<file path=ppt/slideLayouts/slideLayout6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ftr" sz="quarter"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B4A1C89F-D896-4761-8A5D-9F7849D02F59}" type="slidenum">
              <a:rPr lang="en-US"/>
              <a:pPr>
                <a:defRPr/>
              </a:pPr>
              <a:t>‹#›</a:t>
            </a:fld>
            <a:endParaRPr lang="en-US"/>
          </a:p>
        </p:txBody>
      </p:sp>
      <p:sp>
        <p:nvSpPr>
          <p:cNvPr id="5"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p:sldLayout>
</file>

<file path=ppt/slideLayouts/slideLayout6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n-US"/>
          </a:p>
        </p:txBody>
      </p:sp>
      <p:sp>
        <p:nvSpPr>
          <p:cNvPr id="3" name="Rectangle 3"/>
          <p:cNvSpPr>
            <a:spLocks noGrp="1" noChangeArrowheads="1"/>
          </p:cNvSpPr>
          <p:nvPr>
            <p:ph type="sldNum" sz="quarter" idx="11"/>
          </p:nvPr>
        </p:nvSpPr>
        <p:spPr>
          <a:ln/>
        </p:spPr>
        <p:txBody>
          <a:bodyPr/>
          <a:lstStyle>
            <a:lvl1pPr>
              <a:defRPr/>
            </a:lvl1pPr>
          </a:lstStyle>
          <a:p>
            <a:pPr>
              <a:defRPr/>
            </a:pPr>
            <a:fld id="{B95A20A0-17B9-4038-B14E-371D4410CDAF}" type="slidenum">
              <a:rPr lang="en-US"/>
              <a:pPr>
                <a:defRPr/>
              </a:pPr>
              <a:t>‹#›</a:t>
            </a:fld>
            <a:endParaRPr lang="en-US"/>
          </a:p>
        </p:txBody>
      </p:sp>
      <p:sp>
        <p:nvSpPr>
          <p:cNvPr id="4"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p:sldLayout>
</file>

<file path=ppt/slideLayouts/slideLayout6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5CB3EEA6-1BFF-4DBB-B830-33C17E5774FB}"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p:sldLayout>
</file>

<file path=ppt/slideLayouts/slideLayout6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400E9523-D508-48D2-A0E7-3CF46084C24B}"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p:sldLayout>
</file>

<file path=ppt/slideLayouts/slideLayout6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DAE23ABB-1142-47A5-99E0-ED125ABB9B62}"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CE7E5E71-04EA-43B1-800C-E4CE82FF170A}"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6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3290BD81-9340-4CE3-9E51-365E9512B7AB}"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p:sldLayout>
</file>

<file path=ppt/slideLayouts/slideLayout66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981200"/>
            <a:ext cx="8229600" cy="3886200"/>
          </a:xfrm>
        </p:spPr>
        <p:txBody>
          <a:bodyPr/>
          <a:lstStyle/>
          <a:p>
            <a:pPr lvl="0"/>
            <a:endParaRPr lang="en-US" noProof="0" smtClean="0"/>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2889ACF1-5900-48A3-B84D-AC1EC3F633DF}"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p:sldLayout>
</file>

<file path=ppt/slideLayouts/slideLayout66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981200"/>
            <a:ext cx="8229600" cy="3886200"/>
          </a:xfrm>
        </p:spPr>
        <p:txBody>
          <a:bodyPr/>
          <a:lstStyle/>
          <a:p>
            <a:pPr lvl="0"/>
            <a:endParaRPr lang="en-US" noProof="0" smtClean="0"/>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0D7DEFAD-857B-4CC9-920F-95B10468F65E}"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p:sldLayout>
</file>

<file path=ppt/slideLayouts/slideLayout66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DC44ED53-B962-4677-B9D1-34316F212F17}"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p:sldLayout>
</file>

<file path=ppt/slideLayouts/slideLayout6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p:spPr>
          <p:txBody>
            <a:bodyPr wrap="none" anchor="ctr"/>
            <a:lstStyle/>
            <a:p>
              <a:pPr algn="ctr" fontAlgn="base">
                <a:spcBef>
                  <a:spcPct val="0"/>
                </a:spcBef>
                <a:spcAft>
                  <a:spcPct val="0"/>
                </a:spcAft>
                <a:defRPr/>
              </a:pPr>
              <a:endParaRPr lang="en-US" sz="2400">
                <a:solidFill>
                  <a:srgbClr val="F8F8F8"/>
                </a:solidFill>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grpSp>
          <p:nvGrpSpPr>
            <p:cNvPr id="3"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grpSp>
      </p:grpSp>
      <p:pic>
        <p:nvPicPr>
          <p:cNvPr id="18" name="Picture 21" descr="Glendon colored logo"/>
          <p:cNvPicPr>
            <a:picLocks noChangeAspect="1" noChangeArrowheads="1"/>
          </p:cNvPicPr>
          <p:nvPr/>
        </p:nvPicPr>
        <p:blipFill>
          <a:blip r:embed="rId2" cstate="print"/>
          <a:srcRect/>
          <a:stretch>
            <a:fillRect/>
          </a:stretch>
        </p:blipFill>
        <p:spPr bwMode="auto">
          <a:xfrm>
            <a:off x="0" y="685800"/>
            <a:ext cx="2935288" cy="3544888"/>
          </a:xfrm>
          <a:prstGeom prst="rect">
            <a:avLst/>
          </a:prstGeom>
          <a:noFill/>
          <a:ln w="9525">
            <a:noFill/>
            <a:miter lim="800000"/>
            <a:headEnd/>
            <a:tailEnd/>
          </a:ln>
        </p:spPr>
      </p:pic>
      <p:sp>
        <p:nvSpPr>
          <p:cNvPr id="4115"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en-US"/>
              <a:t>Click to edit Master title style</a:t>
            </a:r>
          </a:p>
        </p:txBody>
      </p:sp>
      <p:sp>
        <p:nvSpPr>
          <p:cNvPr id="4116"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en-US"/>
              <a:t>Click to edit Master subtitle style</a:t>
            </a:r>
          </a:p>
        </p:txBody>
      </p:sp>
      <p:sp>
        <p:nvSpPr>
          <p:cNvPr id="19" name="Rectangle 16"/>
          <p:cNvSpPr>
            <a:spLocks noGrp="1" noChangeArrowheads="1"/>
          </p:cNvSpPr>
          <p:nvPr>
            <p:ph type="dt" sz="half" idx="10"/>
          </p:nvPr>
        </p:nvSpPr>
        <p:spPr>
          <a:xfrm>
            <a:off x="457200" y="6248400"/>
            <a:ext cx="2133600" cy="457200"/>
          </a:xfrm>
        </p:spPr>
        <p:txBody>
          <a:bodyPr/>
          <a:lstStyle>
            <a:lvl1pPr>
              <a:defRPr/>
            </a:lvl1pPr>
          </a:lstStyle>
          <a:p>
            <a:pPr>
              <a:defRPr/>
            </a:pPr>
            <a:endParaRPr lang="en-US"/>
          </a:p>
        </p:txBody>
      </p:sp>
      <p:sp>
        <p:nvSpPr>
          <p:cNvPr id="20" name="Rectangle 17"/>
          <p:cNvSpPr>
            <a:spLocks noGrp="1" noChangeArrowheads="1"/>
          </p:cNvSpPr>
          <p:nvPr>
            <p:ph type="ftr" sz="quarter" idx="11"/>
          </p:nvPr>
        </p:nvSpPr>
        <p:spPr/>
        <p:txBody>
          <a:bodyPr/>
          <a:lstStyle>
            <a:lvl1pPr>
              <a:defRPr/>
            </a:lvl1pPr>
          </a:lstStyle>
          <a:p>
            <a:pPr>
              <a:defRPr/>
            </a:pPr>
            <a:endParaRPr lang="en-US"/>
          </a:p>
        </p:txBody>
      </p:sp>
      <p:sp>
        <p:nvSpPr>
          <p:cNvPr id="21" name="Rectangle 18"/>
          <p:cNvSpPr>
            <a:spLocks noGrp="1" noChangeArrowheads="1"/>
          </p:cNvSpPr>
          <p:nvPr>
            <p:ph type="sldNum" sz="quarter" idx="12"/>
          </p:nvPr>
        </p:nvSpPr>
        <p:spPr/>
        <p:txBody>
          <a:bodyPr/>
          <a:lstStyle>
            <a:lvl1pPr>
              <a:defRPr/>
            </a:lvl1pPr>
          </a:lstStyle>
          <a:p>
            <a:pPr>
              <a:defRPr/>
            </a:pPr>
            <a:fld id="{05694445-AF86-4715-BA02-17F8BA4FBE0D}" type="slidenum">
              <a:rPr lang="en-US"/>
              <a:pPr>
                <a:defRPr/>
              </a:pPr>
              <a:t>‹#›</a:t>
            </a:fld>
            <a:endParaRPr lang="en-US"/>
          </a:p>
        </p:txBody>
      </p:sp>
    </p:spTree>
  </p:cSld>
  <p:clrMapOvr>
    <a:masterClrMapping/>
  </p:clrMapOvr>
  <p:transition/>
</p:sldLayout>
</file>

<file path=ppt/slideLayouts/slideLayout6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EDB7B027-C916-4462-AE34-B2437F60C468}"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p:sldLayout>
</file>

<file path=ppt/slideLayouts/slideLayout6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D0FD5870-5FFA-494D-A077-084AD43C105D}"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p:sldLayout>
</file>

<file path=ppt/slideLayouts/slideLayout6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6B3DDA09-9F3A-4379-9B26-AFFA01C4C249}"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p:sldLayout>
</file>

<file path=ppt/slideLayouts/slideLayout6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ftr" sz="quarter" idx="10"/>
          </p:nvPr>
        </p:nvSpPr>
        <p:spPr>
          <a:ln/>
        </p:spPr>
        <p:txBody>
          <a:bodyPr/>
          <a:lstStyle>
            <a:lvl1pPr>
              <a:defRPr/>
            </a:lvl1pPr>
          </a:lstStyle>
          <a:p>
            <a:pPr>
              <a:defRPr/>
            </a:pPr>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3F97359B-F9FF-49C6-B117-7A23748164C5}" type="slidenum">
              <a:rPr lang="en-US"/>
              <a:pPr>
                <a:defRPr/>
              </a:pPr>
              <a:t>‹#›</a:t>
            </a:fld>
            <a:endParaRPr lang="en-US"/>
          </a:p>
        </p:txBody>
      </p:sp>
      <p:sp>
        <p:nvSpPr>
          <p:cNvPr id="9"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p:sldLayout>
</file>

<file path=ppt/slideLayouts/slideLayout6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ftr" sz="quarter"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B4A1C89F-D896-4761-8A5D-9F7849D02F59}" type="slidenum">
              <a:rPr lang="en-US"/>
              <a:pPr>
                <a:defRPr/>
              </a:pPr>
              <a:t>‹#›</a:t>
            </a:fld>
            <a:endParaRPr lang="en-US"/>
          </a:p>
        </p:txBody>
      </p:sp>
      <p:sp>
        <p:nvSpPr>
          <p:cNvPr id="5"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71D0B9DB-E2F8-4FB9-AF9E-52CE41047761}"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6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n-US"/>
          </a:p>
        </p:txBody>
      </p:sp>
      <p:sp>
        <p:nvSpPr>
          <p:cNvPr id="3" name="Rectangle 3"/>
          <p:cNvSpPr>
            <a:spLocks noGrp="1" noChangeArrowheads="1"/>
          </p:cNvSpPr>
          <p:nvPr>
            <p:ph type="sldNum" sz="quarter" idx="11"/>
          </p:nvPr>
        </p:nvSpPr>
        <p:spPr>
          <a:ln/>
        </p:spPr>
        <p:txBody>
          <a:bodyPr/>
          <a:lstStyle>
            <a:lvl1pPr>
              <a:defRPr/>
            </a:lvl1pPr>
          </a:lstStyle>
          <a:p>
            <a:pPr>
              <a:defRPr/>
            </a:pPr>
            <a:fld id="{B95A20A0-17B9-4038-B14E-371D4410CDAF}" type="slidenum">
              <a:rPr lang="en-US"/>
              <a:pPr>
                <a:defRPr/>
              </a:pPr>
              <a:t>‹#›</a:t>
            </a:fld>
            <a:endParaRPr lang="en-US"/>
          </a:p>
        </p:txBody>
      </p:sp>
      <p:sp>
        <p:nvSpPr>
          <p:cNvPr id="4"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p:sldLayout>
</file>

<file path=ppt/slideLayouts/slideLayout6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5CB3EEA6-1BFF-4DBB-B830-33C17E5774FB}"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p:sldLayout>
</file>

<file path=ppt/slideLayouts/slideLayout6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400E9523-D508-48D2-A0E7-3CF46084C24B}"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p:sldLayout>
</file>

<file path=ppt/slideLayouts/slideLayout6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DAE23ABB-1142-47A5-99E0-ED125ABB9B62}"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p:sldLayout>
</file>

<file path=ppt/slideLayouts/slideLayout6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3290BD81-9340-4CE3-9E51-365E9512B7AB}"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p:sldLayout>
</file>

<file path=ppt/slideLayouts/slideLayout67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981200"/>
            <a:ext cx="8229600" cy="3886200"/>
          </a:xfrm>
        </p:spPr>
        <p:txBody>
          <a:bodyPr/>
          <a:lstStyle/>
          <a:p>
            <a:pPr lvl="0"/>
            <a:endParaRPr lang="en-US" noProof="0" smtClean="0"/>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2889ACF1-5900-48A3-B84D-AC1EC3F633DF}"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p:sldLayout>
</file>

<file path=ppt/slideLayouts/slideLayout676.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981200"/>
            <a:ext cx="8229600" cy="3886200"/>
          </a:xfrm>
        </p:spPr>
        <p:txBody>
          <a:bodyPr/>
          <a:lstStyle/>
          <a:p>
            <a:pPr lvl="0"/>
            <a:endParaRPr lang="en-US" noProof="0" smtClean="0"/>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0D7DEFAD-857B-4CC9-920F-95B10468F65E}"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p:sldLayout>
</file>

<file path=ppt/slideLayouts/slideLayout67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DC44ED53-B962-4677-B9D1-34316F212F17}"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p:sldLayout>
</file>

<file path=ppt/slideLayouts/slideLayout6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p:spPr>
          <p:txBody>
            <a:bodyPr wrap="none" anchor="ctr"/>
            <a:lstStyle/>
            <a:p>
              <a:pPr algn="ctr" fontAlgn="base">
                <a:spcBef>
                  <a:spcPct val="0"/>
                </a:spcBef>
                <a:spcAft>
                  <a:spcPct val="0"/>
                </a:spcAft>
                <a:defRPr/>
              </a:pPr>
              <a:endParaRPr lang="en-US" sz="2400">
                <a:solidFill>
                  <a:srgbClr val="F8F8F8"/>
                </a:solidFill>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grpSp>
          <p:nvGrpSpPr>
            <p:cNvPr id="3"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grpSp>
      </p:grpSp>
      <p:pic>
        <p:nvPicPr>
          <p:cNvPr id="18" name="Picture 21" descr="Glendon colored logo"/>
          <p:cNvPicPr>
            <a:picLocks noChangeAspect="1" noChangeArrowheads="1"/>
          </p:cNvPicPr>
          <p:nvPr/>
        </p:nvPicPr>
        <p:blipFill>
          <a:blip r:embed="rId2" cstate="print"/>
          <a:srcRect/>
          <a:stretch>
            <a:fillRect/>
          </a:stretch>
        </p:blipFill>
        <p:spPr bwMode="auto">
          <a:xfrm>
            <a:off x="0" y="685800"/>
            <a:ext cx="2935288" cy="3544888"/>
          </a:xfrm>
          <a:prstGeom prst="rect">
            <a:avLst/>
          </a:prstGeom>
          <a:noFill/>
          <a:ln w="9525">
            <a:noFill/>
            <a:miter lim="800000"/>
            <a:headEnd/>
            <a:tailEnd/>
          </a:ln>
        </p:spPr>
      </p:pic>
      <p:sp>
        <p:nvSpPr>
          <p:cNvPr id="4115"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en-US"/>
              <a:t>Click to edit Master title style</a:t>
            </a:r>
          </a:p>
        </p:txBody>
      </p:sp>
      <p:sp>
        <p:nvSpPr>
          <p:cNvPr id="4116"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en-US"/>
              <a:t>Click to edit Master subtitle style</a:t>
            </a:r>
          </a:p>
        </p:txBody>
      </p:sp>
      <p:sp>
        <p:nvSpPr>
          <p:cNvPr id="19" name="Rectangle 16"/>
          <p:cNvSpPr>
            <a:spLocks noGrp="1" noChangeArrowheads="1"/>
          </p:cNvSpPr>
          <p:nvPr>
            <p:ph type="dt" sz="half" idx="10"/>
          </p:nvPr>
        </p:nvSpPr>
        <p:spPr>
          <a:xfrm>
            <a:off x="457200" y="6248400"/>
            <a:ext cx="2133600" cy="457200"/>
          </a:xfrm>
        </p:spPr>
        <p:txBody>
          <a:bodyPr/>
          <a:lstStyle>
            <a:lvl1pPr>
              <a:defRPr/>
            </a:lvl1pPr>
          </a:lstStyle>
          <a:p>
            <a:pPr>
              <a:defRPr/>
            </a:pPr>
            <a:endParaRPr lang="en-US">
              <a:solidFill>
                <a:srgbClr val="F8F8F8"/>
              </a:solidFill>
            </a:endParaRPr>
          </a:p>
        </p:txBody>
      </p:sp>
      <p:sp>
        <p:nvSpPr>
          <p:cNvPr id="20" name="Rectangle 17"/>
          <p:cNvSpPr>
            <a:spLocks noGrp="1" noChangeArrowheads="1"/>
          </p:cNvSpPr>
          <p:nvPr>
            <p:ph type="ftr" sz="quarter" idx="11"/>
          </p:nvPr>
        </p:nvSpPr>
        <p:spPr/>
        <p:txBody>
          <a:bodyPr/>
          <a:lstStyle>
            <a:lvl1pPr>
              <a:defRPr/>
            </a:lvl1pPr>
          </a:lstStyle>
          <a:p>
            <a:pPr>
              <a:defRPr/>
            </a:pPr>
            <a:endParaRPr lang="en-US">
              <a:solidFill>
                <a:srgbClr val="F8F8F8"/>
              </a:solidFill>
            </a:endParaRPr>
          </a:p>
        </p:txBody>
      </p:sp>
      <p:sp>
        <p:nvSpPr>
          <p:cNvPr id="21" name="Rectangle 18"/>
          <p:cNvSpPr>
            <a:spLocks noGrp="1" noChangeArrowheads="1"/>
          </p:cNvSpPr>
          <p:nvPr>
            <p:ph type="sldNum" sz="quarter" idx="12"/>
          </p:nvPr>
        </p:nvSpPr>
        <p:spPr/>
        <p:txBody>
          <a:bodyPr/>
          <a:lstStyle>
            <a:lvl1pPr>
              <a:defRPr/>
            </a:lvl1pPr>
          </a:lstStyle>
          <a:p>
            <a:pPr>
              <a:defRPr/>
            </a:pPr>
            <a:fld id="{816B325D-430D-4CA6-A892-DE0DA0B54634}" type="slidenum">
              <a:rPr lang="en-US">
                <a:solidFill>
                  <a:srgbClr val="F8F8F8"/>
                </a:solidFill>
              </a:rPr>
              <a:pPr>
                <a:defRPr/>
              </a:pPr>
              <a:t>‹#›</a:t>
            </a:fld>
            <a:endParaRPr lang="en-US">
              <a:solidFill>
                <a:srgbClr val="F8F8F8"/>
              </a:solidFill>
            </a:endParaRPr>
          </a:p>
        </p:txBody>
      </p:sp>
    </p:spTree>
  </p:cSld>
  <p:clrMapOvr>
    <a:masterClrMapping/>
  </p:clrMapOvr>
  <p:transition/>
</p:sldLayout>
</file>

<file path=ppt/slideLayouts/slideLayout6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DEC5EB59-4BEC-468D-B4B6-67409E5070D5}"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981200"/>
            <a:ext cx="8229600" cy="3886200"/>
          </a:xfrm>
        </p:spPr>
        <p:txBody>
          <a:bodyPr/>
          <a:lstStyle/>
          <a:p>
            <a:pPr lvl="0"/>
            <a:endParaRPr lang="en-US" noProof="0" smtClean="0"/>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6875854D-1451-4E44-8665-53A9A243B42C}"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6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D15423E6-C7C1-4EFA-98C9-33D5FDD21AEE}"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6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660CD954-70A4-46D6-AA5B-CA66B4BC5661}" type="slidenum">
              <a:rPr lang="en-US">
                <a:solidFill>
                  <a:srgbClr val="F8F8F8"/>
                </a:solidFill>
              </a:rPr>
              <a:pPr>
                <a:defRPr/>
              </a:pPr>
              <a:t>‹#›</a:t>
            </a:fld>
            <a:endParaRPr lang="en-US">
              <a:solidFill>
                <a:srgbClr val="F8F8F8"/>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6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8" name="Rectangle 3"/>
          <p:cNvSpPr>
            <a:spLocks noGrp="1" noChangeArrowheads="1"/>
          </p:cNvSpPr>
          <p:nvPr>
            <p:ph type="sldNum" sz="quarter" idx="11"/>
          </p:nvPr>
        </p:nvSpPr>
        <p:spPr>
          <a:ln/>
        </p:spPr>
        <p:txBody>
          <a:bodyPr/>
          <a:lstStyle>
            <a:lvl1pPr>
              <a:defRPr/>
            </a:lvl1pPr>
          </a:lstStyle>
          <a:p>
            <a:pPr>
              <a:defRPr/>
            </a:pPr>
            <a:fld id="{FA1C6282-967B-415F-8455-A40557BC8BD5}" type="slidenum">
              <a:rPr lang="en-US">
                <a:solidFill>
                  <a:srgbClr val="F8F8F8"/>
                </a:solidFill>
              </a:rPr>
              <a:pPr>
                <a:defRPr/>
              </a:pPr>
              <a:t>‹#›</a:t>
            </a:fld>
            <a:endParaRPr lang="en-US">
              <a:solidFill>
                <a:srgbClr val="F8F8F8"/>
              </a:solidFill>
            </a:endParaRPr>
          </a:p>
        </p:txBody>
      </p:sp>
      <p:sp>
        <p:nvSpPr>
          <p:cNvPr id="9"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6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4" name="Rectangle 3"/>
          <p:cNvSpPr>
            <a:spLocks noGrp="1" noChangeArrowheads="1"/>
          </p:cNvSpPr>
          <p:nvPr>
            <p:ph type="sldNum" sz="quarter" idx="11"/>
          </p:nvPr>
        </p:nvSpPr>
        <p:spPr>
          <a:ln/>
        </p:spPr>
        <p:txBody>
          <a:bodyPr/>
          <a:lstStyle>
            <a:lvl1pPr>
              <a:defRPr/>
            </a:lvl1pPr>
          </a:lstStyle>
          <a:p>
            <a:pPr>
              <a:defRPr/>
            </a:pPr>
            <a:fld id="{0B56131F-317E-4039-B77B-355B63143BAC}" type="slidenum">
              <a:rPr lang="en-US">
                <a:solidFill>
                  <a:srgbClr val="F8F8F8"/>
                </a:solidFill>
              </a:rPr>
              <a:pPr>
                <a:defRPr/>
              </a:pPr>
              <a:t>‹#›</a:t>
            </a:fld>
            <a:endParaRPr lang="en-US">
              <a:solidFill>
                <a:srgbClr val="F8F8F8"/>
              </a:solidFill>
            </a:endParaRPr>
          </a:p>
        </p:txBody>
      </p:sp>
      <p:sp>
        <p:nvSpPr>
          <p:cNvPr id="5"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6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3" name="Rectangle 3"/>
          <p:cNvSpPr>
            <a:spLocks noGrp="1" noChangeArrowheads="1"/>
          </p:cNvSpPr>
          <p:nvPr>
            <p:ph type="sldNum" sz="quarter" idx="11"/>
          </p:nvPr>
        </p:nvSpPr>
        <p:spPr>
          <a:ln/>
        </p:spPr>
        <p:txBody>
          <a:bodyPr/>
          <a:lstStyle>
            <a:lvl1pPr>
              <a:defRPr/>
            </a:lvl1pPr>
          </a:lstStyle>
          <a:p>
            <a:pPr>
              <a:defRPr/>
            </a:pPr>
            <a:fld id="{345EEEF5-157F-4AF5-B824-E56CC0C5A447}" type="slidenum">
              <a:rPr lang="en-US">
                <a:solidFill>
                  <a:srgbClr val="F8F8F8"/>
                </a:solidFill>
              </a:rPr>
              <a:pPr>
                <a:defRPr/>
              </a:pPr>
              <a:t>‹#›</a:t>
            </a:fld>
            <a:endParaRPr lang="en-US">
              <a:solidFill>
                <a:srgbClr val="F8F8F8"/>
              </a:solidFill>
            </a:endParaRPr>
          </a:p>
        </p:txBody>
      </p:sp>
      <p:sp>
        <p:nvSpPr>
          <p:cNvPr id="4"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6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1B98C56E-2797-4808-841B-8D6ABFF60CEA}" type="slidenum">
              <a:rPr lang="en-US">
                <a:solidFill>
                  <a:srgbClr val="F8F8F8"/>
                </a:solidFill>
              </a:rPr>
              <a:pPr>
                <a:defRPr/>
              </a:pPr>
              <a:t>‹#›</a:t>
            </a:fld>
            <a:endParaRPr lang="en-US">
              <a:solidFill>
                <a:srgbClr val="F8F8F8"/>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6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7B24FF0D-A254-4E15-8B0C-BC9E15DBC4C9}" type="slidenum">
              <a:rPr lang="en-US">
                <a:solidFill>
                  <a:srgbClr val="F8F8F8"/>
                </a:solidFill>
              </a:rPr>
              <a:pPr>
                <a:defRPr/>
              </a:pPr>
              <a:t>‹#›</a:t>
            </a:fld>
            <a:endParaRPr lang="en-US">
              <a:solidFill>
                <a:srgbClr val="F8F8F8"/>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6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CE7E5E71-04EA-43B1-800C-E4CE82FF170A}"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6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71D0B9DB-E2F8-4FB9-AF9E-52CE41047761}"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68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981200"/>
            <a:ext cx="8229600" cy="3886200"/>
          </a:xfrm>
        </p:spPr>
        <p:txBody>
          <a:bodyPr/>
          <a:lstStyle/>
          <a:p>
            <a:pPr lvl="0"/>
            <a:endParaRPr lang="en-US" noProof="0" smtClean="0"/>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6875854D-1451-4E44-8665-53A9A243B42C}"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981200"/>
            <a:ext cx="8229600" cy="3886200"/>
          </a:xfrm>
        </p:spPr>
        <p:txBody>
          <a:bodyPr/>
          <a:lstStyle/>
          <a:p>
            <a:pPr lvl="0"/>
            <a:endParaRPr lang="en-US" noProof="0" smtClean="0"/>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F1599235-4DC5-4BE0-9D1B-B8AEAE130867}"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690.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981200"/>
            <a:ext cx="8229600" cy="3886200"/>
          </a:xfrm>
        </p:spPr>
        <p:txBody>
          <a:bodyPr/>
          <a:lstStyle/>
          <a:p>
            <a:pPr lvl="0"/>
            <a:endParaRPr lang="en-US" noProof="0" smtClean="0"/>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F1599235-4DC5-4BE0-9D1B-B8AEAE130867}"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69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A6315ED1-3573-481B-B28B-4BB415E3D67E}" type="slidenum">
              <a:rPr lang="en-US">
                <a:solidFill>
                  <a:srgbClr val="F8F8F8"/>
                </a:solidFill>
              </a:rPr>
              <a:pPr>
                <a:defRPr/>
              </a:pPr>
              <a:t>‹#›</a:t>
            </a:fld>
            <a:endParaRPr lang="en-US">
              <a:solidFill>
                <a:srgbClr val="F8F8F8"/>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6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p:spPr>
          <p:txBody>
            <a:bodyPr wrap="none" anchor="ctr"/>
            <a:lstStyle/>
            <a:p>
              <a:pPr algn="ctr" fontAlgn="base">
                <a:spcBef>
                  <a:spcPct val="0"/>
                </a:spcBef>
                <a:spcAft>
                  <a:spcPct val="0"/>
                </a:spcAft>
                <a:defRPr/>
              </a:pPr>
              <a:endParaRPr lang="en-US" sz="2400">
                <a:solidFill>
                  <a:srgbClr val="F8F8F8"/>
                </a:solidFill>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grpSp>
          <p:nvGrpSpPr>
            <p:cNvPr id="3"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grpSp>
      </p:grpSp>
      <p:pic>
        <p:nvPicPr>
          <p:cNvPr id="18" name="Picture 21" descr="Glendon colored logo"/>
          <p:cNvPicPr>
            <a:picLocks noChangeAspect="1" noChangeArrowheads="1"/>
          </p:cNvPicPr>
          <p:nvPr/>
        </p:nvPicPr>
        <p:blipFill>
          <a:blip r:embed="rId2" cstate="print"/>
          <a:srcRect/>
          <a:stretch>
            <a:fillRect/>
          </a:stretch>
        </p:blipFill>
        <p:spPr bwMode="auto">
          <a:xfrm>
            <a:off x="0" y="685800"/>
            <a:ext cx="2935288" cy="3544888"/>
          </a:xfrm>
          <a:prstGeom prst="rect">
            <a:avLst/>
          </a:prstGeom>
          <a:noFill/>
          <a:ln w="9525">
            <a:noFill/>
            <a:miter lim="800000"/>
            <a:headEnd/>
            <a:tailEnd/>
          </a:ln>
        </p:spPr>
      </p:pic>
      <p:sp>
        <p:nvSpPr>
          <p:cNvPr id="4115"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en-US"/>
              <a:t>Click to edit Master title style</a:t>
            </a:r>
          </a:p>
        </p:txBody>
      </p:sp>
      <p:sp>
        <p:nvSpPr>
          <p:cNvPr id="4116"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en-US"/>
              <a:t>Click to edit Master subtitle style</a:t>
            </a:r>
          </a:p>
        </p:txBody>
      </p:sp>
      <p:sp>
        <p:nvSpPr>
          <p:cNvPr id="19" name="Rectangle 16"/>
          <p:cNvSpPr>
            <a:spLocks noGrp="1" noChangeArrowheads="1"/>
          </p:cNvSpPr>
          <p:nvPr>
            <p:ph type="dt" sz="half" idx="10"/>
          </p:nvPr>
        </p:nvSpPr>
        <p:spPr>
          <a:xfrm>
            <a:off x="457200" y="6248400"/>
            <a:ext cx="2133600" cy="457200"/>
          </a:xfrm>
        </p:spPr>
        <p:txBody>
          <a:bodyPr/>
          <a:lstStyle>
            <a:lvl1pPr>
              <a:defRPr/>
            </a:lvl1pPr>
          </a:lstStyle>
          <a:p>
            <a:pPr>
              <a:defRPr/>
            </a:pPr>
            <a:endParaRPr lang="en-US">
              <a:solidFill>
                <a:srgbClr val="F8F8F8"/>
              </a:solidFill>
            </a:endParaRPr>
          </a:p>
        </p:txBody>
      </p:sp>
      <p:sp>
        <p:nvSpPr>
          <p:cNvPr id="20" name="Rectangle 17"/>
          <p:cNvSpPr>
            <a:spLocks noGrp="1" noChangeArrowheads="1"/>
          </p:cNvSpPr>
          <p:nvPr>
            <p:ph type="ftr" sz="quarter" idx="11"/>
          </p:nvPr>
        </p:nvSpPr>
        <p:spPr/>
        <p:txBody>
          <a:bodyPr/>
          <a:lstStyle>
            <a:lvl1pPr>
              <a:defRPr/>
            </a:lvl1pPr>
          </a:lstStyle>
          <a:p>
            <a:pPr>
              <a:defRPr/>
            </a:pPr>
            <a:endParaRPr lang="en-US">
              <a:solidFill>
                <a:srgbClr val="F8F8F8"/>
              </a:solidFill>
            </a:endParaRPr>
          </a:p>
        </p:txBody>
      </p:sp>
      <p:sp>
        <p:nvSpPr>
          <p:cNvPr id="21" name="Rectangle 18"/>
          <p:cNvSpPr>
            <a:spLocks noGrp="1" noChangeArrowheads="1"/>
          </p:cNvSpPr>
          <p:nvPr>
            <p:ph type="sldNum" sz="quarter" idx="12"/>
          </p:nvPr>
        </p:nvSpPr>
        <p:spPr/>
        <p:txBody>
          <a:bodyPr/>
          <a:lstStyle>
            <a:lvl1pPr>
              <a:defRPr/>
            </a:lvl1pPr>
          </a:lstStyle>
          <a:p>
            <a:pPr>
              <a:defRPr/>
            </a:pPr>
            <a:fld id="{816B325D-430D-4CA6-A892-DE0DA0B54634}" type="slidenum">
              <a:rPr lang="en-US">
                <a:solidFill>
                  <a:srgbClr val="F8F8F8"/>
                </a:solidFill>
              </a:rPr>
              <a:pPr>
                <a:defRPr/>
              </a:pPr>
              <a:t>‹#›</a:t>
            </a:fld>
            <a:endParaRPr lang="en-US">
              <a:solidFill>
                <a:srgbClr val="F8F8F8"/>
              </a:solidFill>
            </a:endParaRPr>
          </a:p>
        </p:txBody>
      </p:sp>
    </p:spTree>
  </p:cSld>
  <p:clrMapOvr>
    <a:masterClrMapping/>
  </p:clrMapOvr>
  <p:transition/>
</p:sldLayout>
</file>

<file path=ppt/slideLayouts/slideLayout6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DEC5EB59-4BEC-468D-B4B6-67409E5070D5}"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6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D15423E6-C7C1-4EFA-98C9-33D5FDD21AEE}"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6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660CD954-70A4-46D6-AA5B-CA66B4BC5661}" type="slidenum">
              <a:rPr lang="en-US">
                <a:solidFill>
                  <a:srgbClr val="F8F8F8"/>
                </a:solidFill>
              </a:rPr>
              <a:pPr>
                <a:defRPr/>
              </a:pPr>
              <a:t>‹#›</a:t>
            </a:fld>
            <a:endParaRPr lang="en-US">
              <a:solidFill>
                <a:srgbClr val="F8F8F8"/>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6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8" name="Rectangle 3"/>
          <p:cNvSpPr>
            <a:spLocks noGrp="1" noChangeArrowheads="1"/>
          </p:cNvSpPr>
          <p:nvPr>
            <p:ph type="sldNum" sz="quarter" idx="11"/>
          </p:nvPr>
        </p:nvSpPr>
        <p:spPr>
          <a:ln/>
        </p:spPr>
        <p:txBody>
          <a:bodyPr/>
          <a:lstStyle>
            <a:lvl1pPr>
              <a:defRPr/>
            </a:lvl1pPr>
          </a:lstStyle>
          <a:p>
            <a:pPr>
              <a:defRPr/>
            </a:pPr>
            <a:fld id="{FA1C6282-967B-415F-8455-A40557BC8BD5}" type="slidenum">
              <a:rPr lang="en-US">
                <a:solidFill>
                  <a:srgbClr val="F8F8F8"/>
                </a:solidFill>
              </a:rPr>
              <a:pPr>
                <a:defRPr/>
              </a:pPr>
              <a:t>‹#›</a:t>
            </a:fld>
            <a:endParaRPr lang="en-US">
              <a:solidFill>
                <a:srgbClr val="F8F8F8"/>
              </a:solidFill>
            </a:endParaRPr>
          </a:p>
        </p:txBody>
      </p:sp>
      <p:sp>
        <p:nvSpPr>
          <p:cNvPr id="9"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6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4" name="Rectangle 3"/>
          <p:cNvSpPr>
            <a:spLocks noGrp="1" noChangeArrowheads="1"/>
          </p:cNvSpPr>
          <p:nvPr>
            <p:ph type="sldNum" sz="quarter" idx="11"/>
          </p:nvPr>
        </p:nvSpPr>
        <p:spPr>
          <a:ln/>
        </p:spPr>
        <p:txBody>
          <a:bodyPr/>
          <a:lstStyle>
            <a:lvl1pPr>
              <a:defRPr/>
            </a:lvl1pPr>
          </a:lstStyle>
          <a:p>
            <a:pPr>
              <a:defRPr/>
            </a:pPr>
            <a:fld id="{0B56131F-317E-4039-B77B-355B63143BAC}" type="slidenum">
              <a:rPr lang="en-US">
                <a:solidFill>
                  <a:srgbClr val="F8F8F8"/>
                </a:solidFill>
              </a:rPr>
              <a:pPr>
                <a:defRPr/>
              </a:pPr>
              <a:t>‹#›</a:t>
            </a:fld>
            <a:endParaRPr lang="en-US">
              <a:solidFill>
                <a:srgbClr val="F8F8F8"/>
              </a:solidFill>
            </a:endParaRPr>
          </a:p>
        </p:txBody>
      </p:sp>
      <p:sp>
        <p:nvSpPr>
          <p:cNvPr id="5"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6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3" name="Rectangle 3"/>
          <p:cNvSpPr>
            <a:spLocks noGrp="1" noChangeArrowheads="1"/>
          </p:cNvSpPr>
          <p:nvPr>
            <p:ph type="sldNum" sz="quarter" idx="11"/>
          </p:nvPr>
        </p:nvSpPr>
        <p:spPr>
          <a:ln/>
        </p:spPr>
        <p:txBody>
          <a:bodyPr/>
          <a:lstStyle>
            <a:lvl1pPr>
              <a:defRPr/>
            </a:lvl1pPr>
          </a:lstStyle>
          <a:p>
            <a:pPr>
              <a:defRPr/>
            </a:pPr>
            <a:fld id="{345EEEF5-157F-4AF5-B824-E56CC0C5A447}" type="slidenum">
              <a:rPr lang="en-US">
                <a:solidFill>
                  <a:srgbClr val="F8F8F8"/>
                </a:solidFill>
              </a:rPr>
              <a:pPr>
                <a:defRPr/>
              </a:pPr>
              <a:t>‹#›</a:t>
            </a:fld>
            <a:endParaRPr lang="en-US">
              <a:solidFill>
                <a:srgbClr val="F8F8F8"/>
              </a:solidFill>
            </a:endParaRPr>
          </a:p>
        </p:txBody>
      </p:sp>
      <p:sp>
        <p:nvSpPr>
          <p:cNvPr id="4"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6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1B98C56E-2797-4808-841B-8D6ABFF60CEA}" type="slidenum">
              <a:rPr lang="en-US">
                <a:solidFill>
                  <a:srgbClr val="F8F8F8"/>
                </a:solidFill>
              </a:rPr>
              <a:pPr>
                <a:defRPr/>
              </a:pPr>
              <a:t>‹#›</a:t>
            </a:fld>
            <a:endParaRPr lang="en-US">
              <a:solidFill>
                <a:srgbClr val="F8F8F8"/>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3" name="Rectangle 3"/>
          <p:cNvSpPr>
            <a:spLocks noGrp="1" noChangeArrowheads="1"/>
          </p:cNvSpPr>
          <p:nvPr>
            <p:ph type="sldNum" sz="quarter" idx="11"/>
          </p:nvPr>
        </p:nvSpPr>
        <p:spPr>
          <a:ln/>
        </p:spPr>
        <p:txBody>
          <a:bodyPr/>
          <a:lstStyle>
            <a:lvl1pPr>
              <a:defRPr/>
            </a:lvl1pPr>
          </a:lstStyle>
          <a:p>
            <a:pPr>
              <a:defRPr/>
            </a:pPr>
            <a:fld id="{345EEEF5-157F-4AF5-B824-E56CC0C5A447}" type="slidenum">
              <a:rPr lang="en-US">
                <a:solidFill>
                  <a:srgbClr val="F8F8F8"/>
                </a:solidFill>
              </a:rPr>
              <a:pPr>
                <a:defRPr/>
              </a:pPr>
              <a:t>‹#›</a:t>
            </a:fld>
            <a:endParaRPr lang="en-US">
              <a:solidFill>
                <a:srgbClr val="F8F8F8"/>
              </a:solidFill>
            </a:endParaRPr>
          </a:p>
        </p:txBody>
      </p:sp>
      <p:sp>
        <p:nvSpPr>
          <p:cNvPr id="4"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A6315ED1-3573-481B-B28B-4BB415E3D67E}" type="slidenum">
              <a:rPr lang="en-US">
                <a:solidFill>
                  <a:srgbClr val="F8F8F8"/>
                </a:solidFill>
              </a:rPr>
              <a:pPr>
                <a:defRPr/>
              </a:pPr>
              <a:t>‹#›</a:t>
            </a:fld>
            <a:endParaRPr lang="en-US">
              <a:solidFill>
                <a:srgbClr val="F8F8F8"/>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7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7B24FF0D-A254-4E15-8B0C-BC9E15DBC4C9}" type="slidenum">
              <a:rPr lang="en-US">
                <a:solidFill>
                  <a:srgbClr val="F8F8F8"/>
                </a:solidFill>
              </a:rPr>
              <a:pPr>
                <a:defRPr/>
              </a:pPr>
              <a:t>‹#›</a:t>
            </a:fld>
            <a:endParaRPr lang="en-US">
              <a:solidFill>
                <a:srgbClr val="F8F8F8"/>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7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CE7E5E71-04EA-43B1-800C-E4CE82FF170A}"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7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71D0B9DB-E2F8-4FB9-AF9E-52CE41047761}"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70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981200"/>
            <a:ext cx="8229600" cy="3886200"/>
          </a:xfrm>
        </p:spPr>
        <p:txBody>
          <a:bodyPr/>
          <a:lstStyle/>
          <a:p>
            <a:pPr lvl="0"/>
            <a:endParaRPr lang="en-US" noProof="0" smtClean="0"/>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6875854D-1451-4E44-8665-53A9A243B42C}"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704.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981200"/>
            <a:ext cx="8229600" cy="3886200"/>
          </a:xfrm>
        </p:spPr>
        <p:txBody>
          <a:bodyPr/>
          <a:lstStyle/>
          <a:p>
            <a:pPr lvl="0"/>
            <a:endParaRPr lang="en-US" noProof="0" smtClean="0"/>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F1599235-4DC5-4BE0-9D1B-B8AEAE130867}"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70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A6315ED1-3573-481B-B28B-4BB415E3D67E}" type="slidenum">
              <a:rPr lang="en-US">
                <a:solidFill>
                  <a:srgbClr val="F8F8F8"/>
                </a:solidFill>
              </a:rPr>
              <a:pPr>
                <a:defRPr/>
              </a:pPr>
              <a:t>‹#›</a:t>
            </a:fld>
            <a:endParaRPr lang="en-US">
              <a:solidFill>
                <a:srgbClr val="F8F8F8"/>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70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p:spPr>
          <p:txBody>
            <a:bodyPr wrap="none" anchor="ctr"/>
            <a:lstStyle/>
            <a:p>
              <a:pPr algn="ctr" fontAlgn="base">
                <a:spcBef>
                  <a:spcPct val="0"/>
                </a:spcBef>
                <a:spcAft>
                  <a:spcPct val="0"/>
                </a:spcAft>
                <a:defRPr/>
              </a:pPr>
              <a:endParaRPr lang="en-US" sz="2400">
                <a:solidFill>
                  <a:srgbClr val="F8F8F8"/>
                </a:solidFill>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grpSp>
          <p:nvGrpSpPr>
            <p:cNvPr id="3"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grpSp>
      </p:grpSp>
      <p:pic>
        <p:nvPicPr>
          <p:cNvPr id="18" name="Picture 21" descr="Glendon colored logo"/>
          <p:cNvPicPr>
            <a:picLocks noChangeAspect="1" noChangeArrowheads="1"/>
          </p:cNvPicPr>
          <p:nvPr/>
        </p:nvPicPr>
        <p:blipFill>
          <a:blip r:embed="rId2" cstate="print"/>
          <a:srcRect/>
          <a:stretch>
            <a:fillRect/>
          </a:stretch>
        </p:blipFill>
        <p:spPr bwMode="auto">
          <a:xfrm>
            <a:off x="0" y="685800"/>
            <a:ext cx="2935288" cy="3544888"/>
          </a:xfrm>
          <a:prstGeom prst="rect">
            <a:avLst/>
          </a:prstGeom>
          <a:noFill/>
          <a:ln w="9525">
            <a:noFill/>
            <a:miter lim="800000"/>
            <a:headEnd/>
            <a:tailEnd/>
          </a:ln>
        </p:spPr>
      </p:pic>
      <p:sp>
        <p:nvSpPr>
          <p:cNvPr id="4115"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en-US"/>
              <a:t>Click to edit Master title style</a:t>
            </a:r>
          </a:p>
        </p:txBody>
      </p:sp>
      <p:sp>
        <p:nvSpPr>
          <p:cNvPr id="4116"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en-US"/>
              <a:t>Click to edit Master subtitle style</a:t>
            </a:r>
          </a:p>
        </p:txBody>
      </p:sp>
      <p:sp>
        <p:nvSpPr>
          <p:cNvPr id="19" name="Rectangle 16"/>
          <p:cNvSpPr>
            <a:spLocks noGrp="1" noChangeArrowheads="1"/>
          </p:cNvSpPr>
          <p:nvPr>
            <p:ph type="dt" sz="half" idx="10"/>
          </p:nvPr>
        </p:nvSpPr>
        <p:spPr>
          <a:xfrm>
            <a:off x="457200" y="6248400"/>
            <a:ext cx="2133600" cy="457200"/>
          </a:xfrm>
        </p:spPr>
        <p:txBody>
          <a:bodyPr/>
          <a:lstStyle>
            <a:lvl1pPr>
              <a:defRPr/>
            </a:lvl1pPr>
          </a:lstStyle>
          <a:p>
            <a:pPr>
              <a:defRPr/>
            </a:pPr>
            <a:endParaRPr lang="en-US"/>
          </a:p>
        </p:txBody>
      </p:sp>
      <p:sp>
        <p:nvSpPr>
          <p:cNvPr id="20" name="Rectangle 17"/>
          <p:cNvSpPr>
            <a:spLocks noGrp="1" noChangeArrowheads="1"/>
          </p:cNvSpPr>
          <p:nvPr>
            <p:ph type="ftr" sz="quarter" idx="11"/>
          </p:nvPr>
        </p:nvSpPr>
        <p:spPr/>
        <p:txBody>
          <a:bodyPr/>
          <a:lstStyle>
            <a:lvl1pPr>
              <a:defRPr/>
            </a:lvl1pPr>
          </a:lstStyle>
          <a:p>
            <a:pPr>
              <a:defRPr/>
            </a:pPr>
            <a:endParaRPr lang="en-US"/>
          </a:p>
        </p:txBody>
      </p:sp>
      <p:sp>
        <p:nvSpPr>
          <p:cNvPr id="21" name="Rectangle 18"/>
          <p:cNvSpPr>
            <a:spLocks noGrp="1" noChangeArrowheads="1"/>
          </p:cNvSpPr>
          <p:nvPr>
            <p:ph type="sldNum" sz="quarter" idx="12"/>
          </p:nvPr>
        </p:nvSpPr>
        <p:spPr/>
        <p:txBody>
          <a:bodyPr/>
          <a:lstStyle>
            <a:lvl1pPr>
              <a:defRPr/>
            </a:lvl1pPr>
          </a:lstStyle>
          <a:p>
            <a:pPr>
              <a:defRPr/>
            </a:pPr>
            <a:fld id="{FC087ECF-BEC4-48E5-B73D-9F9F91990CAD}" type="slidenum">
              <a:rPr lang="en-US"/>
              <a:pPr>
                <a:defRPr/>
              </a:pPr>
              <a:t>‹#›</a:t>
            </a:fld>
            <a:endParaRPr lang="en-US"/>
          </a:p>
        </p:txBody>
      </p:sp>
    </p:spTree>
  </p:cSld>
  <p:clrMapOvr>
    <a:masterClrMapping/>
  </p:clrMapOvr>
  <p:transition/>
</p:sldLayout>
</file>

<file path=ppt/slideLayouts/slideLayout7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5CBF00F7-2ED6-4041-842E-0A82E3AD3B9C}"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p:sldLayout>
</file>

<file path=ppt/slideLayouts/slideLayout7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903F0B85-35DD-46F2-AA4E-7A09DF131B39}"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p:sldLayout>
</file>

<file path=ppt/slideLayouts/slideLayout7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7568DE49-5489-478D-8608-F76F37AFE405}"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p:spPr>
          <p:txBody>
            <a:bodyPr wrap="none" anchor="ctr"/>
            <a:lstStyle/>
            <a:p>
              <a:pPr algn="ctr" fontAlgn="base">
                <a:spcBef>
                  <a:spcPct val="0"/>
                </a:spcBef>
                <a:spcAft>
                  <a:spcPct val="0"/>
                </a:spcAft>
                <a:defRPr/>
              </a:pPr>
              <a:endParaRPr lang="en-US" sz="2400">
                <a:solidFill>
                  <a:srgbClr val="F8F8F8"/>
                </a:solidFill>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grpSp>
          <p:nvGrpSpPr>
            <p:cNvPr id="3"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grpSp>
      </p:grpSp>
      <p:pic>
        <p:nvPicPr>
          <p:cNvPr id="18" name="Picture 21" descr="Glendon colored logo"/>
          <p:cNvPicPr>
            <a:picLocks noChangeAspect="1" noChangeArrowheads="1"/>
          </p:cNvPicPr>
          <p:nvPr/>
        </p:nvPicPr>
        <p:blipFill>
          <a:blip r:embed="rId2" cstate="print"/>
          <a:srcRect/>
          <a:stretch>
            <a:fillRect/>
          </a:stretch>
        </p:blipFill>
        <p:spPr bwMode="auto">
          <a:xfrm>
            <a:off x="0" y="685800"/>
            <a:ext cx="2935288" cy="3544888"/>
          </a:xfrm>
          <a:prstGeom prst="rect">
            <a:avLst/>
          </a:prstGeom>
          <a:noFill/>
          <a:ln w="9525">
            <a:noFill/>
            <a:miter lim="800000"/>
            <a:headEnd/>
            <a:tailEnd/>
          </a:ln>
        </p:spPr>
      </p:pic>
      <p:sp>
        <p:nvSpPr>
          <p:cNvPr id="4115"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en-US"/>
              <a:t>Click to edit Master title style</a:t>
            </a:r>
          </a:p>
        </p:txBody>
      </p:sp>
      <p:sp>
        <p:nvSpPr>
          <p:cNvPr id="4116"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en-US"/>
              <a:t>Click to edit Master subtitle style</a:t>
            </a:r>
          </a:p>
        </p:txBody>
      </p:sp>
      <p:sp>
        <p:nvSpPr>
          <p:cNvPr id="19" name="Rectangle 16"/>
          <p:cNvSpPr>
            <a:spLocks noGrp="1" noChangeArrowheads="1"/>
          </p:cNvSpPr>
          <p:nvPr>
            <p:ph type="dt" sz="half" idx="10"/>
          </p:nvPr>
        </p:nvSpPr>
        <p:spPr>
          <a:xfrm>
            <a:off x="457200" y="6248400"/>
            <a:ext cx="2133600" cy="457200"/>
          </a:xfrm>
        </p:spPr>
        <p:txBody>
          <a:bodyPr/>
          <a:lstStyle>
            <a:lvl1pPr>
              <a:defRPr/>
            </a:lvl1pPr>
          </a:lstStyle>
          <a:p>
            <a:pPr>
              <a:defRPr/>
            </a:pPr>
            <a:endParaRPr lang="en-US">
              <a:solidFill>
                <a:srgbClr val="F8F8F8"/>
              </a:solidFill>
            </a:endParaRPr>
          </a:p>
        </p:txBody>
      </p:sp>
      <p:sp>
        <p:nvSpPr>
          <p:cNvPr id="20" name="Rectangle 17"/>
          <p:cNvSpPr>
            <a:spLocks noGrp="1" noChangeArrowheads="1"/>
          </p:cNvSpPr>
          <p:nvPr>
            <p:ph type="ftr" sz="quarter" idx="11"/>
          </p:nvPr>
        </p:nvSpPr>
        <p:spPr/>
        <p:txBody>
          <a:bodyPr/>
          <a:lstStyle>
            <a:lvl1pPr>
              <a:defRPr/>
            </a:lvl1pPr>
          </a:lstStyle>
          <a:p>
            <a:pPr>
              <a:defRPr/>
            </a:pPr>
            <a:endParaRPr lang="en-US">
              <a:solidFill>
                <a:srgbClr val="F8F8F8"/>
              </a:solidFill>
            </a:endParaRPr>
          </a:p>
        </p:txBody>
      </p:sp>
      <p:sp>
        <p:nvSpPr>
          <p:cNvPr id="21" name="Rectangle 18"/>
          <p:cNvSpPr>
            <a:spLocks noGrp="1" noChangeArrowheads="1"/>
          </p:cNvSpPr>
          <p:nvPr>
            <p:ph type="sldNum" sz="quarter" idx="12"/>
          </p:nvPr>
        </p:nvSpPr>
        <p:spPr/>
        <p:txBody>
          <a:bodyPr/>
          <a:lstStyle>
            <a:lvl1pPr>
              <a:defRPr/>
            </a:lvl1pPr>
          </a:lstStyle>
          <a:p>
            <a:pPr>
              <a:defRPr/>
            </a:pPr>
            <a:fld id="{816B325D-430D-4CA6-A892-DE0DA0B54634}" type="slidenum">
              <a:rPr lang="en-US">
                <a:solidFill>
                  <a:srgbClr val="F8F8F8"/>
                </a:solidFill>
              </a:rPr>
              <a:pPr>
                <a:defRPr/>
              </a:pPr>
              <a:t>‹#›</a:t>
            </a:fld>
            <a:endParaRPr lang="en-US">
              <a:solidFill>
                <a:srgbClr val="F8F8F8"/>
              </a:solidFill>
            </a:endParaRPr>
          </a:p>
        </p:txBody>
      </p:sp>
    </p:spTree>
  </p:cSld>
  <p:clrMapOvr>
    <a:masterClrMapping/>
  </p:clrMapOvr>
  <p:transition/>
</p:sldLayout>
</file>

<file path=ppt/slideLayouts/slideLayout7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ftr" sz="quarter" idx="10"/>
          </p:nvPr>
        </p:nvSpPr>
        <p:spPr>
          <a:ln/>
        </p:spPr>
        <p:txBody>
          <a:bodyPr/>
          <a:lstStyle>
            <a:lvl1pPr>
              <a:defRPr/>
            </a:lvl1pPr>
          </a:lstStyle>
          <a:p>
            <a:pPr>
              <a:defRPr/>
            </a:pPr>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AD85BDF5-83C2-4164-A787-CC36EDC7BF01}" type="slidenum">
              <a:rPr lang="en-US"/>
              <a:pPr>
                <a:defRPr/>
              </a:pPr>
              <a:t>‹#›</a:t>
            </a:fld>
            <a:endParaRPr lang="en-US"/>
          </a:p>
        </p:txBody>
      </p:sp>
      <p:sp>
        <p:nvSpPr>
          <p:cNvPr id="9"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p:sldLayout>
</file>

<file path=ppt/slideLayouts/slideLayout7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ftr" sz="quarter"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F13CA83F-AC08-41FB-BC7D-E63AEE7AF8A6}" type="slidenum">
              <a:rPr lang="en-US"/>
              <a:pPr>
                <a:defRPr/>
              </a:pPr>
              <a:t>‹#›</a:t>
            </a:fld>
            <a:endParaRPr lang="en-US"/>
          </a:p>
        </p:txBody>
      </p:sp>
      <p:sp>
        <p:nvSpPr>
          <p:cNvPr id="5"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p:sldLayout>
</file>

<file path=ppt/slideLayouts/slideLayout7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n-US"/>
          </a:p>
        </p:txBody>
      </p:sp>
      <p:sp>
        <p:nvSpPr>
          <p:cNvPr id="3" name="Rectangle 3"/>
          <p:cNvSpPr>
            <a:spLocks noGrp="1" noChangeArrowheads="1"/>
          </p:cNvSpPr>
          <p:nvPr>
            <p:ph type="sldNum" sz="quarter" idx="11"/>
          </p:nvPr>
        </p:nvSpPr>
        <p:spPr>
          <a:ln/>
        </p:spPr>
        <p:txBody>
          <a:bodyPr/>
          <a:lstStyle>
            <a:lvl1pPr>
              <a:defRPr/>
            </a:lvl1pPr>
          </a:lstStyle>
          <a:p>
            <a:pPr>
              <a:defRPr/>
            </a:pPr>
            <a:fld id="{AA587F45-D994-4AF3-855D-103988BD0202}" type="slidenum">
              <a:rPr lang="en-US"/>
              <a:pPr>
                <a:defRPr/>
              </a:pPr>
              <a:t>‹#›</a:t>
            </a:fld>
            <a:endParaRPr lang="en-US"/>
          </a:p>
        </p:txBody>
      </p:sp>
      <p:sp>
        <p:nvSpPr>
          <p:cNvPr id="4"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p:sldLayout>
</file>

<file path=ppt/slideLayouts/slideLayout7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B2673EBD-435B-4615-AD22-4CD9E31CC9AD}"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p:sldLayout>
</file>

<file path=ppt/slideLayouts/slideLayout7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A3C238A4-8C41-4BD3-B2AF-D5FA9723BFDA}"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p:sldLayout>
</file>

<file path=ppt/slideLayouts/slideLayout7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01DB6B7F-EA02-4F52-AE2E-A99940414C5B}"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p:sldLayout>
</file>

<file path=ppt/slideLayouts/slideLayout7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FB3C9FB8-00F1-4A9C-B2D6-D00C83876BC9}"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p:sldLayout>
</file>

<file path=ppt/slideLayouts/slideLayout71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981200"/>
            <a:ext cx="8229600" cy="3886200"/>
          </a:xfrm>
        </p:spPr>
        <p:txBody>
          <a:bodyPr/>
          <a:lstStyle/>
          <a:p>
            <a:pPr lvl="0"/>
            <a:endParaRPr lang="en-US" noProof="0" smtClean="0"/>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35160D12-BB7D-45D6-A9C1-9464E8AB4A62}"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p:sldLayout>
</file>

<file path=ppt/slideLayouts/slideLayout718.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981200"/>
            <a:ext cx="8229600" cy="3886200"/>
          </a:xfrm>
        </p:spPr>
        <p:txBody>
          <a:bodyPr/>
          <a:lstStyle/>
          <a:p>
            <a:pPr lvl="0"/>
            <a:endParaRPr lang="en-US" noProof="0" smtClean="0"/>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F23C0131-53FD-4AFA-9B99-EB232E4CAA8D}"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p:sldLayout>
</file>

<file path=ppt/slideLayouts/slideLayout71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BAC918E2-19B3-4751-A803-93E69899EA47}"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DEC5EB59-4BEC-468D-B4B6-67409E5070D5}"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7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p:spPr>
          <p:txBody>
            <a:bodyPr wrap="none" anchor="ctr"/>
            <a:lstStyle/>
            <a:p>
              <a:pPr algn="ctr" fontAlgn="base">
                <a:spcBef>
                  <a:spcPct val="0"/>
                </a:spcBef>
                <a:spcAft>
                  <a:spcPct val="0"/>
                </a:spcAft>
                <a:defRPr/>
              </a:pPr>
              <a:endParaRPr lang="en-US" sz="2400">
                <a:solidFill>
                  <a:srgbClr val="F8F8F8"/>
                </a:solidFill>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grpSp>
          <p:nvGrpSpPr>
            <p:cNvPr id="3"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grpSp>
      </p:grpSp>
      <p:pic>
        <p:nvPicPr>
          <p:cNvPr id="18" name="Picture 21" descr="Glendon colored logo"/>
          <p:cNvPicPr>
            <a:picLocks noChangeAspect="1" noChangeArrowheads="1"/>
          </p:cNvPicPr>
          <p:nvPr/>
        </p:nvPicPr>
        <p:blipFill>
          <a:blip r:embed="rId2" cstate="print"/>
          <a:srcRect/>
          <a:stretch>
            <a:fillRect/>
          </a:stretch>
        </p:blipFill>
        <p:spPr bwMode="auto">
          <a:xfrm>
            <a:off x="0" y="685800"/>
            <a:ext cx="2935288" cy="3544888"/>
          </a:xfrm>
          <a:prstGeom prst="rect">
            <a:avLst/>
          </a:prstGeom>
          <a:noFill/>
          <a:ln w="9525">
            <a:noFill/>
            <a:miter lim="800000"/>
            <a:headEnd/>
            <a:tailEnd/>
          </a:ln>
        </p:spPr>
      </p:pic>
      <p:sp>
        <p:nvSpPr>
          <p:cNvPr id="4115"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en-US"/>
              <a:t>Click to edit Master title style</a:t>
            </a:r>
          </a:p>
        </p:txBody>
      </p:sp>
      <p:sp>
        <p:nvSpPr>
          <p:cNvPr id="4116"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en-US"/>
              <a:t>Click to edit Master subtitle style</a:t>
            </a:r>
          </a:p>
        </p:txBody>
      </p:sp>
      <p:sp>
        <p:nvSpPr>
          <p:cNvPr id="19" name="Rectangle 16"/>
          <p:cNvSpPr>
            <a:spLocks noGrp="1" noChangeArrowheads="1"/>
          </p:cNvSpPr>
          <p:nvPr>
            <p:ph type="dt" sz="half" idx="10"/>
          </p:nvPr>
        </p:nvSpPr>
        <p:spPr>
          <a:xfrm>
            <a:off x="457200" y="6248400"/>
            <a:ext cx="2133600" cy="457200"/>
          </a:xfrm>
        </p:spPr>
        <p:txBody>
          <a:bodyPr/>
          <a:lstStyle>
            <a:lvl1pPr>
              <a:defRPr/>
            </a:lvl1pPr>
          </a:lstStyle>
          <a:p>
            <a:pPr>
              <a:defRPr/>
            </a:pPr>
            <a:endParaRPr lang="en-US">
              <a:solidFill>
                <a:srgbClr val="F8F8F8"/>
              </a:solidFill>
            </a:endParaRPr>
          </a:p>
        </p:txBody>
      </p:sp>
      <p:sp>
        <p:nvSpPr>
          <p:cNvPr id="20" name="Rectangle 17"/>
          <p:cNvSpPr>
            <a:spLocks noGrp="1" noChangeArrowheads="1"/>
          </p:cNvSpPr>
          <p:nvPr>
            <p:ph type="ftr" sz="quarter" idx="11"/>
          </p:nvPr>
        </p:nvSpPr>
        <p:spPr/>
        <p:txBody>
          <a:bodyPr/>
          <a:lstStyle>
            <a:lvl1pPr>
              <a:defRPr/>
            </a:lvl1pPr>
          </a:lstStyle>
          <a:p>
            <a:pPr>
              <a:defRPr/>
            </a:pPr>
            <a:endParaRPr lang="en-US">
              <a:solidFill>
                <a:srgbClr val="F8F8F8"/>
              </a:solidFill>
            </a:endParaRPr>
          </a:p>
        </p:txBody>
      </p:sp>
      <p:sp>
        <p:nvSpPr>
          <p:cNvPr id="21" name="Rectangle 18"/>
          <p:cNvSpPr>
            <a:spLocks noGrp="1" noChangeArrowheads="1"/>
          </p:cNvSpPr>
          <p:nvPr>
            <p:ph type="sldNum" sz="quarter" idx="12"/>
          </p:nvPr>
        </p:nvSpPr>
        <p:spPr/>
        <p:txBody>
          <a:bodyPr/>
          <a:lstStyle>
            <a:lvl1pPr>
              <a:defRPr/>
            </a:lvl1pPr>
          </a:lstStyle>
          <a:p>
            <a:pPr>
              <a:defRPr/>
            </a:pPr>
            <a:fld id="{816B325D-430D-4CA6-A892-DE0DA0B54634}" type="slidenum">
              <a:rPr lang="en-US">
                <a:solidFill>
                  <a:srgbClr val="F8F8F8"/>
                </a:solidFill>
              </a:rPr>
              <a:pPr>
                <a:defRPr/>
              </a:pPr>
              <a:t>‹#›</a:t>
            </a:fld>
            <a:endParaRPr lang="en-US">
              <a:solidFill>
                <a:srgbClr val="F8F8F8"/>
              </a:solidFill>
            </a:endParaRPr>
          </a:p>
        </p:txBody>
      </p:sp>
    </p:spTree>
  </p:cSld>
  <p:clrMapOvr>
    <a:masterClrMapping/>
  </p:clrMapOvr>
  <p:transition/>
</p:sldLayout>
</file>

<file path=ppt/slideLayouts/slideLayout7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DEC5EB59-4BEC-468D-B4B6-67409E5070D5}"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7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D15423E6-C7C1-4EFA-98C9-33D5FDD21AEE}"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7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660CD954-70A4-46D6-AA5B-CA66B4BC5661}" type="slidenum">
              <a:rPr lang="en-US">
                <a:solidFill>
                  <a:srgbClr val="F8F8F8"/>
                </a:solidFill>
              </a:rPr>
              <a:pPr>
                <a:defRPr/>
              </a:pPr>
              <a:t>‹#›</a:t>
            </a:fld>
            <a:endParaRPr lang="en-US">
              <a:solidFill>
                <a:srgbClr val="F8F8F8"/>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7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8" name="Rectangle 3"/>
          <p:cNvSpPr>
            <a:spLocks noGrp="1" noChangeArrowheads="1"/>
          </p:cNvSpPr>
          <p:nvPr>
            <p:ph type="sldNum" sz="quarter" idx="11"/>
          </p:nvPr>
        </p:nvSpPr>
        <p:spPr>
          <a:ln/>
        </p:spPr>
        <p:txBody>
          <a:bodyPr/>
          <a:lstStyle>
            <a:lvl1pPr>
              <a:defRPr/>
            </a:lvl1pPr>
          </a:lstStyle>
          <a:p>
            <a:pPr>
              <a:defRPr/>
            </a:pPr>
            <a:fld id="{FA1C6282-967B-415F-8455-A40557BC8BD5}" type="slidenum">
              <a:rPr lang="en-US">
                <a:solidFill>
                  <a:srgbClr val="F8F8F8"/>
                </a:solidFill>
              </a:rPr>
              <a:pPr>
                <a:defRPr/>
              </a:pPr>
              <a:t>‹#›</a:t>
            </a:fld>
            <a:endParaRPr lang="en-US">
              <a:solidFill>
                <a:srgbClr val="F8F8F8"/>
              </a:solidFill>
            </a:endParaRPr>
          </a:p>
        </p:txBody>
      </p:sp>
      <p:sp>
        <p:nvSpPr>
          <p:cNvPr id="9"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7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4" name="Rectangle 3"/>
          <p:cNvSpPr>
            <a:spLocks noGrp="1" noChangeArrowheads="1"/>
          </p:cNvSpPr>
          <p:nvPr>
            <p:ph type="sldNum" sz="quarter" idx="11"/>
          </p:nvPr>
        </p:nvSpPr>
        <p:spPr>
          <a:ln/>
        </p:spPr>
        <p:txBody>
          <a:bodyPr/>
          <a:lstStyle>
            <a:lvl1pPr>
              <a:defRPr/>
            </a:lvl1pPr>
          </a:lstStyle>
          <a:p>
            <a:pPr>
              <a:defRPr/>
            </a:pPr>
            <a:fld id="{0B56131F-317E-4039-B77B-355B63143BAC}" type="slidenum">
              <a:rPr lang="en-US">
                <a:solidFill>
                  <a:srgbClr val="F8F8F8"/>
                </a:solidFill>
              </a:rPr>
              <a:pPr>
                <a:defRPr/>
              </a:pPr>
              <a:t>‹#›</a:t>
            </a:fld>
            <a:endParaRPr lang="en-US">
              <a:solidFill>
                <a:srgbClr val="F8F8F8"/>
              </a:solidFill>
            </a:endParaRPr>
          </a:p>
        </p:txBody>
      </p:sp>
      <p:sp>
        <p:nvSpPr>
          <p:cNvPr id="5"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7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3" name="Rectangle 3"/>
          <p:cNvSpPr>
            <a:spLocks noGrp="1" noChangeArrowheads="1"/>
          </p:cNvSpPr>
          <p:nvPr>
            <p:ph type="sldNum" sz="quarter" idx="11"/>
          </p:nvPr>
        </p:nvSpPr>
        <p:spPr>
          <a:ln/>
        </p:spPr>
        <p:txBody>
          <a:bodyPr/>
          <a:lstStyle>
            <a:lvl1pPr>
              <a:defRPr/>
            </a:lvl1pPr>
          </a:lstStyle>
          <a:p>
            <a:pPr>
              <a:defRPr/>
            </a:pPr>
            <a:fld id="{345EEEF5-157F-4AF5-B824-E56CC0C5A447}" type="slidenum">
              <a:rPr lang="en-US">
                <a:solidFill>
                  <a:srgbClr val="F8F8F8"/>
                </a:solidFill>
              </a:rPr>
              <a:pPr>
                <a:defRPr/>
              </a:pPr>
              <a:t>‹#›</a:t>
            </a:fld>
            <a:endParaRPr lang="en-US">
              <a:solidFill>
                <a:srgbClr val="F8F8F8"/>
              </a:solidFill>
            </a:endParaRPr>
          </a:p>
        </p:txBody>
      </p:sp>
      <p:sp>
        <p:nvSpPr>
          <p:cNvPr id="4"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7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1B98C56E-2797-4808-841B-8D6ABFF60CEA}" type="slidenum">
              <a:rPr lang="en-US">
                <a:solidFill>
                  <a:srgbClr val="F8F8F8"/>
                </a:solidFill>
              </a:rPr>
              <a:pPr>
                <a:defRPr/>
              </a:pPr>
              <a:t>‹#›</a:t>
            </a:fld>
            <a:endParaRPr lang="en-US">
              <a:solidFill>
                <a:srgbClr val="F8F8F8"/>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7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7B24FF0D-A254-4E15-8B0C-BC9E15DBC4C9}" type="slidenum">
              <a:rPr lang="en-US">
                <a:solidFill>
                  <a:srgbClr val="F8F8F8"/>
                </a:solidFill>
              </a:rPr>
              <a:pPr>
                <a:defRPr/>
              </a:pPr>
              <a:t>‹#›</a:t>
            </a:fld>
            <a:endParaRPr lang="en-US">
              <a:solidFill>
                <a:srgbClr val="F8F8F8"/>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7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CE7E5E71-04EA-43B1-800C-E4CE82FF170A}"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D15423E6-C7C1-4EFA-98C9-33D5FDD21AEE}"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7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71D0B9DB-E2F8-4FB9-AF9E-52CE41047761}"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73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981200"/>
            <a:ext cx="8229600" cy="3886200"/>
          </a:xfrm>
        </p:spPr>
        <p:txBody>
          <a:bodyPr/>
          <a:lstStyle/>
          <a:p>
            <a:pPr lvl="0"/>
            <a:endParaRPr lang="en-US" noProof="0" smtClean="0"/>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6875854D-1451-4E44-8665-53A9A243B42C}"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73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981200"/>
            <a:ext cx="8229600" cy="3886200"/>
          </a:xfrm>
        </p:spPr>
        <p:txBody>
          <a:bodyPr/>
          <a:lstStyle/>
          <a:p>
            <a:pPr lvl="0"/>
            <a:endParaRPr lang="en-US" noProof="0" smtClean="0"/>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F1599235-4DC5-4BE0-9D1B-B8AEAE130867}"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73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A6315ED1-3573-481B-B28B-4BB415E3D67E}" type="slidenum">
              <a:rPr lang="en-US">
                <a:solidFill>
                  <a:srgbClr val="F8F8F8"/>
                </a:solidFill>
              </a:rPr>
              <a:pPr>
                <a:defRPr/>
              </a:pPr>
              <a:t>‹#›</a:t>
            </a:fld>
            <a:endParaRPr lang="en-US">
              <a:solidFill>
                <a:srgbClr val="F8F8F8"/>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7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p:spPr>
          <p:txBody>
            <a:bodyPr wrap="none" anchor="ctr"/>
            <a:lstStyle/>
            <a:p>
              <a:pPr algn="ctr" fontAlgn="base">
                <a:spcBef>
                  <a:spcPct val="0"/>
                </a:spcBef>
                <a:spcAft>
                  <a:spcPct val="0"/>
                </a:spcAft>
                <a:defRPr/>
              </a:pPr>
              <a:endParaRPr lang="en-US" sz="2400">
                <a:solidFill>
                  <a:srgbClr val="F8F8F8"/>
                </a:solidFill>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grpSp>
          <p:nvGrpSpPr>
            <p:cNvPr id="3"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grpSp>
      </p:grpSp>
      <p:pic>
        <p:nvPicPr>
          <p:cNvPr id="18" name="Picture 21" descr="Glendon colored logo"/>
          <p:cNvPicPr>
            <a:picLocks noChangeAspect="1" noChangeArrowheads="1"/>
          </p:cNvPicPr>
          <p:nvPr/>
        </p:nvPicPr>
        <p:blipFill>
          <a:blip r:embed="rId2" cstate="print"/>
          <a:srcRect/>
          <a:stretch>
            <a:fillRect/>
          </a:stretch>
        </p:blipFill>
        <p:spPr bwMode="auto">
          <a:xfrm>
            <a:off x="0" y="685800"/>
            <a:ext cx="2935288" cy="3544888"/>
          </a:xfrm>
          <a:prstGeom prst="rect">
            <a:avLst/>
          </a:prstGeom>
          <a:noFill/>
          <a:ln w="9525">
            <a:noFill/>
            <a:miter lim="800000"/>
            <a:headEnd/>
            <a:tailEnd/>
          </a:ln>
        </p:spPr>
      </p:pic>
      <p:sp>
        <p:nvSpPr>
          <p:cNvPr id="4115"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en-US"/>
              <a:t>Click to edit Master title style</a:t>
            </a:r>
          </a:p>
        </p:txBody>
      </p:sp>
      <p:sp>
        <p:nvSpPr>
          <p:cNvPr id="4116"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en-US"/>
              <a:t>Click to edit Master subtitle style</a:t>
            </a:r>
          </a:p>
        </p:txBody>
      </p:sp>
      <p:sp>
        <p:nvSpPr>
          <p:cNvPr id="19" name="Rectangle 16"/>
          <p:cNvSpPr>
            <a:spLocks noGrp="1" noChangeArrowheads="1"/>
          </p:cNvSpPr>
          <p:nvPr>
            <p:ph type="dt" sz="half" idx="10"/>
          </p:nvPr>
        </p:nvSpPr>
        <p:spPr>
          <a:xfrm>
            <a:off x="457200" y="6248400"/>
            <a:ext cx="2133600" cy="457200"/>
          </a:xfrm>
        </p:spPr>
        <p:txBody>
          <a:bodyPr/>
          <a:lstStyle>
            <a:lvl1pPr>
              <a:defRPr/>
            </a:lvl1pPr>
          </a:lstStyle>
          <a:p>
            <a:pPr>
              <a:defRPr/>
            </a:pPr>
            <a:endParaRPr lang="en-US">
              <a:solidFill>
                <a:srgbClr val="F8F8F8"/>
              </a:solidFill>
            </a:endParaRPr>
          </a:p>
        </p:txBody>
      </p:sp>
      <p:sp>
        <p:nvSpPr>
          <p:cNvPr id="20" name="Rectangle 17"/>
          <p:cNvSpPr>
            <a:spLocks noGrp="1" noChangeArrowheads="1"/>
          </p:cNvSpPr>
          <p:nvPr>
            <p:ph type="ftr" sz="quarter" idx="11"/>
          </p:nvPr>
        </p:nvSpPr>
        <p:spPr/>
        <p:txBody>
          <a:bodyPr/>
          <a:lstStyle>
            <a:lvl1pPr>
              <a:defRPr/>
            </a:lvl1pPr>
          </a:lstStyle>
          <a:p>
            <a:pPr>
              <a:defRPr/>
            </a:pPr>
            <a:endParaRPr lang="en-US">
              <a:solidFill>
                <a:srgbClr val="F8F8F8"/>
              </a:solidFill>
            </a:endParaRPr>
          </a:p>
        </p:txBody>
      </p:sp>
      <p:sp>
        <p:nvSpPr>
          <p:cNvPr id="21" name="Rectangle 18"/>
          <p:cNvSpPr>
            <a:spLocks noGrp="1" noChangeArrowheads="1"/>
          </p:cNvSpPr>
          <p:nvPr>
            <p:ph type="sldNum" sz="quarter" idx="12"/>
          </p:nvPr>
        </p:nvSpPr>
        <p:spPr/>
        <p:txBody>
          <a:bodyPr/>
          <a:lstStyle>
            <a:lvl1pPr>
              <a:defRPr/>
            </a:lvl1pPr>
          </a:lstStyle>
          <a:p>
            <a:pPr>
              <a:defRPr/>
            </a:pPr>
            <a:fld id="{816B325D-430D-4CA6-A892-DE0DA0B54634}" type="slidenum">
              <a:rPr lang="en-US">
                <a:solidFill>
                  <a:srgbClr val="F8F8F8"/>
                </a:solidFill>
              </a:rPr>
              <a:pPr>
                <a:defRPr/>
              </a:pPr>
              <a:t>‹#›</a:t>
            </a:fld>
            <a:endParaRPr lang="en-US">
              <a:solidFill>
                <a:srgbClr val="F8F8F8"/>
              </a:solidFill>
            </a:endParaRPr>
          </a:p>
        </p:txBody>
      </p:sp>
    </p:spTree>
  </p:cSld>
  <p:clrMapOvr>
    <a:masterClrMapping/>
  </p:clrMapOvr>
  <p:transition/>
</p:sldLayout>
</file>

<file path=ppt/slideLayouts/slideLayout7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DEC5EB59-4BEC-468D-B4B6-67409E5070D5}"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7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D15423E6-C7C1-4EFA-98C9-33D5FDD21AEE}"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7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660CD954-70A4-46D6-AA5B-CA66B4BC5661}" type="slidenum">
              <a:rPr lang="en-US">
                <a:solidFill>
                  <a:srgbClr val="F8F8F8"/>
                </a:solidFill>
              </a:rPr>
              <a:pPr>
                <a:defRPr/>
              </a:pPr>
              <a:t>‹#›</a:t>
            </a:fld>
            <a:endParaRPr lang="en-US">
              <a:solidFill>
                <a:srgbClr val="F8F8F8"/>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7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8" name="Rectangle 3"/>
          <p:cNvSpPr>
            <a:spLocks noGrp="1" noChangeArrowheads="1"/>
          </p:cNvSpPr>
          <p:nvPr>
            <p:ph type="sldNum" sz="quarter" idx="11"/>
          </p:nvPr>
        </p:nvSpPr>
        <p:spPr>
          <a:ln/>
        </p:spPr>
        <p:txBody>
          <a:bodyPr/>
          <a:lstStyle>
            <a:lvl1pPr>
              <a:defRPr/>
            </a:lvl1pPr>
          </a:lstStyle>
          <a:p>
            <a:pPr>
              <a:defRPr/>
            </a:pPr>
            <a:fld id="{FA1C6282-967B-415F-8455-A40557BC8BD5}" type="slidenum">
              <a:rPr lang="en-US">
                <a:solidFill>
                  <a:srgbClr val="F8F8F8"/>
                </a:solidFill>
              </a:rPr>
              <a:pPr>
                <a:defRPr/>
              </a:pPr>
              <a:t>‹#›</a:t>
            </a:fld>
            <a:endParaRPr lang="en-US">
              <a:solidFill>
                <a:srgbClr val="F8F8F8"/>
              </a:solidFill>
            </a:endParaRPr>
          </a:p>
        </p:txBody>
      </p:sp>
      <p:sp>
        <p:nvSpPr>
          <p:cNvPr id="9"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7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4" name="Rectangle 3"/>
          <p:cNvSpPr>
            <a:spLocks noGrp="1" noChangeArrowheads="1"/>
          </p:cNvSpPr>
          <p:nvPr>
            <p:ph type="sldNum" sz="quarter" idx="11"/>
          </p:nvPr>
        </p:nvSpPr>
        <p:spPr>
          <a:ln/>
        </p:spPr>
        <p:txBody>
          <a:bodyPr/>
          <a:lstStyle>
            <a:lvl1pPr>
              <a:defRPr/>
            </a:lvl1pPr>
          </a:lstStyle>
          <a:p>
            <a:pPr>
              <a:defRPr/>
            </a:pPr>
            <a:fld id="{0B56131F-317E-4039-B77B-355B63143BAC}" type="slidenum">
              <a:rPr lang="en-US">
                <a:solidFill>
                  <a:srgbClr val="F8F8F8"/>
                </a:solidFill>
              </a:rPr>
              <a:pPr>
                <a:defRPr/>
              </a:pPr>
              <a:t>‹#›</a:t>
            </a:fld>
            <a:endParaRPr lang="en-US">
              <a:solidFill>
                <a:srgbClr val="F8F8F8"/>
              </a:solidFill>
            </a:endParaRPr>
          </a:p>
        </p:txBody>
      </p:sp>
      <p:sp>
        <p:nvSpPr>
          <p:cNvPr id="5"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660CD954-70A4-46D6-AA5B-CA66B4BC5661}" type="slidenum">
              <a:rPr lang="en-US">
                <a:solidFill>
                  <a:srgbClr val="F8F8F8"/>
                </a:solidFill>
              </a:rPr>
              <a:pPr>
                <a:defRPr/>
              </a:pPr>
              <a:t>‹#›</a:t>
            </a:fld>
            <a:endParaRPr lang="en-US">
              <a:solidFill>
                <a:srgbClr val="F8F8F8"/>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7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3" name="Rectangle 3"/>
          <p:cNvSpPr>
            <a:spLocks noGrp="1" noChangeArrowheads="1"/>
          </p:cNvSpPr>
          <p:nvPr>
            <p:ph type="sldNum" sz="quarter" idx="11"/>
          </p:nvPr>
        </p:nvSpPr>
        <p:spPr>
          <a:ln/>
        </p:spPr>
        <p:txBody>
          <a:bodyPr/>
          <a:lstStyle>
            <a:lvl1pPr>
              <a:defRPr/>
            </a:lvl1pPr>
          </a:lstStyle>
          <a:p>
            <a:pPr>
              <a:defRPr/>
            </a:pPr>
            <a:fld id="{345EEEF5-157F-4AF5-B824-E56CC0C5A447}" type="slidenum">
              <a:rPr lang="en-US">
                <a:solidFill>
                  <a:srgbClr val="F8F8F8"/>
                </a:solidFill>
              </a:rPr>
              <a:pPr>
                <a:defRPr/>
              </a:pPr>
              <a:t>‹#›</a:t>
            </a:fld>
            <a:endParaRPr lang="en-US">
              <a:solidFill>
                <a:srgbClr val="F8F8F8"/>
              </a:solidFill>
            </a:endParaRPr>
          </a:p>
        </p:txBody>
      </p:sp>
      <p:sp>
        <p:nvSpPr>
          <p:cNvPr id="4"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7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1B98C56E-2797-4808-841B-8D6ABFF60CEA}" type="slidenum">
              <a:rPr lang="en-US">
                <a:solidFill>
                  <a:srgbClr val="F8F8F8"/>
                </a:solidFill>
              </a:rPr>
              <a:pPr>
                <a:defRPr/>
              </a:pPr>
              <a:t>‹#›</a:t>
            </a:fld>
            <a:endParaRPr lang="en-US">
              <a:solidFill>
                <a:srgbClr val="F8F8F8"/>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7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7B24FF0D-A254-4E15-8B0C-BC9E15DBC4C9}" type="slidenum">
              <a:rPr lang="en-US">
                <a:solidFill>
                  <a:srgbClr val="F8F8F8"/>
                </a:solidFill>
              </a:rPr>
              <a:pPr>
                <a:defRPr/>
              </a:pPr>
              <a:t>‹#›</a:t>
            </a:fld>
            <a:endParaRPr lang="en-US">
              <a:solidFill>
                <a:srgbClr val="F8F8F8"/>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7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CE7E5E71-04EA-43B1-800C-E4CE82FF170A}"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7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71D0B9DB-E2F8-4FB9-AF9E-52CE41047761}"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74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981200"/>
            <a:ext cx="8229600" cy="3886200"/>
          </a:xfrm>
        </p:spPr>
        <p:txBody>
          <a:bodyPr/>
          <a:lstStyle/>
          <a:p>
            <a:pPr lvl="0"/>
            <a:endParaRPr lang="en-US" noProof="0" smtClean="0"/>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6875854D-1451-4E44-8665-53A9A243B42C}"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746.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981200"/>
            <a:ext cx="8229600" cy="3886200"/>
          </a:xfrm>
        </p:spPr>
        <p:txBody>
          <a:bodyPr/>
          <a:lstStyle/>
          <a:p>
            <a:pPr lvl="0"/>
            <a:endParaRPr lang="en-US" noProof="0" smtClean="0"/>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F1599235-4DC5-4BE0-9D1B-B8AEAE130867}"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74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A6315ED1-3573-481B-B28B-4BB415E3D67E}" type="slidenum">
              <a:rPr lang="en-US">
                <a:solidFill>
                  <a:srgbClr val="F8F8F8"/>
                </a:solidFill>
              </a:rPr>
              <a:pPr>
                <a:defRPr/>
              </a:pPr>
              <a:t>‹#›</a:t>
            </a:fld>
            <a:endParaRPr lang="en-US">
              <a:solidFill>
                <a:srgbClr val="F8F8F8"/>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7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p:spPr>
          <p:txBody>
            <a:bodyPr wrap="none" anchor="ctr"/>
            <a:lstStyle/>
            <a:p>
              <a:pPr algn="ctr" fontAlgn="base">
                <a:spcBef>
                  <a:spcPct val="0"/>
                </a:spcBef>
                <a:spcAft>
                  <a:spcPct val="0"/>
                </a:spcAft>
                <a:defRPr/>
              </a:pPr>
              <a:endParaRPr lang="en-US" sz="2400">
                <a:solidFill>
                  <a:srgbClr val="F8F8F8"/>
                </a:solidFill>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grpSp>
          <p:nvGrpSpPr>
            <p:cNvPr id="3"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grpSp>
      </p:grpSp>
      <p:pic>
        <p:nvPicPr>
          <p:cNvPr id="18" name="Picture 21" descr="Glendon colored logo"/>
          <p:cNvPicPr>
            <a:picLocks noChangeAspect="1" noChangeArrowheads="1"/>
          </p:cNvPicPr>
          <p:nvPr/>
        </p:nvPicPr>
        <p:blipFill>
          <a:blip r:embed="rId2" cstate="print"/>
          <a:srcRect/>
          <a:stretch>
            <a:fillRect/>
          </a:stretch>
        </p:blipFill>
        <p:spPr bwMode="auto">
          <a:xfrm>
            <a:off x="0" y="685800"/>
            <a:ext cx="2935288" cy="3544888"/>
          </a:xfrm>
          <a:prstGeom prst="rect">
            <a:avLst/>
          </a:prstGeom>
          <a:noFill/>
          <a:ln w="9525">
            <a:noFill/>
            <a:miter lim="800000"/>
            <a:headEnd/>
            <a:tailEnd/>
          </a:ln>
        </p:spPr>
      </p:pic>
      <p:sp>
        <p:nvSpPr>
          <p:cNvPr id="4115"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en-US"/>
              <a:t>Click to edit Master title style</a:t>
            </a:r>
          </a:p>
        </p:txBody>
      </p:sp>
      <p:sp>
        <p:nvSpPr>
          <p:cNvPr id="4116"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en-US"/>
              <a:t>Click to edit Master subtitle style</a:t>
            </a:r>
          </a:p>
        </p:txBody>
      </p:sp>
      <p:sp>
        <p:nvSpPr>
          <p:cNvPr id="19" name="Rectangle 16"/>
          <p:cNvSpPr>
            <a:spLocks noGrp="1" noChangeArrowheads="1"/>
          </p:cNvSpPr>
          <p:nvPr>
            <p:ph type="dt" sz="half" idx="10"/>
          </p:nvPr>
        </p:nvSpPr>
        <p:spPr>
          <a:xfrm>
            <a:off x="457200" y="6248400"/>
            <a:ext cx="2133600" cy="457200"/>
          </a:xfrm>
        </p:spPr>
        <p:txBody>
          <a:bodyPr/>
          <a:lstStyle>
            <a:lvl1pPr>
              <a:defRPr/>
            </a:lvl1pPr>
          </a:lstStyle>
          <a:p>
            <a:pPr>
              <a:defRPr/>
            </a:pPr>
            <a:endParaRPr lang="en-US">
              <a:solidFill>
                <a:srgbClr val="F8F8F8"/>
              </a:solidFill>
            </a:endParaRPr>
          </a:p>
        </p:txBody>
      </p:sp>
      <p:sp>
        <p:nvSpPr>
          <p:cNvPr id="20" name="Rectangle 17"/>
          <p:cNvSpPr>
            <a:spLocks noGrp="1" noChangeArrowheads="1"/>
          </p:cNvSpPr>
          <p:nvPr>
            <p:ph type="ftr" sz="quarter" idx="11"/>
          </p:nvPr>
        </p:nvSpPr>
        <p:spPr/>
        <p:txBody>
          <a:bodyPr/>
          <a:lstStyle>
            <a:lvl1pPr>
              <a:defRPr/>
            </a:lvl1pPr>
          </a:lstStyle>
          <a:p>
            <a:pPr>
              <a:defRPr/>
            </a:pPr>
            <a:endParaRPr lang="en-US">
              <a:solidFill>
                <a:srgbClr val="F8F8F8"/>
              </a:solidFill>
            </a:endParaRPr>
          </a:p>
        </p:txBody>
      </p:sp>
      <p:sp>
        <p:nvSpPr>
          <p:cNvPr id="21" name="Rectangle 18"/>
          <p:cNvSpPr>
            <a:spLocks noGrp="1" noChangeArrowheads="1"/>
          </p:cNvSpPr>
          <p:nvPr>
            <p:ph type="sldNum" sz="quarter" idx="12"/>
          </p:nvPr>
        </p:nvSpPr>
        <p:spPr/>
        <p:txBody>
          <a:bodyPr/>
          <a:lstStyle>
            <a:lvl1pPr>
              <a:defRPr/>
            </a:lvl1pPr>
          </a:lstStyle>
          <a:p>
            <a:pPr>
              <a:defRPr/>
            </a:pPr>
            <a:fld id="{816B325D-430D-4CA6-A892-DE0DA0B54634}" type="slidenum">
              <a:rPr lang="en-US">
                <a:solidFill>
                  <a:srgbClr val="F8F8F8"/>
                </a:solidFill>
              </a:rPr>
              <a:pPr>
                <a:defRPr/>
              </a:pPr>
              <a:t>‹#›</a:t>
            </a:fld>
            <a:endParaRPr lang="en-US">
              <a:solidFill>
                <a:srgbClr val="F8F8F8"/>
              </a:solidFill>
            </a:endParaRPr>
          </a:p>
        </p:txBody>
      </p:sp>
    </p:spTree>
  </p:cSld>
  <p:clrMapOvr>
    <a:masterClrMapping/>
  </p:clrMapOvr>
  <p:transition/>
</p:sldLayout>
</file>

<file path=ppt/slideLayouts/slideLayout7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DEC5EB59-4BEC-468D-B4B6-67409E5070D5}"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8" name="Rectangle 3"/>
          <p:cNvSpPr>
            <a:spLocks noGrp="1" noChangeArrowheads="1"/>
          </p:cNvSpPr>
          <p:nvPr>
            <p:ph type="sldNum" sz="quarter" idx="11"/>
          </p:nvPr>
        </p:nvSpPr>
        <p:spPr>
          <a:ln/>
        </p:spPr>
        <p:txBody>
          <a:bodyPr/>
          <a:lstStyle>
            <a:lvl1pPr>
              <a:defRPr/>
            </a:lvl1pPr>
          </a:lstStyle>
          <a:p>
            <a:pPr>
              <a:defRPr/>
            </a:pPr>
            <a:fld id="{FA1C6282-967B-415F-8455-A40557BC8BD5}" type="slidenum">
              <a:rPr lang="en-US">
                <a:solidFill>
                  <a:srgbClr val="F8F8F8"/>
                </a:solidFill>
              </a:rPr>
              <a:pPr>
                <a:defRPr/>
              </a:pPr>
              <a:t>‹#›</a:t>
            </a:fld>
            <a:endParaRPr lang="en-US">
              <a:solidFill>
                <a:srgbClr val="F8F8F8"/>
              </a:solidFill>
            </a:endParaRPr>
          </a:p>
        </p:txBody>
      </p:sp>
      <p:sp>
        <p:nvSpPr>
          <p:cNvPr id="9"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7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D15423E6-C7C1-4EFA-98C9-33D5FDD21AEE}"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7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660CD954-70A4-46D6-AA5B-CA66B4BC5661}" type="slidenum">
              <a:rPr lang="en-US">
                <a:solidFill>
                  <a:srgbClr val="F8F8F8"/>
                </a:solidFill>
              </a:rPr>
              <a:pPr>
                <a:defRPr/>
              </a:pPr>
              <a:t>‹#›</a:t>
            </a:fld>
            <a:endParaRPr lang="en-US">
              <a:solidFill>
                <a:srgbClr val="F8F8F8"/>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7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8" name="Rectangle 3"/>
          <p:cNvSpPr>
            <a:spLocks noGrp="1" noChangeArrowheads="1"/>
          </p:cNvSpPr>
          <p:nvPr>
            <p:ph type="sldNum" sz="quarter" idx="11"/>
          </p:nvPr>
        </p:nvSpPr>
        <p:spPr>
          <a:ln/>
        </p:spPr>
        <p:txBody>
          <a:bodyPr/>
          <a:lstStyle>
            <a:lvl1pPr>
              <a:defRPr/>
            </a:lvl1pPr>
          </a:lstStyle>
          <a:p>
            <a:pPr>
              <a:defRPr/>
            </a:pPr>
            <a:fld id="{FA1C6282-967B-415F-8455-A40557BC8BD5}" type="slidenum">
              <a:rPr lang="en-US">
                <a:solidFill>
                  <a:srgbClr val="F8F8F8"/>
                </a:solidFill>
              </a:rPr>
              <a:pPr>
                <a:defRPr/>
              </a:pPr>
              <a:t>‹#›</a:t>
            </a:fld>
            <a:endParaRPr lang="en-US">
              <a:solidFill>
                <a:srgbClr val="F8F8F8"/>
              </a:solidFill>
            </a:endParaRPr>
          </a:p>
        </p:txBody>
      </p:sp>
      <p:sp>
        <p:nvSpPr>
          <p:cNvPr id="9"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7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4" name="Rectangle 3"/>
          <p:cNvSpPr>
            <a:spLocks noGrp="1" noChangeArrowheads="1"/>
          </p:cNvSpPr>
          <p:nvPr>
            <p:ph type="sldNum" sz="quarter" idx="11"/>
          </p:nvPr>
        </p:nvSpPr>
        <p:spPr>
          <a:ln/>
        </p:spPr>
        <p:txBody>
          <a:bodyPr/>
          <a:lstStyle>
            <a:lvl1pPr>
              <a:defRPr/>
            </a:lvl1pPr>
          </a:lstStyle>
          <a:p>
            <a:pPr>
              <a:defRPr/>
            </a:pPr>
            <a:fld id="{0B56131F-317E-4039-B77B-355B63143BAC}" type="slidenum">
              <a:rPr lang="en-US">
                <a:solidFill>
                  <a:srgbClr val="F8F8F8"/>
                </a:solidFill>
              </a:rPr>
              <a:pPr>
                <a:defRPr/>
              </a:pPr>
              <a:t>‹#›</a:t>
            </a:fld>
            <a:endParaRPr lang="en-US">
              <a:solidFill>
                <a:srgbClr val="F8F8F8"/>
              </a:solidFill>
            </a:endParaRPr>
          </a:p>
        </p:txBody>
      </p:sp>
      <p:sp>
        <p:nvSpPr>
          <p:cNvPr id="5"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7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3" name="Rectangle 3"/>
          <p:cNvSpPr>
            <a:spLocks noGrp="1" noChangeArrowheads="1"/>
          </p:cNvSpPr>
          <p:nvPr>
            <p:ph type="sldNum" sz="quarter" idx="11"/>
          </p:nvPr>
        </p:nvSpPr>
        <p:spPr>
          <a:ln/>
        </p:spPr>
        <p:txBody>
          <a:bodyPr/>
          <a:lstStyle>
            <a:lvl1pPr>
              <a:defRPr/>
            </a:lvl1pPr>
          </a:lstStyle>
          <a:p>
            <a:pPr>
              <a:defRPr/>
            </a:pPr>
            <a:fld id="{345EEEF5-157F-4AF5-B824-E56CC0C5A447}" type="slidenum">
              <a:rPr lang="en-US">
                <a:solidFill>
                  <a:srgbClr val="F8F8F8"/>
                </a:solidFill>
              </a:rPr>
              <a:pPr>
                <a:defRPr/>
              </a:pPr>
              <a:t>‹#›</a:t>
            </a:fld>
            <a:endParaRPr lang="en-US">
              <a:solidFill>
                <a:srgbClr val="F8F8F8"/>
              </a:solidFill>
            </a:endParaRPr>
          </a:p>
        </p:txBody>
      </p:sp>
      <p:sp>
        <p:nvSpPr>
          <p:cNvPr id="4"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7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1B98C56E-2797-4808-841B-8D6ABFF60CEA}" type="slidenum">
              <a:rPr lang="en-US">
                <a:solidFill>
                  <a:srgbClr val="F8F8F8"/>
                </a:solidFill>
              </a:rPr>
              <a:pPr>
                <a:defRPr/>
              </a:pPr>
              <a:t>‹#›</a:t>
            </a:fld>
            <a:endParaRPr lang="en-US">
              <a:solidFill>
                <a:srgbClr val="F8F8F8"/>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7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7B24FF0D-A254-4E15-8B0C-BC9E15DBC4C9}" type="slidenum">
              <a:rPr lang="en-US">
                <a:solidFill>
                  <a:srgbClr val="F8F8F8"/>
                </a:solidFill>
              </a:rPr>
              <a:pPr>
                <a:defRPr/>
              </a:pPr>
              <a:t>‹#›</a:t>
            </a:fld>
            <a:endParaRPr lang="en-US">
              <a:solidFill>
                <a:srgbClr val="F8F8F8"/>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7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CE7E5E71-04EA-43B1-800C-E4CE82FF170A}"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7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71D0B9DB-E2F8-4FB9-AF9E-52CE41047761}"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75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981200"/>
            <a:ext cx="8229600" cy="3886200"/>
          </a:xfrm>
        </p:spPr>
        <p:txBody>
          <a:bodyPr/>
          <a:lstStyle/>
          <a:p>
            <a:pPr lvl="0"/>
            <a:endParaRPr lang="en-US" noProof="0" smtClean="0"/>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6875854D-1451-4E44-8665-53A9A243B42C}"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4" name="Rectangle 3"/>
          <p:cNvSpPr>
            <a:spLocks noGrp="1" noChangeArrowheads="1"/>
          </p:cNvSpPr>
          <p:nvPr>
            <p:ph type="sldNum" sz="quarter" idx="11"/>
          </p:nvPr>
        </p:nvSpPr>
        <p:spPr>
          <a:ln/>
        </p:spPr>
        <p:txBody>
          <a:bodyPr/>
          <a:lstStyle>
            <a:lvl1pPr>
              <a:defRPr/>
            </a:lvl1pPr>
          </a:lstStyle>
          <a:p>
            <a:pPr>
              <a:defRPr/>
            </a:pPr>
            <a:fld id="{0B56131F-317E-4039-B77B-355B63143BAC}" type="slidenum">
              <a:rPr lang="en-US">
                <a:solidFill>
                  <a:srgbClr val="F8F8F8"/>
                </a:solidFill>
              </a:rPr>
              <a:pPr>
                <a:defRPr/>
              </a:pPr>
              <a:t>‹#›</a:t>
            </a:fld>
            <a:endParaRPr lang="en-US">
              <a:solidFill>
                <a:srgbClr val="F8F8F8"/>
              </a:solidFill>
            </a:endParaRPr>
          </a:p>
        </p:txBody>
      </p:sp>
      <p:sp>
        <p:nvSpPr>
          <p:cNvPr id="5"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760.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981200"/>
            <a:ext cx="8229600" cy="3886200"/>
          </a:xfrm>
        </p:spPr>
        <p:txBody>
          <a:bodyPr/>
          <a:lstStyle/>
          <a:p>
            <a:pPr lvl="0"/>
            <a:endParaRPr lang="en-US" noProof="0" smtClean="0"/>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F1599235-4DC5-4BE0-9D1B-B8AEAE130867}"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76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A6315ED1-3573-481B-B28B-4BB415E3D67E}" type="slidenum">
              <a:rPr lang="en-US">
                <a:solidFill>
                  <a:srgbClr val="F8F8F8"/>
                </a:solidFill>
              </a:rPr>
              <a:pPr>
                <a:defRPr/>
              </a:pPr>
              <a:t>‹#›</a:t>
            </a:fld>
            <a:endParaRPr lang="en-US">
              <a:solidFill>
                <a:srgbClr val="F8F8F8"/>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7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p:spPr>
          <p:txBody>
            <a:bodyPr wrap="none" anchor="ctr"/>
            <a:lstStyle/>
            <a:p>
              <a:pPr algn="ctr" fontAlgn="base">
                <a:spcBef>
                  <a:spcPct val="0"/>
                </a:spcBef>
                <a:spcAft>
                  <a:spcPct val="0"/>
                </a:spcAft>
                <a:defRPr/>
              </a:pPr>
              <a:endParaRPr lang="en-US" sz="2400">
                <a:solidFill>
                  <a:srgbClr val="F8F8F8"/>
                </a:solidFill>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grpSp>
          <p:nvGrpSpPr>
            <p:cNvPr id="3"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grpSp>
      </p:grpSp>
      <p:pic>
        <p:nvPicPr>
          <p:cNvPr id="18" name="Picture 21" descr="Glendon colored logo"/>
          <p:cNvPicPr>
            <a:picLocks noChangeAspect="1" noChangeArrowheads="1"/>
          </p:cNvPicPr>
          <p:nvPr/>
        </p:nvPicPr>
        <p:blipFill>
          <a:blip r:embed="rId2" cstate="print"/>
          <a:srcRect/>
          <a:stretch>
            <a:fillRect/>
          </a:stretch>
        </p:blipFill>
        <p:spPr bwMode="auto">
          <a:xfrm>
            <a:off x="0" y="685800"/>
            <a:ext cx="2935288" cy="3544888"/>
          </a:xfrm>
          <a:prstGeom prst="rect">
            <a:avLst/>
          </a:prstGeom>
          <a:noFill/>
          <a:ln w="9525">
            <a:noFill/>
            <a:miter lim="800000"/>
            <a:headEnd/>
            <a:tailEnd/>
          </a:ln>
        </p:spPr>
      </p:pic>
      <p:sp>
        <p:nvSpPr>
          <p:cNvPr id="4115"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en-US"/>
              <a:t>Click to edit Master title style</a:t>
            </a:r>
          </a:p>
        </p:txBody>
      </p:sp>
      <p:sp>
        <p:nvSpPr>
          <p:cNvPr id="4116"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en-US"/>
              <a:t>Click to edit Master subtitle style</a:t>
            </a:r>
          </a:p>
        </p:txBody>
      </p:sp>
      <p:sp>
        <p:nvSpPr>
          <p:cNvPr id="19" name="Rectangle 16"/>
          <p:cNvSpPr>
            <a:spLocks noGrp="1" noChangeArrowheads="1"/>
          </p:cNvSpPr>
          <p:nvPr>
            <p:ph type="dt" sz="half" idx="10"/>
          </p:nvPr>
        </p:nvSpPr>
        <p:spPr>
          <a:xfrm>
            <a:off x="457200" y="6248400"/>
            <a:ext cx="2133600" cy="457200"/>
          </a:xfrm>
        </p:spPr>
        <p:txBody>
          <a:bodyPr/>
          <a:lstStyle>
            <a:lvl1pPr>
              <a:defRPr/>
            </a:lvl1pPr>
          </a:lstStyle>
          <a:p>
            <a:pPr>
              <a:defRPr/>
            </a:pPr>
            <a:endParaRPr lang="en-US">
              <a:solidFill>
                <a:srgbClr val="F8F8F8"/>
              </a:solidFill>
            </a:endParaRPr>
          </a:p>
        </p:txBody>
      </p:sp>
      <p:sp>
        <p:nvSpPr>
          <p:cNvPr id="20" name="Rectangle 17"/>
          <p:cNvSpPr>
            <a:spLocks noGrp="1" noChangeArrowheads="1"/>
          </p:cNvSpPr>
          <p:nvPr>
            <p:ph type="ftr" sz="quarter" idx="11"/>
          </p:nvPr>
        </p:nvSpPr>
        <p:spPr/>
        <p:txBody>
          <a:bodyPr/>
          <a:lstStyle>
            <a:lvl1pPr>
              <a:defRPr/>
            </a:lvl1pPr>
          </a:lstStyle>
          <a:p>
            <a:pPr>
              <a:defRPr/>
            </a:pPr>
            <a:endParaRPr lang="en-US">
              <a:solidFill>
                <a:srgbClr val="F8F8F8"/>
              </a:solidFill>
            </a:endParaRPr>
          </a:p>
        </p:txBody>
      </p:sp>
      <p:sp>
        <p:nvSpPr>
          <p:cNvPr id="21" name="Rectangle 18"/>
          <p:cNvSpPr>
            <a:spLocks noGrp="1" noChangeArrowheads="1"/>
          </p:cNvSpPr>
          <p:nvPr>
            <p:ph type="sldNum" sz="quarter" idx="12"/>
          </p:nvPr>
        </p:nvSpPr>
        <p:spPr/>
        <p:txBody>
          <a:bodyPr/>
          <a:lstStyle>
            <a:lvl1pPr>
              <a:defRPr/>
            </a:lvl1pPr>
          </a:lstStyle>
          <a:p>
            <a:pPr>
              <a:defRPr/>
            </a:pPr>
            <a:fld id="{816B325D-430D-4CA6-A892-DE0DA0B54634}" type="slidenum">
              <a:rPr lang="en-US">
                <a:solidFill>
                  <a:srgbClr val="F8F8F8"/>
                </a:solidFill>
              </a:rPr>
              <a:pPr>
                <a:defRPr/>
              </a:pPr>
              <a:t>‹#›</a:t>
            </a:fld>
            <a:endParaRPr lang="en-US">
              <a:solidFill>
                <a:srgbClr val="F8F8F8"/>
              </a:solidFill>
            </a:endParaRPr>
          </a:p>
        </p:txBody>
      </p:sp>
    </p:spTree>
  </p:cSld>
  <p:clrMapOvr>
    <a:masterClrMapping/>
  </p:clrMapOvr>
  <p:transition/>
</p:sldLayout>
</file>

<file path=ppt/slideLayouts/slideLayout7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DEC5EB59-4BEC-468D-B4B6-67409E5070D5}"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7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D15423E6-C7C1-4EFA-98C9-33D5FDD21AEE}"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7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660CD954-70A4-46D6-AA5B-CA66B4BC5661}" type="slidenum">
              <a:rPr lang="en-US">
                <a:solidFill>
                  <a:srgbClr val="F8F8F8"/>
                </a:solidFill>
              </a:rPr>
              <a:pPr>
                <a:defRPr/>
              </a:pPr>
              <a:t>‹#›</a:t>
            </a:fld>
            <a:endParaRPr lang="en-US">
              <a:solidFill>
                <a:srgbClr val="F8F8F8"/>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7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8" name="Rectangle 3"/>
          <p:cNvSpPr>
            <a:spLocks noGrp="1" noChangeArrowheads="1"/>
          </p:cNvSpPr>
          <p:nvPr>
            <p:ph type="sldNum" sz="quarter" idx="11"/>
          </p:nvPr>
        </p:nvSpPr>
        <p:spPr>
          <a:ln/>
        </p:spPr>
        <p:txBody>
          <a:bodyPr/>
          <a:lstStyle>
            <a:lvl1pPr>
              <a:defRPr/>
            </a:lvl1pPr>
          </a:lstStyle>
          <a:p>
            <a:pPr>
              <a:defRPr/>
            </a:pPr>
            <a:fld id="{FA1C6282-967B-415F-8455-A40557BC8BD5}" type="slidenum">
              <a:rPr lang="en-US">
                <a:solidFill>
                  <a:srgbClr val="F8F8F8"/>
                </a:solidFill>
              </a:rPr>
              <a:pPr>
                <a:defRPr/>
              </a:pPr>
              <a:t>‹#›</a:t>
            </a:fld>
            <a:endParaRPr lang="en-US">
              <a:solidFill>
                <a:srgbClr val="F8F8F8"/>
              </a:solidFill>
            </a:endParaRPr>
          </a:p>
        </p:txBody>
      </p:sp>
      <p:sp>
        <p:nvSpPr>
          <p:cNvPr id="9"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7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4" name="Rectangle 3"/>
          <p:cNvSpPr>
            <a:spLocks noGrp="1" noChangeArrowheads="1"/>
          </p:cNvSpPr>
          <p:nvPr>
            <p:ph type="sldNum" sz="quarter" idx="11"/>
          </p:nvPr>
        </p:nvSpPr>
        <p:spPr>
          <a:ln/>
        </p:spPr>
        <p:txBody>
          <a:bodyPr/>
          <a:lstStyle>
            <a:lvl1pPr>
              <a:defRPr/>
            </a:lvl1pPr>
          </a:lstStyle>
          <a:p>
            <a:pPr>
              <a:defRPr/>
            </a:pPr>
            <a:fld id="{0B56131F-317E-4039-B77B-355B63143BAC}" type="slidenum">
              <a:rPr lang="en-US">
                <a:solidFill>
                  <a:srgbClr val="F8F8F8"/>
                </a:solidFill>
              </a:rPr>
              <a:pPr>
                <a:defRPr/>
              </a:pPr>
              <a:t>‹#›</a:t>
            </a:fld>
            <a:endParaRPr lang="en-US">
              <a:solidFill>
                <a:srgbClr val="F8F8F8"/>
              </a:solidFill>
            </a:endParaRPr>
          </a:p>
        </p:txBody>
      </p:sp>
      <p:sp>
        <p:nvSpPr>
          <p:cNvPr id="5"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7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3" name="Rectangle 3"/>
          <p:cNvSpPr>
            <a:spLocks noGrp="1" noChangeArrowheads="1"/>
          </p:cNvSpPr>
          <p:nvPr>
            <p:ph type="sldNum" sz="quarter" idx="11"/>
          </p:nvPr>
        </p:nvSpPr>
        <p:spPr>
          <a:ln/>
        </p:spPr>
        <p:txBody>
          <a:bodyPr/>
          <a:lstStyle>
            <a:lvl1pPr>
              <a:defRPr/>
            </a:lvl1pPr>
          </a:lstStyle>
          <a:p>
            <a:pPr>
              <a:defRPr/>
            </a:pPr>
            <a:fld id="{345EEEF5-157F-4AF5-B824-E56CC0C5A447}" type="slidenum">
              <a:rPr lang="en-US">
                <a:solidFill>
                  <a:srgbClr val="F8F8F8"/>
                </a:solidFill>
              </a:rPr>
              <a:pPr>
                <a:defRPr/>
              </a:pPr>
              <a:t>‹#›</a:t>
            </a:fld>
            <a:endParaRPr lang="en-US">
              <a:solidFill>
                <a:srgbClr val="F8F8F8"/>
              </a:solidFill>
            </a:endParaRPr>
          </a:p>
        </p:txBody>
      </p:sp>
      <p:sp>
        <p:nvSpPr>
          <p:cNvPr id="4"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7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1B98C56E-2797-4808-841B-8D6ABFF60CEA}" type="slidenum">
              <a:rPr lang="en-US">
                <a:solidFill>
                  <a:srgbClr val="F8F8F8"/>
                </a:solidFill>
              </a:rPr>
              <a:pPr>
                <a:defRPr/>
              </a:pPr>
              <a:t>‹#›</a:t>
            </a:fld>
            <a:endParaRPr lang="en-US">
              <a:solidFill>
                <a:srgbClr val="F8F8F8"/>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3" name="Rectangle 3"/>
          <p:cNvSpPr>
            <a:spLocks noGrp="1" noChangeArrowheads="1"/>
          </p:cNvSpPr>
          <p:nvPr>
            <p:ph type="sldNum" sz="quarter" idx="11"/>
          </p:nvPr>
        </p:nvSpPr>
        <p:spPr>
          <a:ln/>
        </p:spPr>
        <p:txBody>
          <a:bodyPr/>
          <a:lstStyle>
            <a:lvl1pPr>
              <a:defRPr/>
            </a:lvl1pPr>
          </a:lstStyle>
          <a:p>
            <a:pPr>
              <a:defRPr/>
            </a:pPr>
            <a:fld id="{345EEEF5-157F-4AF5-B824-E56CC0C5A447}" type="slidenum">
              <a:rPr lang="en-US">
                <a:solidFill>
                  <a:srgbClr val="F8F8F8"/>
                </a:solidFill>
              </a:rPr>
              <a:pPr>
                <a:defRPr/>
              </a:pPr>
              <a:t>‹#›</a:t>
            </a:fld>
            <a:endParaRPr lang="en-US">
              <a:solidFill>
                <a:srgbClr val="F8F8F8"/>
              </a:solidFill>
            </a:endParaRPr>
          </a:p>
        </p:txBody>
      </p:sp>
      <p:sp>
        <p:nvSpPr>
          <p:cNvPr id="4"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7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7B24FF0D-A254-4E15-8B0C-BC9E15DBC4C9}" type="slidenum">
              <a:rPr lang="en-US">
                <a:solidFill>
                  <a:srgbClr val="F8F8F8"/>
                </a:solidFill>
              </a:rPr>
              <a:pPr>
                <a:defRPr/>
              </a:pPr>
              <a:t>‹#›</a:t>
            </a:fld>
            <a:endParaRPr lang="en-US">
              <a:solidFill>
                <a:srgbClr val="F8F8F8"/>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7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CE7E5E71-04EA-43B1-800C-E4CE82FF170A}"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7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71D0B9DB-E2F8-4FB9-AF9E-52CE41047761}"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77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981200"/>
            <a:ext cx="8229600" cy="3886200"/>
          </a:xfrm>
        </p:spPr>
        <p:txBody>
          <a:bodyPr/>
          <a:lstStyle/>
          <a:p>
            <a:pPr lvl="0"/>
            <a:endParaRPr lang="en-US" noProof="0" smtClean="0"/>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6875854D-1451-4E44-8665-53A9A243B42C}"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774.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981200"/>
            <a:ext cx="8229600" cy="3886200"/>
          </a:xfrm>
        </p:spPr>
        <p:txBody>
          <a:bodyPr/>
          <a:lstStyle/>
          <a:p>
            <a:pPr lvl="0"/>
            <a:endParaRPr lang="en-US" noProof="0" smtClean="0"/>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F1599235-4DC5-4BE0-9D1B-B8AEAE130867}"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77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A6315ED1-3573-481B-B28B-4BB415E3D67E}" type="slidenum">
              <a:rPr lang="en-US">
                <a:solidFill>
                  <a:srgbClr val="F8F8F8"/>
                </a:solidFill>
              </a:rPr>
              <a:pPr>
                <a:defRPr/>
              </a:pPr>
              <a:t>‹#›</a:t>
            </a:fld>
            <a:endParaRPr lang="en-US">
              <a:solidFill>
                <a:srgbClr val="F8F8F8"/>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7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p:spPr>
          <p:txBody>
            <a:bodyPr wrap="none" anchor="ctr"/>
            <a:lstStyle/>
            <a:p>
              <a:pPr algn="ctr" fontAlgn="base">
                <a:spcBef>
                  <a:spcPct val="0"/>
                </a:spcBef>
                <a:spcAft>
                  <a:spcPct val="0"/>
                </a:spcAft>
                <a:defRPr/>
              </a:pPr>
              <a:endParaRPr lang="en-US" sz="2400">
                <a:solidFill>
                  <a:srgbClr val="F8F8F8"/>
                </a:solidFill>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grpSp>
          <p:nvGrpSpPr>
            <p:cNvPr id="3"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grpSp>
      </p:grpSp>
      <p:pic>
        <p:nvPicPr>
          <p:cNvPr id="18" name="Picture 21" descr="Glendon colored logo"/>
          <p:cNvPicPr>
            <a:picLocks noChangeAspect="1" noChangeArrowheads="1"/>
          </p:cNvPicPr>
          <p:nvPr/>
        </p:nvPicPr>
        <p:blipFill>
          <a:blip r:embed="rId2" cstate="print"/>
          <a:srcRect/>
          <a:stretch>
            <a:fillRect/>
          </a:stretch>
        </p:blipFill>
        <p:spPr bwMode="auto">
          <a:xfrm>
            <a:off x="0" y="685800"/>
            <a:ext cx="2935288" cy="3544888"/>
          </a:xfrm>
          <a:prstGeom prst="rect">
            <a:avLst/>
          </a:prstGeom>
          <a:noFill/>
          <a:ln w="9525">
            <a:noFill/>
            <a:miter lim="800000"/>
            <a:headEnd/>
            <a:tailEnd/>
          </a:ln>
        </p:spPr>
      </p:pic>
      <p:sp>
        <p:nvSpPr>
          <p:cNvPr id="4115"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en-US"/>
              <a:t>Click to edit Master title style</a:t>
            </a:r>
          </a:p>
        </p:txBody>
      </p:sp>
      <p:sp>
        <p:nvSpPr>
          <p:cNvPr id="4116"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en-US"/>
              <a:t>Click to edit Master subtitle style</a:t>
            </a:r>
          </a:p>
        </p:txBody>
      </p:sp>
      <p:sp>
        <p:nvSpPr>
          <p:cNvPr id="19" name="Rectangle 16"/>
          <p:cNvSpPr>
            <a:spLocks noGrp="1" noChangeArrowheads="1"/>
          </p:cNvSpPr>
          <p:nvPr>
            <p:ph type="dt" sz="half" idx="10"/>
          </p:nvPr>
        </p:nvSpPr>
        <p:spPr>
          <a:xfrm>
            <a:off x="457200" y="6248400"/>
            <a:ext cx="2133600" cy="457200"/>
          </a:xfrm>
        </p:spPr>
        <p:txBody>
          <a:bodyPr/>
          <a:lstStyle>
            <a:lvl1pPr>
              <a:defRPr/>
            </a:lvl1pPr>
          </a:lstStyle>
          <a:p>
            <a:pPr>
              <a:defRPr/>
            </a:pPr>
            <a:endParaRPr lang="en-US">
              <a:solidFill>
                <a:srgbClr val="F8F8F8"/>
              </a:solidFill>
            </a:endParaRPr>
          </a:p>
        </p:txBody>
      </p:sp>
      <p:sp>
        <p:nvSpPr>
          <p:cNvPr id="20" name="Rectangle 17"/>
          <p:cNvSpPr>
            <a:spLocks noGrp="1" noChangeArrowheads="1"/>
          </p:cNvSpPr>
          <p:nvPr>
            <p:ph type="ftr" sz="quarter" idx="11"/>
          </p:nvPr>
        </p:nvSpPr>
        <p:spPr/>
        <p:txBody>
          <a:bodyPr/>
          <a:lstStyle>
            <a:lvl1pPr>
              <a:defRPr/>
            </a:lvl1pPr>
          </a:lstStyle>
          <a:p>
            <a:pPr>
              <a:defRPr/>
            </a:pPr>
            <a:endParaRPr lang="en-US">
              <a:solidFill>
                <a:srgbClr val="F8F8F8"/>
              </a:solidFill>
            </a:endParaRPr>
          </a:p>
        </p:txBody>
      </p:sp>
      <p:sp>
        <p:nvSpPr>
          <p:cNvPr id="21" name="Rectangle 18"/>
          <p:cNvSpPr>
            <a:spLocks noGrp="1" noChangeArrowheads="1"/>
          </p:cNvSpPr>
          <p:nvPr>
            <p:ph type="sldNum" sz="quarter" idx="12"/>
          </p:nvPr>
        </p:nvSpPr>
        <p:spPr/>
        <p:txBody>
          <a:bodyPr/>
          <a:lstStyle>
            <a:lvl1pPr>
              <a:defRPr/>
            </a:lvl1pPr>
          </a:lstStyle>
          <a:p>
            <a:pPr>
              <a:defRPr/>
            </a:pPr>
            <a:fld id="{816B325D-430D-4CA6-A892-DE0DA0B54634}" type="slidenum">
              <a:rPr lang="en-US">
                <a:solidFill>
                  <a:srgbClr val="F8F8F8"/>
                </a:solidFill>
              </a:rPr>
              <a:pPr>
                <a:defRPr/>
              </a:pPr>
              <a:t>‹#›</a:t>
            </a:fld>
            <a:endParaRPr lang="en-US">
              <a:solidFill>
                <a:srgbClr val="F8F8F8"/>
              </a:solidFill>
            </a:endParaRPr>
          </a:p>
        </p:txBody>
      </p:sp>
    </p:spTree>
  </p:cSld>
  <p:clrMapOvr>
    <a:masterClrMapping/>
  </p:clrMapOvr>
  <p:transition/>
</p:sldLayout>
</file>

<file path=ppt/slideLayouts/slideLayout7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DEC5EB59-4BEC-468D-B4B6-67409E5070D5}"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7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D15423E6-C7C1-4EFA-98C9-33D5FDD21AEE}"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7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660CD954-70A4-46D6-AA5B-CA66B4BC5661}" type="slidenum">
              <a:rPr lang="en-US">
                <a:solidFill>
                  <a:srgbClr val="F8F8F8"/>
                </a:solidFill>
              </a:rPr>
              <a:pPr>
                <a:defRPr/>
              </a:pPr>
              <a:t>‹#›</a:t>
            </a:fld>
            <a:endParaRPr lang="en-US">
              <a:solidFill>
                <a:srgbClr val="F8F8F8"/>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1B98C56E-2797-4808-841B-8D6ABFF60CEA}" type="slidenum">
              <a:rPr lang="en-US">
                <a:solidFill>
                  <a:srgbClr val="F8F8F8"/>
                </a:solidFill>
              </a:rPr>
              <a:pPr>
                <a:defRPr/>
              </a:pPr>
              <a:t>‹#›</a:t>
            </a:fld>
            <a:endParaRPr lang="en-US">
              <a:solidFill>
                <a:srgbClr val="F8F8F8"/>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7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8" name="Rectangle 3"/>
          <p:cNvSpPr>
            <a:spLocks noGrp="1" noChangeArrowheads="1"/>
          </p:cNvSpPr>
          <p:nvPr>
            <p:ph type="sldNum" sz="quarter" idx="11"/>
          </p:nvPr>
        </p:nvSpPr>
        <p:spPr>
          <a:ln/>
        </p:spPr>
        <p:txBody>
          <a:bodyPr/>
          <a:lstStyle>
            <a:lvl1pPr>
              <a:defRPr/>
            </a:lvl1pPr>
          </a:lstStyle>
          <a:p>
            <a:pPr>
              <a:defRPr/>
            </a:pPr>
            <a:fld id="{FA1C6282-967B-415F-8455-A40557BC8BD5}" type="slidenum">
              <a:rPr lang="en-US">
                <a:solidFill>
                  <a:srgbClr val="F8F8F8"/>
                </a:solidFill>
              </a:rPr>
              <a:pPr>
                <a:defRPr/>
              </a:pPr>
              <a:t>‹#›</a:t>
            </a:fld>
            <a:endParaRPr lang="en-US">
              <a:solidFill>
                <a:srgbClr val="F8F8F8"/>
              </a:solidFill>
            </a:endParaRPr>
          </a:p>
        </p:txBody>
      </p:sp>
      <p:sp>
        <p:nvSpPr>
          <p:cNvPr id="9"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7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4" name="Rectangle 3"/>
          <p:cNvSpPr>
            <a:spLocks noGrp="1" noChangeArrowheads="1"/>
          </p:cNvSpPr>
          <p:nvPr>
            <p:ph type="sldNum" sz="quarter" idx="11"/>
          </p:nvPr>
        </p:nvSpPr>
        <p:spPr>
          <a:ln/>
        </p:spPr>
        <p:txBody>
          <a:bodyPr/>
          <a:lstStyle>
            <a:lvl1pPr>
              <a:defRPr/>
            </a:lvl1pPr>
          </a:lstStyle>
          <a:p>
            <a:pPr>
              <a:defRPr/>
            </a:pPr>
            <a:fld id="{0B56131F-317E-4039-B77B-355B63143BAC}" type="slidenum">
              <a:rPr lang="en-US">
                <a:solidFill>
                  <a:srgbClr val="F8F8F8"/>
                </a:solidFill>
              </a:rPr>
              <a:pPr>
                <a:defRPr/>
              </a:pPr>
              <a:t>‹#›</a:t>
            </a:fld>
            <a:endParaRPr lang="en-US">
              <a:solidFill>
                <a:srgbClr val="F8F8F8"/>
              </a:solidFill>
            </a:endParaRPr>
          </a:p>
        </p:txBody>
      </p:sp>
      <p:sp>
        <p:nvSpPr>
          <p:cNvPr id="5"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7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3" name="Rectangle 3"/>
          <p:cNvSpPr>
            <a:spLocks noGrp="1" noChangeArrowheads="1"/>
          </p:cNvSpPr>
          <p:nvPr>
            <p:ph type="sldNum" sz="quarter" idx="11"/>
          </p:nvPr>
        </p:nvSpPr>
        <p:spPr>
          <a:ln/>
        </p:spPr>
        <p:txBody>
          <a:bodyPr/>
          <a:lstStyle>
            <a:lvl1pPr>
              <a:defRPr/>
            </a:lvl1pPr>
          </a:lstStyle>
          <a:p>
            <a:pPr>
              <a:defRPr/>
            </a:pPr>
            <a:fld id="{345EEEF5-157F-4AF5-B824-E56CC0C5A447}" type="slidenum">
              <a:rPr lang="en-US">
                <a:solidFill>
                  <a:srgbClr val="F8F8F8"/>
                </a:solidFill>
              </a:rPr>
              <a:pPr>
                <a:defRPr/>
              </a:pPr>
              <a:t>‹#›</a:t>
            </a:fld>
            <a:endParaRPr lang="en-US">
              <a:solidFill>
                <a:srgbClr val="F8F8F8"/>
              </a:solidFill>
            </a:endParaRPr>
          </a:p>
        </p:txBody>
      </p:sp>
      <p:sp>
        <p:nvSpPr>
          <p:cNvPr id="4"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7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1B98C56E-2797-4808-841B-8D6ABFF60CEA}" type="slidenum">
              <a:rPr lang="en-US">
                <a:solidFill>
                  <a:srgbClr val="F8F8F8"/>
                </a:solidFill>
              </a:rPr>
              <a:pPr>
                <a:defRPr/>
              </a:pPr>
              <a:t>‹#›</a:t>
            </a:fld>
            <a:endParaRPr lang="en-US">
              <a:solidFill>
                <a:srgbClr val="F8F8F8"/>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7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7B24FF0D-A254-4E15-8B0C-BC9E15DBC4C9}" type="slidenum">
              <a:rPr lang="en-US">
                <a:solidFill>
                  <a:srgbClr val="F8F8F8"/>
                </a:solidFill>
              </a:rPr>
              <a:pPr>
                <a:defRPr/>
              </a:pPr>
              <a:t>‹#›</a:t>
            </a:fld>
            <a:endParaRPr lang="en-US">
              <a:solidFill>
                <a:srgbClr val="F8F8F8"/>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7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CE7E5E71-04EA-43B1-800C-E4CE82FF170A}"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7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71D0B9DB-E2F8-4FB9-AF9E-52CE41047761}"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78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981200"/>
            <a:ext cx="8229600" cy="3886200"/>
          </a:xfrm>
        </p:spPr>
        <p:txBody>
          <a:bodyPr/>
          <a:lstStyle/>
          <a:p>
            <a:pPr lvl="0"/>
            <a:endParaRPr lang="en-US" noProof="0" smtClean="0"/>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6875854D-1451-4E44-8665-53A9A243B42C}"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788.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981200"/>
            <a:ext cx="8229600" cy="3886200"/>
          </a:xfrm>
        </p:spPr>
        <p:txBody>
          <a:bodyPr/>
          <a:lstStyle/>
          <a:p>
            <a:pPr lvl="0"/>
            <a:endParaRPr lang="en-US" noProof="0" smtClean="0"/>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F1599235-4DC5-4BE0-9D1B-B8AEAE130867}"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78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A6315ED1-3573-481B-B28B-4BB415E3D67E}" type="slidenum">
              <a:rPr lang="en-US">
                <a:solidFill>
                  <a:srgbClr val="F8F8F8"/>
                </a:solidFill>
              </a:rPr>
              <a:pPr>
                <a:defRPr/>
              </a:pPr>
              <a:t>‹#›</a:t>
            </a:fld>
            <a:endParaRPr lang="en-US">
              <a:solidFill>
                <a:srgbClr val="F8F8F8"/>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7B24FF0D-A254-4E15-8B0C-BC9E15DBC4C9}" type="slidenum">
              <a:rPr lang="en-US">
                <a:solidFill>
                  <a:srgbClr val="F8F8F8"/>
                </a:solidFill>
              </a:rPr>
              <a:pPr>
                <a:defRPr/>
              </a:pPr>
              <a:t>‹#›</a:t>
            </a:fld>
            <a:endParaRPr lang="en-US">
              <a:solidFill>
                <a:srgbClr val="F8F8F8"/>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7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p:spPr>
          <p:txBody>
            <a:bodyPr wrap="none" anchor="ctr"/>
            <a:lstStyle/>
            <a:p>
              <a:pPr algn="ctr" fontAlgn="base">
                <a:spcBef>
                  <a:spcPct val="0"/>
                </a:spcBef>
                <a:spcAft>
                  <a:spcPct val="0"/>
                </a:spcAft>
                <a:defRPr/>
              </a:pPr>
              <a:endParaRPr lang="en-US" sz="2400">
                <a:solidFill>
                  <a:srgbClr val="F8F8F8"/>
                </a:solidFill>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grpSp>
          <p:nvGrpSpPr>
            <p:cNvPr id="3"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grpSp>
      </p:grpSp>
      <p:pic>
        <p:nvPicPr>
          <p:cNvPr id="18" name="Picture 21" descr="Glendon colored logo"/>
          <p:cNvPicPr>
            <a:picLocks noChangeAspect="1" noChangeArrowheads="1"/>
          </p:cNvPicPr>
          <p:nvPr/>
        </p:nvPicPr>
        <p:blipFill>
          <a:blip r:embed="rId2" cstate="print"/>
          <a:srcRect/>
          <a:stretch>
            <a:fillRect/>
          </a:stretch>
        </p:blipFill>
        <p:spPr bwMode="auto">
          <a:xfrm>
            <a:off x="0" y="685800"/>
            <a:ext cx="2935288" cy="3544888"/>
          </a:xfrm>
          <a:prstGeom prst="rect">
            <a:avLst/>
          </a:prstGeom>
          <a:noFill/>
          <a:ln w="9525">
            <a:noFill/>
            <a:miter lim="800000"/>
            <a:headEnd/>
            <a:tailEnd/>
          </a:ln>
        </p:spPr>
      </p:pic>
      <p:sp>
        <p:nvSpPr>
          <p:cNvPr id="4115"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en-US"/>
              <a:t>Click to edit Master title style</a:t>
            </a:r>
          </a:p>
        </p:txBody>
      </p:sp>
      <p:sp>
        <p:nvSpPr>
          <p:cNvPr id="4116"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en-US"/>
              <a:t>Click to edit Master subtitle style</a:t>
            </a:r>
          </a:p>
        </p:txBody>
      </p:sp>
      <p:sp>
        <p:nvSpPr>
          <p:cNvPr id="19" name="Rectangle 16"/>
          <p:cNvSpPr>
            <a:spLocks noGrp="1" noChangeArrowheads="1"/>
          </p:cNvSpPr>
          <p:nvPr>
            <p:ph type="dt" sz="half" idx="10"/>
          </p:nvPr>
        </p:nvSpPr>
        <p:spPr>
          <a:xfrm>
            <a:off x="457200" y="6248400"/>
            <a:ext cx="2133600" cy="457200"/>
          </a:xfrm>
        </p:spPr>
        <p:txBody>
          <a:bodyPr/>
          <a:lstStyle>
            <a:lvl1pPr>
              <a:defRPr/>
            </a:lvl1pPr>
          </a:lstStyle>
          <a:p>
            <a:pPr>
              <a:defRPr/>
            </a:pPr>
            <a:endParaRPr lang="en-US">
              <a:solidFill>
                <a:srgbClr val="F8F8F8"/>
              </a:solidFill>
            </a:endParaRPr>
          </a:p>
        </p:txBody>
      </p:sp>
      <p:sp>
        <p:nvSpPr>
          <p:cNvPr id="20" name="Rectangle 17"/>
          <p:cNvSpPr>
            <a:spLocks noGrp="1" noChangeArrowheads="1"/>
          </p:cNvSpPr>
          <p:nvPr>
            <p:ph type="ftr" sz="quarter" idx="11"/>
          </p:nvPr>
        </p:nvSpPr>
        <p:spPr/>
        <p:txBody>
          <a:bodyPr/>
          <a:lstStyle>
            <a:lvl1pPr>
              <a:defRPr/>
            </a:lvl1pPr>
          </a:lstStyle>
          <a:p>
            <a:pPr>
              <a:defRPr/>
            </a:pPr>
            <a:endParaRPr lang="en-US">
              <a:solidFill>
                <a:srgbClr val="F8F8F8"/>
              </a:solidFill>
            </a:endParaRPr>
          </a:p>
        </p:txBody>
      </p:sp>
      <p:sp>
        <p:nvSpPr>
          <p:cNvPr id="21" name="Rectangle 18"/>
          <p:cNvSpPr>
            <a:spLocks noGrp="1" noChangeArrowheads="1"/>
          </p:cNvSpPr>
          <p:nvPr>
            <p:ph type="sldNum" sz="quarter" idx="12"/>
          </p:nvPr>
        </p:nvSpPr>
        <p:spPr/>
        <p:txBody>
          <a:bodyPr/>
          <a:lstStyle>
            <a:lvl1pPr>
              <a:defRPr/>
            </a:lvl1pPr>
          </a:lstStyle>
          <a:p>
            <a:pPr>
              <a:defRPr/>
            </a:pPr>
            <a:fld id="{816B325D-430D-4CA6-A892-DE0DA0B54634}" type="slidenum">
              <a:rPr lang="en-US">
                <a:solidFill>
                  <a:srgbClr val="F8F8F8"/>
                </a:solidFill>
              </a:rPr>
              <a:pPr>
                <a:defRPr/>
              </a:pPr>
              <a:t>‹#›</a:t>
            </a:fld>
            <a:endParaRPr lang="en-US">
              <a:solidFill>
                <a:srgbClr val="F8F8F8"/>
              </a:solidFill>
            </a:endParaRPr>
          </a:p>
        </p:txBody>
      </p:sp>
    </p:spTree>
  </p:cSld>
  <p:clrMapOvr>
    <a:masterClrMapping/>
  </p:clrMapOvr>
  <p:transition/>
</p:sldLayout>
</file>

<file path=ppt/slideLayouts/slideLayout7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DEC5EB59-4BEC-468D-B4B6-67409E5070D5}"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7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D15423E6-C7C1-4EFA-98C9-33D5FDD21AEE}"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7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660CD954-70A4-46D6-AA5B-CA66B4BC5661}" type="slidenum">
              <a:rPr lang="en-US">
                <a:solidFill>
                  <a:srgbClr val="F8F8F8"/>
                </a:solidFill>
              </a:rPr>
              <a:pPr>
                <a:defRPr/>
              </a:pPr>
              <a:t>‹#›</a:t>
            </a:fld>
            <a:endParaRPr lang="en-US">
              <a:solidFill>
                <a:srgbClr val="F8F8F8"/>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7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8" name="Rectangle 3"/>
          <p:cNvSpPr>
            <a:spLocks noGrp="1" noChangeArrowheads="1"/>
          </p:cNvSpPr>
          <p:nvPr>
            <p:ph type="sldNum" sz="quarter" idx="11"/>
          </p:nvPr>
        </p:nvSpPr>
        <p:spPr>
          <a:ln/>
        </p:spPr>
        <p:txBody>
          <a:bodyPr/>
          <a:lstStyle>
            <a:lvl1pPr>
              <a:defRPr/>
            </a:lvl1pPr>
          </a:lstStyle>
          <a:p>
            <a:pPr>
              <a:defRPr/>
            </a:pPr>
            <a:fld id="{FA1C6282-967B-415F-8455-A40557BC8BD5}" type="slidenum">
              <a:rPr lang="en-US">
                <a:solidFill>
                  <a:srgbClr val="F8F8F8"/>
                </a:solidFill>
              </a:rPr>
              <a:pPr>
                <a:defRPr/>
              </a:pPr>
              <a:t>‹#›</a:t>
            </a:fld>
            <a:endParaRPr lang="en-US">
              <a:solidFill>
                <a:srgbClr val="F8F8F8"/>
              </a:solidFill>
            </a:endParaRPr>
          </a:p>
        </p:txBody>
      </p:sp>
      <p:sp>
        <p:nvSpPr>
          <p:cNvPr id="9"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7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4" name="Rectangle 3"/>
          <p:cNvSpPr>
            <a:spLocks noGrp="1" noChangeArrowheads="1"/>
          </p:cNvSpPr>
          <p:nvPr>
            <p:ph type="sldNum" sz="quarter" idx="11"/>
          </p:nvPr>
        </p:nvSpPr>
        <p:spPr>
          <a:ln/>
        </p:spPr>
        <p:txBody>
          <a:bodyPr/>
          <a:lstStyle>
            <a:lvl1pPr>
              <a:defRPr/>
            </a:lvl1pPr>
          </a:lstStyle>
          <a:p>
            <a:pPr>
              <a:defRPr/>
            </a:pPr>
            <a:fld id="{0B56131F-317E-4039-B77B-355B63143BAC}" type="slidenum">
              <a:rPr lang="en-US">
                <a:solidFill>
                  <a:srgbClr val="F8F8F8"/>
                </a:solidFill>
              </a:rPr>
              <a:pPr>
                <a:defRPr/>
              </a:pPr>
              <a:t>‹#›</a:t>
            </a:fld>
            <a:endParaRPr lang="en-US">
              <a:solidFill>
                <a:srgbClr val="F8F8F8"/>
              </a:solidFill>
            </a:endParaRPr>
          </a:p>
        </p:txBody>
      </p:sp>
      <p:sp>
        <p:nvSpPr>
          <p:cNvPr id="5"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7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3" name="Rectangle 3"/>
          <p:cNvSpPr>
            <a:spLocks noGrp="1" noChangeArrowheads="1"/>
          </p:cNvSpPr>
          <p:nvPr>
            <p:ph type="sldNum" sz="quarter" idx="11"/>
          </p:nvPr>
        </p:nvSpPr>
        <p:spPr>
          <a:ln/>
        </p:spPr>
        <p:txBody>
          <a:bodyPr/>
          <a:lstStyle>
            <a:lvl1pPr>
              <a:defRPr/>
            </a:lvl1pPr>
          </a:lstStyle>
          <a:p>
            <a:pPr>
              <a:defRPr/>
            </a:pPr>
            <a:fld id="{345EEEF5-157F-4AF5-B824-E56CC0C5A447}" type="slidenum">
              <a:rPr lang="en-US">
                <a:solidFill>
                  <a:srgbClr val="F8F8F8"/>
                </a:solidFill>
              </a:rPr>
              <a:pPr>
                <a:defRPr/>
              </a:pPr>
              <a:t>‹#›</a:t>
            </a:fld>
            <a:endParaRPr lang="en-US">
              <a:solidFill>
                <a:srgbClr val="F8F8F8"/>
              </a:solidFill>
            </a:endParaRPr>
          </a:p>
        </p:txBody>
      </p:sp>
      <p:sp>
        <p:nvSpPr>
          <p:cNvPr id="4"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7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1B98C56E-2797-4808-841B-8D6ABFF60CEA}" type="slidenum">
              <a:rPr lang="en-US">
                <a:solidFill>
                  <a:srgbClr val="F8F8F8"/>
                </a:solidFill>
              </a:rPr>
              <a:pPr>
                <a:defRPr/>
              </a:pPr>
              <a:t>‹#›</a:t>
            </a:fld>
            <a:endParaRPr lang="en-US">
              <a:solidFill>
                <a:srgbClr val="F8F8F8"/>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7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7B24FF0D-A254-4E15-8B0C-BC9E15DBC4C9}" type="slidenum">
              <a:rPr lang="en-US">
                <a:solidFill>
                  <a:srgbClr val="F8F8F8"/>
                </a:solidFill>
              </a:rPr>
              <a:pPr>
                <a:defRPr/>
              </a:pPr>
              <a:t>‹#›</a:t>
            </a:fld>
            <a:endParaRPr lang="en-US">
              <a:solidFill>
                <a:srgbClr val="F8F8F8"/>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7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CE7E5E71-04EA-43B1-800C-E4CE82FF170A}"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1B98C56E-2797-4808-841B-8D6ABFF60CEA}" type="slidenum">
              <a:rPr lang="en-US">
                <a:solidFill>
                  <a:srgbClr val="F8F8F8"/>
                </a:solidFill>
              </a:rPr>
              <a:pPr>
                <a:defRPr/>
              </a:pPr>
              <a:t>‹#›</a:t>
            </a:fld>
            <a:endParaRPr lang="en-US">
              <a:solidFill>
                <a:srgbClr val="F8F8F8"/>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CE7E5E71-04EA-43B1-800C-E4CE82FF170A}"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8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71D0B9DB-E2F8-4FB9-AF9E-52CE41047761}"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80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981200"/>
            <a:ext cx="8229600" cy="3886200"/>
          </a:xfrm>
        </p:spPr>
        <p:txBody>
          <a:bodyPr/>
          <a:lstStyle/>
          <a:p>
            <a:pPr lvl="0"/>
            <a:endParaRPr lang="en-US" noProof="0" smtClean="0"/>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6875854D-1451-4E44-8665-53A9A243B42C}"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80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981200"/>
            <a:ext cx="8229600" cy="3886200"/>
          </a:xfrm>
        </p:spPr>
        <p:txBody>
          <a:bodyPr/>
          <a:lstStyle/>
          <a:p>
            <a:pPr lvl="0"/>
            <a:endParaRPr lang="en-US" noProof="0" smtClean="0"/>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F1599235-4DC5-4BE0-9D1B-B8AEAE130867}"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80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A6315ED1-3573-481B-B28B-4BB415E3D67E}" type="slidenum">
              <a:rPr lang="en-US">
                <a:solidFill>
                  <a:srgbClr val="F8F8F8"/>
                </a:solidFill>
              </a:rPr>
              <a:pPr>
                <a:defRPr/>
              </a:pPr>
              <a:t>‹#›</a:t>
            </a:fld>
            <a:endParaRPr lang="en-US">
              <a:solidFill>
                <a:srgbClr val="F8F8F8"/>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80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9CC4D02-1213-4A9C-9DB3-137CCE19073C}" type="datetimeFigureOut">
              <a:rPr lang="en-US">
                <a:solidFill>
                  <a:prstClr val="black">
                    <a:tint val="75000"/>
                  </a:prstClr>
                </a:solidFill>
              </a:rPr>
              <a:pPr>
                <a:defRPr/>
              </a:pPr>
              <a:t>4/11/2013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767F90B-05E6-4738-A776-B4E71A5D8E32}"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8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FFA4748-770D-4688-AECF-1AEEB7F1D68D}" type="datetimeFigureOut">
              <a:rPr lang="en-US">
                <a:solidFill>
                  <a:prstClr val="black">
                    <a:tint val="75000"/>
                  </a:prstClr>
                </a:solidFill>
              </a:rPr>
              <a:pPr>
                <a:defRPr/>
              </a:pPr>
              <a:t>4/11/2013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9656EBA-E645-49EF-93FB-2AF2E879FEF4}"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8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B5EFB56-198E-49B5-B23B-9608757B7832}" type="datetimeFigureOut">
              <a:rPr lang="en-US">
                <a:solidFill>
                  <a:prstClr val="black">
                    <a:tint val="75000"/>
                  </a:prstClr>
                </a:solidFill>
              </a:rPr>
              <a:pPr>
                <a:defRPr/>
              </a:pPr>
              <a:t>4/11/2013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079BF6C-8713-42A4-964E-94F9FF6CCD00}"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8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4C38821-99CD-44C1-BA42-123A8126347D}" type="datetimeFigureOut">
              <a:rPr lang="en-US">
                <a:solidFill>
                  <a:prstClr val="black">
                    <a:tint val="75000"/>
                  </a:prstClr>
                </a:solidFill>
              </a:rPr>
              <a:pPr>
                <a:defRPr/>
              </a:pPr>
              <a:t>4/11/2013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D3A2569-3BAF-408D-A587-BF31D2CFE75F}"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8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C06E84F-DCDA-428D-8B74-2E826E57AC58}" type="datetimeFigureOut">
              <a:rPr lang="en-US">
                <a:solidFill>
                  <a:prstClr val="black">
                    <a:tint val="75000"/>
                  </a:prstClr>
                </a:solidFill>
              </a:rPr>
              <a:pPr>
                <a:defRPr/>
              </a:pPr>
              <a:t>4/11/2013</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ABBF2869-09C8-4ED2-B80B-D65244739C5B}"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8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FF1DBA9-1ECC-4103-88CB-650F68A922DD}" type="datetimeFigureOut">
              <a:rPr lang="en-US">
                <a:solidFill>
                  <a:prstClr val="black">
                    <a:tint val="75000"/>
                  </a:prstClr>
                </a:solidFill>
              </a:rPr>
              <a:pPr>
                <a:defRPr/>
              </a:pPr>
              <a:t>4/11/2013</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55479F66-B9B5-4BBA-A8C8-3BE03B2CF3F1}"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71D0B9DB-E2F8-4FB9-AF9E-52CE41047761}"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8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904D449-EEB6-4B1A-91D7-6C9E8E5ABEBC}" type="datetimeFigureOut">
              <a:rPr lang="en-US">
                <a:solidFill>
                  <a:prstClr val="black">
                    <a:tint val="75000"/>
                  </a:prstClr>
                </a:solidFill>
              </a:rPr>
              <a:pPr>
                <a:defRPr/>
              </a:pPr>
              <a:t>4/11/2013</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F224B89A-37AB-412F-9C0E-45FB5B63D49D}"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8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C4A20F3-FA4E-4F2A-9A18-E4095CF4E6D0}" type="datetimeFigureOut">
              <a:rPr lang="en-US">
                <a:solidFill>
                  <a:prstClr val="black">
                    <a:tint val="75000"/>
                  </a:prstClr>
                </a:solidFill>
              </a:rPr>
              <a:pPr>
                <a:defRPr/>
              </a:pPr>
              <a:t>4/11/2013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506AEDD-BC5D-4114-AF9E-DDE17B5F47D7}"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8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6141D97-2DAB-4CCA-9ED7-D69BB33FB895}" type="datetimeFigureOut">
              <a:rPr lang="en-US">
                <a:solidFill>
                  <a:prstClr val="black">
                    <a:tint val="75000"/>
                  </a:prstClr>
                </a:solidFill>
              </a:rPr>
              <a:pPr>
                <a:defRPr/>
              </a:pPr>
              <a:t>4/11/2013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4E762E0-9E5B-47FF-9ACA-695B05AA65E9}"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8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B03514B-7054-4020-A1AF-944DE4689636}" type="datetimeFigureOut">
              <a:rPr lang="en-US">
                <a:solidFill>
                  <a:prstClr val="black">
                    <a:tint val="75000"/>
                  </a:prstClr>
                </a:solidFill>
              </a:rPr>
              <a:pPr>
                <a:defRPr/>
              </a:pPr>
              <a:t>4/11/2013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373C990-B91E-42AA-AC92-55F5298D7F96}"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8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01B5147-EEE8-4E84-A2AD-81C61DE8A746}" type="datetimeFigureOut">
              <a:rPr lang="en-US">
                <a:solidFill>
                  <a:prstClr val="black">
                    <a:tint val="75000"/>
                  </a:prstClr>
                </a:solidFill>
              </a:rPr>
              <a:pPr>
                <a:defRPr/>
              </a:pPr>
              <a:t>4/11/2013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E49544C-00BE-42D1-B7AA-ED9DE9D90B99}"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8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p:spPr>
          <p:txBody>
            <a:bodyPr wrap="none" anchor="ctr"/>
            <a:lstStyle/>
            <a:p>
              <a:pPr algn="ctr" fontAlgn="base">
                <a:spcBef>
                  <a:spcPct val="0"/>
                </a:spcBef>
                <a:spcAft>
                  <a:spcPct val="0"/>
                </a:spcAft>
                <a:defRPr/>
              </a:pPr>
              <a:endParaRPr lang="en-US" sz="2400">
                <a:solidFill>
                  <a:srgbClr val="F8F8F8"/>
                </a:solidFill>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grpSp>
          <p:nvGrpSpPr>
            <p:cNvPr id="3"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grpSp>
      </p:grpSp>
      <p:pic>
        <p:nvPicPr>
          <p:cNvPr id="18" name="Picture 21" descr="Glendon colored logo"/>
          <p:cNvPicPr>
            <a:picLocks noChangeAspect="1" noChangeArrowheads="1"/>
          </p:cNvPicPr>
          <p:nvPr/>
        </p:nvPicPr>
        <p:blipFill>
          <a:blip r:embed="rId2" cstate="print"/>
          <a:srcRect/>
          <a:stretch>
            <a:fillRect/>
          </a:stretch>
        </p:blipFill>
        <p:spPr bwMode="auto">
          <a:xfrm>
            <a:off x="0" y="685800"/>
            <a:ext cx="2935288" cy="3544888"/>
          </a:xfrm>
          <a:prstGeom prst="rect">
            <a:avLst/>
          </a:prstGeom>
          <a:noFill/>
          <a:ln w="9525">
            <a:noFill/>
            <a:miter lim="800000"/>
            <a:headEnd/>
            <a:tailEnd/>
          </a:ln>
        </p:spPr>
      </p:pic>
      <p:sp>
        <p:nvSpPr>
          <p:cNvPr id="4115"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en-US"/>
              <a:t>Click to edit Master title style</a:t>
            </a:r>
          </a:p>
        </p:txBody>
      </p:sp>
      <p:sp>
        <p:nvSpPr>
          <p:cNvPr id="4116"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en-US"/>
              <a:t>Click to edit Master subtitle style</a:t>
            </a:r>
          </a:p>
        </p:txBody>
      </p:sp>
      <p:sp>
        <p:nvSpPr>
          <p:cNvPr id="19" name="Rectangle 16"/>
          <p:cNvSpPr>
            <a:spLocks noGrp="1" noChangeArrowheads="1"/>
          </p:cNvSpPr>
          <p:nvPr>
            <p:ph type="dt" sz="half" idx="10"/>
          </p:nvPr>
        </p:nvSpPr>
        <p:spPr>
          <a:xfrm>
            <a:off x="457200" y="6248400"/>
            <a:ext cx="2133600" cy="457200"/>
          </a:xfrm>
        </p:spPr>
        <p:txBody>
          <a:bodyPr/>
          <a:lstStyle>
            <a:lvl1pPr>
              <a:defRPr/>
            </a:lvl1pPr>
          </a:lstStyle>
          <a:p>
            <a:pPr>
              <a:defRPr/>
            </a:pPr>
            <a:endParaRPr lang="en-US">
              <a:solidFill>
                <a:srgbClr val="F8F8F8"/>
              </a:solidFill>
            </a:endParaRPr>
          </a:p>
        </p:txBody>
      </p:sp>
      <p:sp>
        <p:nvSpPr>
          <p:cNvPr id="20" name="Rectangle 17"/>
          <p:cNvSpPr>
            <a:spLocks noGrp="1" noChangeArrowheads="1"/>
          </p:cNvSpPr>
          <p:nvPr>
            <p:ph type="ftr" sz="quarter" idx="11"/>
          </p:nvPr>
        </p:nvSpPr>
        <p:spPr/>
        <p:txBody>
          <a:bodyPr/>
          <a:lstStyle>
            <a:lvl1pPr>
              <a:defRPr/>
            </a:lvl1pPr>
          </a:lstStyle>
          <a:p>
            <a:pPr>
              <a:defRPr/>
            </a:pPr>
            <a:endParaRPr lang="en-US">
              <a:solidFill>
                <a:srgbClr val="F8F8F8"/>
              </a:solidFill>
            </a:endParaRPr>
          </a:p>
        </p:txBody>
      </p:sp>
      <p:sp>
        <p:nvSpPr>
          <p:cNvPr id="21" name="Rectangle 18"/>
          <p:cNvSpPr>
            <a:spLocks noGrp="1" noChangeArrowheads="1"/>
          </p:cNvSpPr>
          <p:nvPr>
            <p:ph type="sldNum" sz="quarter" idx="12"/>
          </p:nvPr>
        </p:nvSpPr>
        <p:spPr/>
        <p:txBody>
          <a:bodyPr/>
          <a:lstStyle>
            <a:lvl1pPr>
              <a:defRPr/>
            </a:lvl1pPr>
          </a:lstStyle>
          <a:p>
            <a:pPr>
              <a:defRPr/>
            </a:pPr>
            <a:fld id="{816B325D-430D-4CA6-A892-DE0DA0B54634}" type="slidenum">
              <a:rPr lang="en-US">
                <a:solidFill>
                  <a:srgbClr val="F8F8F8"/>
                </a:solidFill>
              </a:rPr>
              <a:pPr>
                <a:defRPr/>
              </a:pPr>
              <a:t>‹#›</a:t>
            </a:fld>
            <a:endParaRPr lang="en-US">
              <a:solidFill>
                <a:srgbClr val="F8F8F8"/>
              </a:solidFill>
            </a:endParaRPr>
          </a:p>
        </p:txBody>
      </p:sp>
    </p:spTree>
  </p:cSld>
  <p:clrMapOvr>
    <a:masterClrMapping/>
  </p:clrMapOvr>
  <p:transition/>
</p:sldLayout>
</file>

<file path=ppt/slideLayouts/slideLayout8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DEC5EB59-4BEC-468D-B4B6-67409E5070D5}"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8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D15423E6-C7C1-4EFA-98C9-33D5FDD21AEE}"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8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660CD954-70A4-46D6-AA5B-CA66B4BC5661}" type="slidenum">
              <a:rPr lang="en-US">
                <a:solidFill>
                  <a:srgbClr val="F8F8F8"/>
                </a:solidFill>
              </a:rPr>
              <a:pPr>
                <a:defRPr/>
              </a:pPr>
              <a:t>‹#›</a:t>
            </a:fld>
            <a:endParaRPr lang="en-US">
              <a:solidFill>
                <a:srgbClr val="F8F8F8"/>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8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8" name="Rectangle 3"/>
          <p:cNvSpPr>
            <a:spLocks noGrp="1" noChangeArrowheads="1"/>
          </p:cNvSpPr>
          <p:nvPr>
            <p:ph type="sldNum" sz="quarter" idx="11"/>
          </p:nvPr>
        </p:nvSpPr>
        <p:spPr>
          <a:ln/>
        </p:spPr>
        <p:txBody>
          <a:bodyPr/>
          <a:lstStyle>
            <a:lvl1pPr>
              <a:defRPr/>
            </a:lvl1pPr>
          </a:lstStyle>
          <a:p>
            <a:pPr>
              <a:defRPr/>
            </a:pPr>
            <a:fld id="{FA1C6282-967B-415F-8455-A40557BC8BD5}" type="slidenum">
              <a:rPr lang="en-US">
                <a:solidFill>
                  <a:srgbClr val="F8F8F8"/>
                </a:solidFill>
              </a:rPr>
              <a:pPr>
                <a:defRPr/>
              </a:pPr>
              <a:t>‹#›</a:t>
            </a:fld>
            <a:endParaRPr lang="en-US">
              <a:solidFill>
                <a:srgbClr val="F8F8F8"/>
              </a:solidFill>
            </a:endParaRPr>
          </a:p>
        </p:txBody>
      </p:sp>
      <p:sp>
        <p:nvSpPr>
          <p:cNvPr id="9"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981200"/>
            <a:ext cx="8229600" cy="3886200"/>
          </a:xfrm>
        </p:spPr>
        <p:txBody>
          <a:bodyPr/>
          <a:lstStyle/>
          <a:p>
            <a:pPr lvl="0"/>
            <a:endParaRPr lang="en-US" noProof="0" smtClean="0"/>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6875854D-1451-4E44-8665-53A9A243B42C}"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8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4" name="Rectangle 3"/>
          <p:cNvSpPr>
            <a:spLocks noGrp="1" noChangeArrowheads="1"/>
          </p:cNvSpPr>
          <p:nvPr>
            <p:ph type="sldNum" sz="quarter" idx="11"/>
          </p:nvPr>
        </p:nvSpPr>
        <p:spPr>
          <a:ln/>
        </p:spPr>
        <p:txBody>
          <a:bodyPr/>
          <a:lstStyle>
            <a:lvl1pPr>
              <a:defRPr/>
            </a:lvl1pPr>
          </a:lstStyle>
          <a:p>
            <a:pPr>
              <a:defRPr/>
            </a:pPr>
            <a:fld id="{0B56131F-317E-4039-B77B-355B63143BAC}" type="slidenum">
              <a:rPr lang="en-US">
                <a:solidFill>
                  <a:srgbClr val="F8F8F8"/>
                </a:solidFill>
              </a:rPr>
              <a:pPr>
                <a:defRPr/>
              </a:pPr>
              <a:t>‹#›</a:t>
            </a:fld>
            <a:endParaRPr lang="en-US">
              <a:solidFill>
                <a:srgbClr val="F8F8F8"/>
              </a:solidFill>
            </a:endParaRPr>
          </a:p>
        </p:txBody>
      </p:sp>
      <p:sp>
        <p:nvSpPr>
          <p:cNvPr id="5"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8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3" name="Rectangle 3"/>
          <p:cNvSpPr>
            <a:spLocks noGrp="1" noChangeArrowheads="1"/>
          </p:cNvSpPr>
          <p:nvPr>
            <p:ph type="sldNum" sz="quarter" idx="11"/>
          </p:nvPr>
        </p:nvSpPr>
        <p:spPr>
          <a:ln/>
        </p:spPr>
        <p:txBody>
          <a:bodyPr/>
          <a:lstStyle>
            <a:lvl1pPr>
              <a:defRPr/>
            </a:lvl1pPr>
          </a:lstStyle>
          <a:p>
            <a:pPr>
              <a:defRPr/>
            </a:pPr>
            <a:fld id="{345EEEF5-157F-4AF5-B824-E56CC0C5A447}" type="slidenum">
              <a:rPr lang="en-US">
                <a:solidFill>
                  <a:srgbClr val="F8F8F8"/>
                </a:solidFill>
              </a:rPr>
              <a:pPr>
                <a:defRPr/>
              </a:pPr>
              <a:t>‹#›</a:t>
            </a:fld>
            <a:endParaRPr lang="en-US">
              <a:solidFill>
                <a:srgbClr val="F8F8F8"/>
              </a:solidFill>
            </a:endParaRPr>
          </a:p>
        </p:txBody>
      </p:sp>
      <p:sp>
        <p:nvSpPr>
          <p:cNvPr id="4"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8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1B98C56E-2797-4808-841B-8D6ABFF60CEA}" type="slidenum">
              <a:rPr lang="en-US">
                <a:solidFill>
                  <a:srgbClr val="F8F8F8"/>
                </a:solidFill>
              </a:rPr>
              <a:pPr>
                <a:defRPr/>
              </a:pPr>
              <a:t>‹#›</a:t>
            </a:fld>
            <a:endParaRPr lang="en-US">
              <a:solidFill>
                <a:srgbClr val="F8F8F8"/>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8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7B24FF0D-A254-4E15-8B0C-BC9E15DBC4C9}" type="slidenum">
              <a:rPr lang="en-US">
                <a:solidFill>
                  <a:srgbClr val="F8F8F8"/>
                </a:solidFill>
              </a:rPr>
              <a:pPr>
                <a:defRPr/>
              </a:pPr>
              <a:t>‹#›</a:t>
            </a:fld>
            <a:endParaRPr lang="en-US">
              <a:solidFill>
                <a:srgbClr val="F8F8F8"/>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8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CE7E5E71-04EA-43B1-800C-E4CE82FF170A}"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8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71D0B9DB-E2F8-4FB9-AF9E-52CE41047761}"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82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981200"/>
            <a:ext cx="8229600" cy="3886200"/>
          </a:xfrm>
        </p:spPr>
        <p:txBody>
          <a:bodyPr/>
          <a:lstStyle/>
          <a:p>
            <a:pPr lvl="0"/>
            <a:endParaRPr lang="en-US" noProof="0" smtClean="0"/>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6875854D-1451-4E44-8665-53A9A243B42C}"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827.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981200"/>
            <a:ext cx="8229600" cy="3886200"/>
          </a:xfrm>
        </p:spPr>
        <p:txBody>
          <a:bodyPr/>
          <a:lstStyle/>
          <a:p>
            <a:pPr lvl="0"/>
            <a:endParaRPr lang="en-US" noProof="0" smtClean="0"/>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F1599235-4DC5-4BE0-9D1B-B8AEAE130867}"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82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A6315ED1-3573-481B-B28B-4BB415E3D67E}" type="slidenum">
              <a:rPr lang="en-US">
                <a:solidFill>
                  <a:srgbClr val="F8F8F8"/>
                </a:solidFill>
              </a:rPr>
              <a:pPr>
                <a:defRPr/>
              </a:pPr>
              <a:t>‹#›</a:t>
            </a:fld>
            <a:endParaRPr lang="en-US">
              <a:solidFill>
                <a:srgbClr val="F8F8F8"/>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8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fontAlgn="base">
                <a:spcBef>
                  <a:spcPct val="0"/>
                </a:spcBef>
                <a:spcAft>
                  <a:spcPct val="0"/>
                </a:spcAft>
                <a:defRPr/>
              </a:pPr>
              <a:endParaRPr lang="en-US" sz="2400">
                <a:solidFill>
                  <a:srgbClr val="F8F8F8"/>
                </a:solidFill>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grpSp>
          <p:nvGrpSpPr>
            <p:cNvPr id="3"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grpSp>
      </p:grpSp>
      <p:pic>
        <p:nvPicPr>
          <p:cNvPr id="18" name="Picture 21" descr="Glendon colored logo"/>
          <p:cNvPicPr>
            <a:picLocks noChangeAspect="1" noChangeArrowheads="1"/>
          </p:cNvPicPr>
          <p:nvPr/>
        </p:nvPicPr>
        <p:blipFill>
          <a:blip r:embed="rId2" cstate="print"/>
          <a:srcRect/>
          <a:stretch>
            <a:fillRect/>
          </a:stretch>
        </p:blipFill>
        <p:spPr bwMode="auto">
          <a:xfrm>
            <a:off x="0" y="685800"/>
            <a:ext cx="2935288" cy="3544888"/>
          </a:xfrm>
          <a:prstGeom prst="rect">
            <a:avLst/>
          </a:prstGeom>
          <a:noFill/>
          <a:ln w="9525">
            <a:noFill/>
            <a:miter lim="800000"/>
            <a:headEnd/>
            <a:tailEnd/>
          </a:ln>
        </p:spPr>
      </p:pic>
      <p:sp>
        <p:nvSpPr>
          <p:cNvPr id="4115"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en-US"/>
              <a:t>Click to edit Master title style</a:t>
            </a:r>
          </a:p>
        </p:txBody>
      </p:sp>
      <p:sp>
        <p:nvSpPr>
          <p:cNvPr id="4116"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en-US"/>
              <a:t>Click to edit Master subtitle style</a:t>
            </a:r>
          </a:p>
        </p:txBody>
      </p:sp>
      <p:sp>
        <p:nvSpPr>
          <p:cNvPr id="19" name="Rectangle 16"/>
          <p:cNvSpPr>
            <a:spLocks noGrp="1" noChangeArrowheads="1"/>
          </p:cNvSpPr>
          <p:nvPr>
            <p:ph type="dt" sz="half" idx="10"/>
          </p:nvPr>
        </p:nvSpPr>
        <p:spPr>
          <a:xfrm>
            <a:off x="457200" y="6248400"/>
            <a:ext cx="2133600" cy="457200"/>
          </a:xfrm>
        </p:spPr>
        <p:txBody>
          <a:bodyPr/>
          <a:lstStyle>
            <a:lvl1pPr>
              <a:defRPr/>
            </a:lvl1pPr>
          </a:lstStyle>
          <a:p>
            <a:pPr>
              <a:defRPr/>
            </a:pPr>
            <a:endParaRPr lang="en-US">
              <a:solidFill>
                <a:srgbClr val="F8F8F8"/>
              </a:solidFill>
            </a:endParaRPr>
          </a:p>
        </p:txBody>
      </p:sp>
      <p:sp>
        <p:nvSpPr>
          <p:cNvPr id="20" name="Rectangle 17"/>
          <p:cNvSpPr>
            <a:spLocks noGrp="1" noChangeArrowheads="1"/>
          </p:cNvSpPr>
          <p:nvPr>
            <p:ph type="ftr" sz="quarter" idx="11"/>
          </p:nvPr>
        </p:nvSpPr>
        <p:spPr/>
        <p:txBody>
          <a:bodyPr/>
          <a:lstStyle>
            <a:lvl1pPr>
              <a:defRPr/>
            </a:lvl1pPr>
          </a:lstStyle>
          <a:p>
            <a:pPr>
              <a:defRPr/>
            </a:pPr>
            <a:endParaRPr lang="en-US">
              <a:solidFill>
                <a:srgbClr val="F8F8F8"/>
              </a:solidFill>
            </a:endParaRPr>
          </a:p>
        </p:txBody>
      </p:sp>
      <p:sp>
        <p:nvSpPr>
          <p:cNvPr id="21" name="Rectangle 18"/>
          <p:cNvSpPr>
            <a:spLocks noGrp="1" noChangeArrowheads="1"/>
          </p:cNvSpPr>
          <p:nvPr>
            <p:ph type="sldNum" sz="quarter" idx="12"/>
          </p:nvPr>
        </p:nvSpPr>
        <p:spPr/>
        <p:txBody>
          <a:bodyPr/>
          <a:lstStyle>
            <a:lvl1pPr>
              <a:defRPr/>
            </a:lvl1pPr>
          </a:lstStyle>
          <a:p>
            <a:pPr>
              <a:defRPr/>
            </a:pPr>
            <a:fld id="{E74D0533-54C7-4924-8EAD-15EDE91A968D}" type="slidenum">
              <a:rPr lang="en-US">
                <a:solidFill>
                  <a:srgbClr val="F8F8F8"/>
                </a:solidFill>
              </a:rPr>
              <a:pPr>
                <a:defRPr/>
              </a:pPr>
              <a:t>‹#›</a:t>
            </a:fld>
            <a:endParaRPr lang="en-US">
              <a:solidFill>
                <a:srgbClr val="F8F8F8"/>
              </a:solidFill>
            </a:endParaRPr>
          </a:p>
        </p:txBody>
      </p:sp>
    </p:spTree>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981200"/>
            <a:ext cx="8229600" cy="3886200"/>
          </a:xfrm>
        </p:spPr>
        <p:txBody>
          <a:bodyPr/>
          <a:lstStyle/>
          <a:p>
            <a:pPr lvl="0"/>
            <a:endParaRPr lang="en-US" noProof="0" smtClean="0"/>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F1599235-4DC5-4BE0-9D1B-B8AEAE130867}"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8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A4BA2505-E8E3-429B-8830-76662CA3EFFD}"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8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C648308A-D178-4099-9E7B-951BDB4C1490}"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8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A2C1E293-43FF-4BEB-A34E-244B2BB31354}" type="slidenum">
              <a:rPr lang="en-US">
                <a:solidFill>
                  <a:srgbClr val="F8F8F8"/>
                </a:solidFill>
              </a:rPr>
              <a:pPr>
                <a:defRPr/>
              </a:pPr>
              <a:t>‹#›</a:t>
            </a:fld>
            <a:endParaRPr lang="en-US">
              <a:solidFill>
                <a:srgbClr val="F8F8F8"/>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8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8" name="Rectangle 3"/>
          <p:cNvSpPr>
            <a:spLocks noGrp="1" noChangeArrowheads="1"/>
          </p:cNvSpPr>
          <p:nvPr>
            <p:ph type="sldNum" sz="quarter" idx="11"/>
          </p:nvPr>
        </p:nvSpPr>
        <p:spPr>
          <a:ln/>
        </p:spPr>
        <p:txBody>
          <a:bodyPr/>
          <a:lstStyle>
            <a:lvl1pPr>
              <a:defRPr/>
            </a:lvl1pPr>
          </a:lstStyle>
          <a:p>
            <a:pPr>
              <a:defRPr/>
            </a:pPr>
            <a:fld id="{4C18E7C7-583E-4530-9F12-637D5D13F913}" type="slidenum">
              <a:rPr lang="en-US">
                <a:solidFill>
                  <a:srgbClr val="F8F8F8"/>
                </a:solidFill>
              </a:rPr>
              <a:pPr>
                <a:defRPr/>
              </a:pPr>
              <a:t>‹#›</a:t>
            </a:fld>
            <a:endParaRPr lang="en-US">
              <a:solidFill>
                <a:srgbClr val="F8F8F8"/>
              </a:solidFill>
            </a:endParaRPr>
          </a:p>
        </p:txBody>
      </p:sp>
      <p:sp>
        <p:nvSpPr>
          <p:cNvPr id="9"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8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4" name="Rectangle 3"/>
          <p:cNvSpPr>
            <a:spLocks noGrp="1" noChangeArrowheads="1"/>
          </p:cNvSpPr>
          <p:nvPr>
            <p:ph type="sldNum" sz="quarter" idx="11"/>
          </p:nvPr>
        </p:nvSpPr>
        <p:spPr>
          <a:ln/>
        </p:spPr>
        <p:txBody>
          <a:bodyPr/>
          <a:lstStyle>
            <a:lvl1pPr>
              <a:defRPr/>
            </a:lvl1pPr>
          </a:lstStyle>
          <a:p>
            <a:pPr>
              <a:defRPr/>
            </a:pPr>
            <a:fld id="{C94654A1-6833-4D4D-A6BC-EA31C5DE9CF9}" type="slidenum">
              <a:rPr lang="en-US">
                <a:solidFill>
                  <a:srgbClr val="F8F8F8"/>
                </a:solidFill>
              </a:rPr>
              <a:pPr>
                <a:defRPr/>
              </a:pPr>
              <a:t>‹#›</a:t>
            </a:fld>
            <a:endParaRPr lang="en-US">
              <a:solidFill>
                <a:srgbClr val="F8F8F8"/>
              </a:solidFill>
            </a:endParaRPr>
          </a:p>
        </p:txBody>
      </p:sp>
      <p:sp>
        <p:nvSpPr>
          <p:cNvPr id="5"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8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3" name="Rectangle 3"/>
          <p:cNvSpPr>
            <a:spLocks noGrp="1" noChangeArrowheads="1"/>
          </p:cNvSpPr>
          <p:nvPr>
            <p:ph type="sldNum" sz="quarter" idx="11"/>
          </p:nvPr>
        </p:nvSpPr>
        <p:spPr>
          <a:ln/>
        </p:spPr>
        <p:txBody>
          <a:bodyPr/>
          <a:lstStyle>
            <a:lvl1pPr>
              <a:defRPr/>
            </a:lvl1pPr>
          </a:lstStyle>
          <a:p>
            <a:pPr>
              <a:defRPr/>
            </a:pPr>
            <a:fld id="{657C4355-8A17-4852-8D6B-EBB8668A144C}" type="slidenum">
              <a:rPr lang="en-US">
                <a:solidFill>
                  <a:srgbClr val="F8F8F8"/>
                </a:solidFill>
              </a:rPr>
              <a:pPr>
                <a:defRPr/>
              </a:pPr>
              <a:t>‹#›</a:t>
            </a:fld>
            <a:endParaRPr lang="en-US">
              <a:solidFill>
                <a:srgbClr val="F8F8F8"/>
              </a:solidFill>
            </a:endParaRPr>
          </a:p>
        </p:txBody>
      </p:sp>
      <p:sp>
        <p:nvSpPr>
          <p:cNvPr id="4"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8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4E9A590D-19C6-4C22-90AD-D98BCEEC4A93}" type="slidenum">
              <a:rPr lang="en-US">
                <a:solidFill>
                  <a:srgbClr val="F8F8F8"/>
                </a:solidFill>
              </a:rPr>
              <a:pPr>
                <a:defRPr/>
              </a:pPr>
              <a:t>‹#›</a:t>
            </a:fld>
            <a:endParaRPr lang="en-US">
              <a:solidFill>
                <a:srgbClr val="F8F8F8"/>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8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634E391F-1A99-49A1-A71E-8441EF8EB943}" type="slidenum">
              <a:rPr lang="en-US">
                <a:solidFill>
                  <a:srgbClr val="F8F8F8"/>
                </a:solidFill>
              </a:rPr>
              <a:pPr>
                <a:defRPr/>
              </a:pPr>
              <a:t>‹#›</a:t>
            </a:fld>
            <a:endParaRPr lang="en-US">
              <a:solidFill>
                <a:srgbClr val="F8F8F8"/>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8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D28A9D40-55CB-43EB-85CD-B9625AAADA4E}"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8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5CEFED0C-56FA-422F-ABC0-52C655603C89}"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A6315ED1-3573-481B-B28B-4BB415E3D67E}" type="slidenum">
              <a:rPr lang="en-US">
                <a:solidFill>
                  <a:srgbClr val="F8F8F8"/>
                </a:solidFill>
              </a:rPr>
              <a:pPr>
                <a:defRPr/>
              </a:pPr>
              <a:t>‹#›</a:t>
            </a:fld>
            <a:endParaRPr lang="en-US">
              <a:solidFill>
                <a:srgbClr val="F8F8F8"/>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84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981200"/>
            <a:ext cx="8229600" cy="3886200"/>
          </a:xfrm>
        </p:spPr>
        <p:txBody>
          <a:bodyPr/>
          <a:lstStyle/>
          <a:p>
            <a:pPr lvl="0"/>
            <a:endParaRPr lang="en-US" noProof="0" smtClean="0"/>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1B1C971A-1B39-456D-95BA-652129E920A6}"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841.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981200"/>
            <a:ext cx="8229600" cy="3886200"/>
          </a:xfrm>
        </p:spPr>
        <p:txBody>
          <a:bodyPr/>
          <a:lstStyle/>
          <a:p>
            <a:pPr lvl="0"/>
            <a:endParaRPr lang="en-US" noProof="0" smtClean="0"/>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5A11EEDE-539D-45BA-BB8D-5EEC28C894EE}"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84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89254CED-A227-446B-8E3B-EC32F36364BF}" type="slidenum">
              <a:rPr lang="en-US">
                <a:solidFill>
                  <a:srgbClr val="F8F8F8"/>
                </a:solidFill>
              </a:rPr>
              <a:pPr>
                <a:defRPr/>
              </a:pPr>
              <a:t>‹#›</a:t>
            </a:fld>
            <a:endParaRPr lang="en-US">
              <a:solidFill>
                <a:srgbClr val="F8F8F8"/>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8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p:spPr>
          <p:txBody>
            <a:bodyPr wrap="none" anchor="ctr"/>
            <a:lstStyle/>
            <a:p>
              <a:pPr algn="ctr" fontAlgn="base">
                <a:spcBef>
                  <a:spcPct val="0"/>
                </a:spcBef>
                <a:spcAft>
                  <a:spcPct val="0"/>
                </a:spcAft>
                <a:defRPr/>
              </a:pPr>
              <a:endParaRPr lang="en-US" sz="2400">
                <a:solidFill>
                  <a:srgbClr val="F8F8F8"/>
                </a:solidFill>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grpSp>
          <p:nvGrpSpPr>
            <p:cNvPr id="3"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grpSp>
      </p:grpSp>
      <p:pic>
        <p:nvPicPr>
          <p:cNvPr id="18" name="Picture 21" descr="Glendon colored logo"/>
          <p:cNvPicPr>
            <a:picLocks noChangeAspect="1" noChangeArrowheads="1"/>
          </p:cNvPicPr>
          <p:nvPr/>
        </p:nvPicPr>
        <p:blipFill>
          <a:blip r:embed="rId2" cstate="print"/>
          <a:srcRect/>
          <a:stretch>
            <a:fillRect/>
          </a:stretch>
        </p:blipFill>
        <p:spPr bwMode="auto">
          <a:xfrm>
            <a:off x="0" y="685800"/>
            <a:ext cx="2935288" cy="3544888"/>
          </a:xfrm>
          <a:prstGeom prst="rect">
            <a:avLst/>
          </a:prstGeom>
          <a:noFill/>
          <a:ln w="9525">
            <a:noFill/>
            <a:miter lim="800000"/>
            <a:headEnd/>
            <a:tailEnd/>
          </a:ln>
        </p:spPr>
      </p:pic>
      <p:sp>
        <p:nvSpPr>
          <p:cNvPr id="4115"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en-US"/>
              <a:t>Click to edit Master title style</a:t>
            </a:r>
          </a:p>
        </p:txBody>
      </p:sp>
      <p:sp>
        <p:nvSpPr>
          <p:cNvPr id="4116"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en-US"/>
              <a:t>Click to edit Master subtitle style</a:t>
            </a:r>
          </a:p>
        </p:txBody>
      </p:sp>
      <p:sp>
        <p:nvSpPr>
          <p:cNvPr id="19" name="Rectangle 16"/>
          <p:cNvSpPr>
            <a:spLocks noGrp="1" noChangeArrowheads="1"/>
          </p:cNvSpPr>
          <p:nvPr>
            <p:ph type="dt" sz="half" idx="10"/>
          </p:nvPr>
        </p:nvSpPr>
        <p:spPr>
          <a:xfrm>
            <a:off x="457200" y="6248400"/>
            <a:ext cx="2133600" cy="457200"/>
          </a:xfrm>
        </p:spPr>
        <p:txBody>
          <a:bodyPr/>
          <a:lstStyle>
            <a:lvl1pPr>
              <a:defRPr/>
            </a:lvl1pPr>
          </a:lstStyle>
          <a:p>
            <a:pPr>
              <a:defRPr/>
            </a:pPr>
            <a:endParaRPr lang="en-US">
              <a:solidFill>
                <a:srgbClr val="F8F8F8"/>
              </a:solidFill>
            </a:endParaRPr>
          </a:p>
        </p:txBody>
      </p:sp>
      <p:sp>
        <p:nvSpPr>
          <p:cNvPr id="20" name="Rectangle 17"/>
          <p:cNvSpPr>
            <a:spLocks noGrp="1" noChangeArrowheads="1"/>
          </p:cNvSpPr>
          <p:nvPr>
            <p:ph type="ftr" sz="quarter" idx="11"/>
          </p:nvPr>
        </p:nvSpPr>
        <p:spPr/>
        <p:txBody>
          <a:bodyPr/>
          <a:lstStyle>
            <a:lvl1pPr>
              <a:defRPr/>
            </a:lvl1pPr>
          </a:lstStyle>
          <a:p>
            <a:pPr>
              <a:defRPr/>
            </a:pPr>
            <a:endParaRPr lang="en-US">
              <a:solidFill>
                <a:srgbClr val="F8F8F8"/>
              </a:solidFill>
            </a:endParaRPr>
          </a:p>
        </p:txBody>
      </p:sp>
      <p:sp>
        <p:nvSpPr>
          <p:cNvPr id="21" name="Rectangle 18"/>
          <p:cNvSpPr>
            <a:spLocks noGrp="1" noChangeArrowheads="1"/>
          </p:cNvSpPr>
          <p:nvPr>
            <p:ph type="sldNum" sz="quarter" idx="12"/>
          </p:nvPr>
        </p:nvSpPr>
        <p:spPr/>
        <p:txBody>
          <a:bodyPr/>
          <a:lstStyle>
            <a:lvl1pPr>
              <a:defRPr/>
            </a:lvl1pPr>
          </a:lstStyle>
          <a:p>
            <a:pPr>
              <a:defRPr/>
            </a:pPr>
            <a:fld id="{816B325D-430D-4CA6-A892-DE0DA0B54634}" type="slidenum">
              <a:rPr lang="en-US">
                <a:solidFill>
                  <a:srgbClr val="F8F8F8"/>
                </a:solidFill>
              </a:rPr>
              <a:pPr>
                <a:defRPr/>
              </a:pPr>
              <a:t>‹#›</a:t>
            </a:fld>
            <a:endParaRPr lang="en-US">
              <a:solidFill>
                <a:srgbClr val="F8F8F8"/>
              </a:solidFill>
            </a:endParaRPr>
          </a:p>
        </p:txBody>
      </p:sp>
    </p:spTree>
  </p:cSld>
  <p:clrMapOvr>
    <a:masterClrMapping/>
  </p:clrMapOvr>
  <p:transition/>
</p:sldLayout>
</file>

<file path=ppt/slideLayouts/slideLayout8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DEC5EB59-4BEC-468D-B4B6-67409E5070D5}"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8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D15423E6-C7C1-4EFA-98C9-33D5FDD21AEE}"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8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660CD954-70A4-46D6-AA5B-CA66B4BC5661}" type="slidenum">
              <a:rPr lang="en-US">
                <a:solidFill>
                  <a:srgbClr val="F8F8F8"/>
                </a:solidFill>
              </a:rPr>
              <a:pPr>
                <a:defRPr/>
              </a:pPr>
              <a:t>‹#›</a:t>
            </a:fld>
            <a:endParaRPr lang="en-US">
              <a:solidFill>
                <a:srgbClr val="F8F8F8"/>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8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8" name="Rectangle 3"/>
          <p:cNvSpPr>
            <a:spLocks noGrp="1" noChangeArrowheads="1"/>
          </p:cNvSpPr>
          <p:nvPr>
            <p:ph type="sldNum" sz="quarter" idx="11"/>
          </p:nvPr>
        </p:nvSpPr>
        <p:spPr>
          <a:ln/>
        </p:spPr>
        <p:txBody>
          <a:bodyPr/>
          <a:lstStyle>
            <a:lvl1pPr>
              <a:defRPr/>
            </a:lvl1pPr>
          </a:lstStyle>
          <a:p>
            <a:pPr>
              <a:defRPr/>
            </a:pPr>
            <a:fld id="{FA1C6282-967B-415F-8455-A40557BC8BD5}" type="slidenum">
              <a:rPr lang="en-US">
                <a:solidFill>
                  <a:srgbClr val="F8F8F8"/>
                </a:solidFill>
              </a:rPr>
              <a:pPr>
                <a:defRPr/>
              </a:pPr>
              <a:t>‹#›</a:t>
            </a:fld>
            <a:endParaRPr lang="en-US">
              <a:solidFill>
                <a:srgbClr val="F8F8F8"/>
              </a:solidFill>
            </a:endParaRPr>
          </a:p>
        </p:txBody>
      </p:sp>
      <p:sp>
        <p:nvSpPr>
          <p:cNvPr id="9"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8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4" name="Rectangle 3"/>
          <p:cNvSpPr>
            <a:spLocks noGrp="1" noChangeArrowheads="1"/>
          </p:cNvSpPr>
          <p:nvPr>
            <p:ph type="sldNum" sz="quarter" idx="11"/>
          </p:nvPr>
        </p:nvSpPr>
        <p:spPr>
          <a:ln/>
        </p:spPr>
        <p:txBody>
          <a:bodyPr/>
          <a:lstStyle>
            <a:lvl1pPr>
              <a:defRPr/>
            </a:lvl1pPr>
          </a:lstStyle>
          <a:p>
            <a:pPr>
              <a:defRPr/>
            </a:pPr>
            <a:fld id="{0B56131F-317E-4039-B77B-355B63143BAC}" type="slidenum">
              <a:rPr lang="en-US">
                <a:solidFill>
                  <a:srgbClr val="F8F8F8"/>
                </a:solidFill>
              </a:rPr>
              <a:pPr>
                <a:defRPr/>
              </a:pPr>
              <a:t>‹#›</a:t>
            </a:fld>
            <a:endParaRPr lang="en-US">
              <a:solidFill>
                <a:srgbClr val="F8F8F8"/>
              </a:solidFill>
            </a:endParaRPr>
          </a:p>
        </p:txBody>
      </p:sp>
      <p:sp>
        <p:nvSpPr>
          <p:cNvPr id="5"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8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3" name="Rectangle 3"/>
          <p:cNvSpPr>
            <a:spLocks noGrp="1" noChangeArrowheads="1"/>
          </p:cNvSpPr>
          <p:nvPr>
            <p:ph type="sldNum" sz="quarter" idx="11"/>
          </p:nvPr>
        </p:nvSpPr>
        <p:spPr>
          <a:ln/>
        </p:spPr>
        <p:txBody>
          <a:bodyPr/>
          <a:lstStyle>
            <a:lvl1pPr>
              <a:defRPr/>
            </a:lvl1pPr>
          </a:lstStyle>
          <a:p>
            <a:pPr>
              <a:defRPr/>
            </a:pPr>
            <a:fld id="{345EEEF5-157F-4AF5-B824-E56CC0C5A447}" type="slidenum">
              <a:rPr lang="en-US">
                <a:solidFill>
                  <a:srgbClr val="F8F8F8"/>
                </a:solidFill>
              </a:rPr>
              <a:pPr>
                <a:defRPr/>
              </a:pPr>
              <a:t>‹#›</a:t>
            </a:fld>
            <a:endParaRPr lang="en-US">
              <a:solidFill>
                <a:srgbClr val="F8F8F8"/>
              </a:solidFill>
            </a:endParaRPr>
          </a:p>
        </p:txBody>
      </p:sp>
      <p:sp>
        <p:nvSpPr>
          <p:cNvPr id="4"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p:spPr>
          <p:txBody>
            <a:bodyPr wrap="none" anchor="ctr"/>
            <a:lstStyle/>
            <a:p>
              <a:pPr algn="ctr" fontAlgn="base">
                <a:spcBef>
                  <a:spcPct val="0"/>
                </a:spcBef>
                <a:spcAft>
                  <a:spcPct val="0"/>
                </a:spcAft>
                <a:defRPr/>
              </a:pPr>
              <a:endParaRPr lang="en-US" sz="2400">
                <a:solidFill>
                  <a:srgbClr val="F8F8F8"/>
                </a:solidFill>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grpSp>
          <p:nvGrpSpPr>
            <p:cNvPr id="3"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grpSp>
      </p:grpSp>
      <p:pic>
        <p:nvPicPr>
          <p:cNvPr id="18" name="Picture 21" descr="Glendon colored logo"/>
          <p:cNvPicPr>
            <a:picLocks noChangeAspect="1" noChangeArrowheads="1"/>
          </p:cNvPicPr>
          <p:nvPr/>
        </p:nvPicPr>
        <p:blipFill>
          <a:blip r:embed="rId2" cstate="print"/>
          <a:srcRect/>
          <a:stretch>
            <a:fillRect/>
          </a:stretch>
        </p:blipFill>
        <p:spPr bwMode="auto">
          <a:xfrm>
            <a:off x="0" y="685800"/>
            <a:ext cx="2935288" cy="3544888"/>
          </a:xfrm>
          <a:prstGeom prst="rect">
            <a:avLst/>
          </a:prstGeom>
          <a:noFill/>
          <a:ln w="9525">
            <a:noFill/>
            <a:miter lim="800000"/>
            <a:headEnd/>
            <a:tailEnd/>
          </a:ln>
        </p:spPr>
      </p:pic>
      <p:sp>
        <p:nvSpPr>
          <p:cNvPr id="4115"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en-US"/>
              <a:t>Click to edit Master title style</a:t>
            </a:r>
          </a:p>
        </p:txBody>
      </p:sp>
      <p:sp>
        <p:nvSpPr>
          <p:cNvPr id="4116"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en-US"/>
              <a:t>Click to edit Master subtitle style</a:t>
            </a:r>
          </a:p>
        </p:txBody>
      </p:sp>
      <p:sp>
        <p:nvSpPr>
          <p:cNvPr id="19" name="Rectangle 16"/>
          <p:cNvSpPr>
            <a:spLocks noGrp="1" noChangeArrowheads="1"/>
          </p:cNvSpPr>
          <p:nvPr>
            <p:ph type="dt" sz="half" idx="10"/>
          </p:nvPr>
        </p:nvSpPr>
        <p:spPr>
          <a:xfrm>
            <a:off x="457200" y="6248400"/>
            <a:ext cx="2133600" cy="457200"/>
          </a:xfrm>
        </p:spPr>
        <p:txBody>
          <a:bodyPr/>
          <a:lstStyle>
            <a:lvl1pPr>
              <a:defRPr/>
            </a:lvl1pPr>
          </a:lstStyle>
          <a:p>
            <a:pPr>
              <a:defRPr/>
            </a:pPr>
            <a:endParaRPr lang="en-US">
              <a:solidFill>
                <a:srgbClr val="F8F8F8"/>
              </a:solidFill>
            </a:endParaRPr>
          </a:p>
        </p:txBody>
      </p:sp>
      <p:sp>
        <p:nvSpPr>
          <p:cNvPr id="20" name="Rectangle 17"/>
          <p:cNvSpPr>
            <a:spLocks noGrp="1" noChangeArrowheads="1"/>
          </p:cNvSpPr>
          <p:nvPr>
            <p:ph type="ftr" sz="quarter" idx="11"/>
          </p:nvPr>
        </p:nvSpPr>
        <p:spPr/>
        <p:txBody>
          <a:bodyPr/>
          <a:lstStyle>
            <a:lvl1pPr>
              <a:defRPr/>
            </a:lvl1pPr>
          </a:lstStyle>
          <a:p>
            <a:pPr>
              <a:defRPr/>
            </a:pPr>
            <a:endParaRPr lang="en-US">
              <a:solidFill>
                <a:srgbClr val="F8F8F8"/>
              </a:solidFill>
            </a:endParaRPr>
          </a:p>
        </p:txBody>
      </p:sp>
      <p:sp>
        <p:nvSpPr>
          <p:cNvPr id="21" name="Rectangle 18"/>
          <p:cNvSpPr>
            <a:spLocks noGrp="1" noChangeArrowheads="1"/>
          </p:cNvSpPr>
          <p:nvPr>
            <p:ph type="sldNum" sz="quarter" idx="12"/>
          </p:nvPr>
        </p:nvSpPr>
        <p:spPr/>
        <p:txBody>
          <a:bodyPr/>
          <a:lstStyle>
            <a:lvl1pPr>
              <a:defRPr/>
            </a:lvl1pPr>
          </a:lstStyle>
          <a:p>
            <a:pPr>
              <a:defRPr/>
            </a:pPr>
            <a:fld id="{816B325D-430D-4CA6-A892-DE0DA0B54634}" type="slidenum">
              <a:rPr lang="en-US">
                <a:solidFill>
                  <a:srgbClr val="F8F8F8"/>
                </a:solidFill>
              </a:rPr>
              <a:pPr>
                <a:defRPr/>
              </a:pPr>
              <a:t>‹#›</a:t>
            </a:fld>
            <a:endParaRPr lang="en-US">
              <a:solidFill>
                <a:srgbClr val="F8F8F8"/>
              </a:solidFill>
            </a:endParaRPr>
          </a:p>
        </p:txBody>
      </p:sp>
    </p:spTree>
  </p:cSld>
  <p:clrMapOvr>
    <a:masterClrMapping/>
  </p:clrMapOvr>
  <p:transition/>
</p:sldLayout>
</file>

<file path=ppt/slideLayouts/slideLayout8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1B98C56E-2797-4808-841B-8D6ABFF60CEA}" type="slidenum">
              <a:rPr lang="en-US">
                <a:solidFill>
                  <a:srgbClr val="F8F8F8"/>
                </a:solidFill>
              </a:rPr>
              <a:pPr>
                <a:defRPr/>
              </a:pPr>
              <a:t>‹#›</a:t>
            </a:fld>
            <a:endParaRPr lang="en-US">
              <a:solidFill>
                <a:srgbClr val="F8F8F8"/>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8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7B24FF0D-A254-4E15-8B0C-BC9E15DBC4C9}" type="slidenum">
              <a:rPr lang="en-US">
                <a:solidFill>
                  <a:srgbClr val="F8F8F8"/>
                </a:solidFill>
              </a:rPr>
              <a:pPr>
                <a:defRPr/>
              </a:pPr>
              <a:t>‹#›</a:t>
            </a:fld>
            <a:endParaRPr lang="en-US">
              <a:solidFill>
                <a:srgbClr val="F8F8F8"/>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8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CE7E5E71-04EA-43B1-800C-E4CE82FF170A}"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8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71D0B9DB-E2F8-4FB9-AF9E-52CE41047761}"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85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981200"/>
            <a:ext cx="8229600" cy="3886200"/>
          </a:xfrm>
        </p:spPr>
        <p:txBody>
          <a:bodyPr/>
          <a:lstStyle/>
          <a:p>
            <a:pPr lvl="0"/>
            <a:endParaRPr lang="en-US" noProof="0" smtClean="0"/>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6875854D-1451-4E44-8665-53A9A243B42C}"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855.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981200"/>
            <a:ext cx="8229600" cy="3886200"/>
          </a:xfrm>
        </p:spPr>
        <p:txBody>
          <a:bodyPr/>
          <a:lstStyle/>
          <a:p>
            <a:pPr lvl="0"/>
            <a:endParaRPr lang="en-US" noProof="0" smtClean="0"/>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F1599235-4DC5-4BE0-9D1B-B8AEAE130867}"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85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A6315ED1-3573-481B-B28B-4BB415E3D67E}" type="slidenum">
              <a:rPr lang="en-US">
                <a:solidFill>
                  <a:srgbClr val="F8F8F8"/>
                </a:solidFill>
              </a:rPr>
              <a:pPr>
                <a:defRPr/>
              </a:pPr>
              <a:t>‹#›</a:t>
            </a:fld>
            <a:endParaRPr lang="en-US">
              <a:solidFill>
                <a:srgbClr val="F8F8F8"/>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8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p:spPr>
          <p:txBody>
            <a:bodyPr wrap="none" anchor="ctr"/>
            <a:lstStyle/>
            <a:p>
              <a:pPr algn="ctr" fontAlgn="base">
                <a:spcBef>
                  <a:spcPct val="0"/>
                </a:spcBef>
                <a:spcAft>
                  <a:spcPct val="0"/>
                </a:spcAft>
                <a:defRPr/>
              </a:pPr>
              <a:endParaRPr lang="en-US" sz="2400">
                <a:solidFill>
                  <a:srgbClr val="F8F8F8"/>
                </a:solidFill>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grpSp>
          <p:nvGrpSpPr>
            <p:cNvPr id="3"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grpSp>
      </p:grpSp>
      <p:pic>
        <p:nvPicPr>
          <p:cNvPr id="18" name="Picture 21" descr="Glendon colored logo"/>
          <p:cNvPicPr>
            <a:picLocks noChangeAspect="1" noChangeArrowheads="1"/>
          </p:cNvPicPr>
          <p:nvPr/>
        </p:nvPicPr>
        <p:blipFill>
          <a:blip r:embed="rId2" cstate="print"/>
          <a:srcRect/>
          <a:stretch>
            <a:fillRect/>
          </a:stretch>
        </p:blipFill>
        <p:spPr bwMode="auto">
          <a:xfrm>
            <a:off x="0" y="685800"/>
            <a:ext cx="2935288" cy="3544888"/>
          </a:xfrm>
          <a:prstGeom prst="rect">
            <a:avLst/>
          </a:prstGeom>
          <a:noFill/>
          <a:ln w="9525">
            <a:noFill/>
            <a:miter lim="800000"/>
            <a:headEnd/>
            <a:tailEnd/>
          </a:ln>
        </p:spPr>
      </p:pic>
      <p:sp>
        <p:nvSpPr>
          <p:cNvPr id="4115"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en-US"/>
              <a:t>Click to edit Master title style</a:t>
            </a:r>
          </a:p>
        </p:txBody>
      </p:sp>
      <p:sp>
        <p:nvSpPr>
          <p:cNvPr id="4116"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en-US"/>
              <a:t>Click to edit Master subtitle style</a:t>
            </a:r>
          </a:p>
        </p:txBody>
      </p:sp>
      <p:sp>
        <p:nvSpPr>
          <p:cNvPr id="19" name="Rectangle 16"/>
          <p:cNvSpPr>
            <a:spLocks noGrp="1" noChangeArrowheads="1"/>
          </p:cNvSpPr>
          <p:nvPr>
            <p:ph type="dt" sz="half" idx="10"/>
          </p:nvPr>
        </p:nvSpPr>
        <p:spPr>
          <a:xfrm>
            <a:off x="457200" y="6248400"/>
            <a:ext cx="2133600" cy="457200"/>
          </a:xfrm>
        </p:spPr>
        <p:txBody>
          <a:bodyPr/>
          <a:lstStyle>
            <a:lvl1pPr>
              <a:defRPr/>
            </a:lvl1pPr>
          </a:lstStyle>
          <a:p>
            <a:pPr>
              <a:defRPr/>
            </a:pPr>
            <a:endParaRPr lang="en-US">
              <a:solidFill>
                <a:srgbClr val="F8F8F8"/>
              </a:solidFill>
            </a:endParaRPr>
          </a:p>
        </p:txBody>
      </p:sp>
      <p:sp>
        <p:nvSpPr>
          <p:cNvPr id="20" name="Rectangle 17"/>
          <p:cNvSpPr>
            <a:spLocks noGrp="1" noChangeArrowheads="1"/>
          </p:cNvSpPr>
          <p:nvPr>
            <p:ph type="ftr" sz="quarter" idx="11"/>
          </p:nvPr>
        </p:nvSpPr>
        <p:spPr/>
        <p:txBody>
          <a:bodyPr/>
          <a:lstStyle>
            <a:lvl1pPr>
              <a:defRPr/>
            </a:lvl1pPr>
          </a:lstStyle>
          <a:p>
            <a:pPr>
              <a:defRPr/>
            </a:pPr>
            <a:endParaRPr lang="en-US">
              <a:solidFill>
                <a:srgbClr val="F8F8F8"/>
              </a:solidFill>
            </a:endParaRPr>
          </a:p>
        </p:txBody>
      </p:sp>
      <p:sp>
        <p:nvSpPr>
          <p:cNvPr id="21" name="Rectangle 18"/>
          <p:cNvSpPr>
            <a:spLocks noGrp="1" noChangeArrowheads="1"/>
          </p:cNvSpPr>
          <p:nvPr>
            <p:ph type="sldNum" sz="quarter" idx="12"/>
          </p:nvPr>
        </p:nvSpPr>
        <p:spPr/>
        <p:txBody>
          <a:bodyPr/>
          <a:lstStyle>
            <a:lvl1pPr>
              <a:defRPr/>
            </a:lvl1pPr>
          </a:lstStyle>
          <a:p>
            <a:pPr>
              <a:defRPr/>
            </a:pPr>
            <a:fld id="{816B325D-430D-4CA6-A892-DE0DA0B54634}" type="slidenum">
              <a:rPr lang="en-US">
                <a:solidFill>
                  <a:srgbClr val="F8F8F8"/>
                </a:solidFill>
              </a:rPr>
              <a:pPr>
                <a:defRPr/>
              </a:pPr>
              <a:t>‹#›</a:t>
            </a:fld>
            <a:endParaRPr lang="en-US">
              <a:solidFill>
                <a:srgbClr val="F8F8F8"/>
              </a:solidFill>
            </a:endParaRPr>
          </a:p>
        </p:txBody>
      </p:sp>
    </p:spTree>
  </p:cSld>
  <p:clrMapOvr>
    <a:masterClrMapping/>
  </p:clrMapOvr>
  <p:transition/>
</p:sldLayout>
</file>

<file path=ppt/slideLayouts/slideLayout8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DEC5EB59-4BEC-468D-B4B6-67409E5070D5}"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8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D15423E6-C7C1-4EFA-98C9-33D5FDD21AEE}"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DEC5EB59-4BEC-468D-B4B6-67409E5070D5}"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8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660CD954-70A4-46D6-AA5B-CA66B4BC5661}" type="slidenum">
              <a:rPr lang="en-US">
                <a:solidFill>
                  <a:srgbClr val="F8F8F8"/>
                </a:solidFill>
              </a:rPr>
              <a:pPr>
                <a:defRPr/>
              </a:pPr>
              <a:t>‹#›</a:t>
            </a:fld>
            <a:endParaRPr lang="en-US">
              <a:solidFill>
                <a:srgbClr val="F8F8F8"/>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8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8" name="Rectangle 3"/>
          <p:cNvSpPr>
            <a:spLocks noGrp="1" noChangeArrowheads="1"/>
          </p:cNvSpPr>
          <p:nvPr>
            <p:ph type="sldNum" sz="quarter" idx="11"/>
          </p:nvPr>
        </p:nvSpPr>
        <p:spPr>
          <a:ln/>
        </p:spPr>
        <p:txBody>
          <a:bodyPr/>
          <a:lstStyle>
            <a:lvl1pPr>
              <a:defRPr/>
            </a:lvl1pPr>
          </a:lstStyle>
          <a:p>
            <a:pPr>
              <a:defRPr/>
            </a:pPr>
            <a:fld id="{FA1C6282-967B-415F-8455-A40557BC8BD5}" type="slidenum">
              <a:rPr lang="en-US">
                <a:solidFill>
                  <a:srgbClr val="F8F8F8"/>
                </a:solidFill>
              </a:rPr>
              <a:pPr>
                <a:defRPr/>
              </a:pPr>
              <a:t>‹#›</a:t>
            </a:fld>
            <a:endParaRPr lang="en-US">
              <a:solidFill>
                <a:srgbClr val="F8F8F8"/>
              </a:solidFill>
            </a:endParaRPr>
          </a:p>
        </p:txBody>
      </p:sp>
      <p:sp>
        <p:nvSpPr>
          <p:cNvPr id="9"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8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4" name="Rectangle 3"/>
          <p:cNvSpPr>
            <a:spLocks noGrp="1" noChangeArrowheads="1"/>
          </p:cNvSpPr>
          <p:nvPr>
            <p:ph type="sldNum" sz="quarter" idx="11"/>
          </p:nvPr>
        </p:nvSpPr>
        <p:spPr>
          <a:ln/>
        </p:spPr>
        <p:txBody>
          <a:bodyPr/>
          <a:lstStyle>
            <a:lvl1pPr>
              <a:defRPr/>
            </a:lvl1pPr>
          </a:lstStyle>
          <a:p>
            <a:pPr>
              <a:defRPr/>
            </a:pPr>
            <a:fld id="{0B56131F-317E-4039-B77B-355B63143BAC}" type="slidenum">
              <a:rPr lang="en-US">
                <a:solidFill>
                  <a:srgbClr val="F8F8F8"/>
                </a:solidFill>
              </a:rPr>
              <a:pPr>
                <a:defRPr/>
              </a:pPr>
              <a:t>‹#›</a:t>
            </a:fld>
            <a:endParaRPr lang="en-US">
              <a:solidFill>
                <a:srgbClr val="F8F8F8"/>
              </a:solidFill>
            </a:endParaRPr>
          </a:p>
        </p:txBody>
      </p:sp>
      <p:sp>
        <p:nvSpPr>
          <p:cNvPr id="5"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8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3" name="Rectangle 3"/>
          <p:cNvSpPr>
            <a:spLocks noGrp="1" noChangeArrowheads="1"/>
          </p:cNvSpPr>
          <p:nvPr>
            <p:ph type="sldNum" sz="quarter" idx="11"/>
          </p:nvPr>
        </p:nvSpPr>
        <p:spPr>
          <a:ln/>
        </p:spPr>
        <p:txBody>
          <a:bodyPr/>
          <a:lstStyle>
            <a:lvl1pPr>
              <a:defRPr/>
            </a:lvl1pPr>
          </a:lstStyle>
          <a:p>
            <a:pPr>
              <a:defRPr/>
            </a:pPr>
            <a:fld id="{345EEEF5-157F-4AF5-B824-E56CC0C5A447}" type="slidenum">
              <a:rPr lang="en-US">
                <a:solidFill>
                  <a:srgbClr val="F8F8F8"/>
                </a:solidFill>
              </a:rPr>
              <a:pPr>
                <a:defRPr/>
              </a:pPr>
              <a:t>‹#›</a:t>
            </a:fld>
            <a:endParaRPr lang="en-US">
              <a:solidFill>
                <a:srgbClr val="F8F8F8"/>
              </a:solidFill>
            </a:endParaRPr>
          </a:p>
        </p:txBody>
      </p:sp>
      <p:sp>
        <p:nvSpPr>
          <p:cNvPr id="4"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8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1B98C56E-2797-4808-841B-8D6ABFF60CEA}" type="slidenum">
              <a:rPr lang="en-US">
                <a:solidFill>
                  <a:srgbClr val="F8F8F8"/>
                </a:solidFill>
              </a:rPr>
              <a:pPr>
                <a:defRPr/>
              </a:pPr>
              <a:t>‹#›</a:t>
            </a:fld>
            <a:endParaRPr lang="en-US">
              <a:solidFill>
                <a:srgbClr val="F8F8F8"/>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8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7B24FF0D-A254-4E15-8B0C-BC9E15DBC4C9}" type="slidenum">
              <a:rPr lang="en-US">
                <a:solidFill>
                  <a:srgbClr val="F8F8F8"/>
                </a:solidFill>
              </a:rPr>
              <a:pPr>
                <a:defRPr/>
              </a:pPr>
              <a:t>‹#›</a:t>
            </a:fld>
            <a:endParaRPr lang="en-US">
              <a:solidFill>
                <a:srgbClr val="F8F8F8"/>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8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CE7E5E71-04EA-43B1-800C-E4CE82FF170A}"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8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71D0B9DB-E2F8-4FB9-AF9E-52CE41047761}"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86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981200"/>
            <a:ext cx="8229600" cy="3886200"/>
          </a:xfrm>
        </p:spPr>
        <p:txBody>
          <a:bodyPr/>
          <a:lstStyle/>
          <a:p>
            <a:pPr lvl="0"/>
            <a:endParaRPr lang="en-US" noProof="0" smtClean="0"/>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6875854D-1451-4E44-8665-53A9A243B42C}"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869.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981200"/>
            <a:ext cx="8229600" cy="3886200"/>
          </a:xfrm>
        </p:spPr>
        <p:txBody>
          <a:bodyPr/>
          <a:lstStyle/>
          <a:p>
            <a:pPr lvl="0"/>
            <a:endParaRPr lang="en-US" noProof="0" smtClean="0"/>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F1599235-4DC5-4BE0-9D1B-B8AEAE130867}"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D15423E6-C7C1-4EFA-98C9-33D5FDD21AEE}"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87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A6315ED1-3573-481B-B28B-4BB415E3D67E}" type="slidenum">
              <a:rPr lang="en-US">
                <a:solidFill>
                  <a:srgbClr val="F8F8F8"/>
                </a:solidFill>
              </a:rPr>
              <a:pPr>
                <a:defRPr/>
              </a:pPr>
              <a:t>‹#›</a:t>
            </a:fld>
            <a:endParaRPr lang="en-US">
              <a:solidFill>
                <a:srgbClr val="F8F8F8"/>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8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p:spPr>
          <p:txBody>
            <a:bodyPr wrap="none" anchor="ctr"/>
            <a:lstStyle/>
            <a:p>
              <a:pPr algn="ctr" fontAlgn="base">
                <a:spcBef>
                  <a:spcPct val="0"/>
                </a:spcBef>
                <a:spcAft>
                  <a:spcPct val="0"/>
                </a:spcAft>
                <a:defRPr/>
              </a:pPr>
              <a:endParaRPr lang="en-US" sz="2400">
                <a:solidFill>
                  <a:srgbClr val="F8F8F8"/>
                </a:solidFill>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grpSp>
          <p:nvGrpSpPr>
            <p:cNvPr id="3"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grpSp>
      </p:grpSp>
      <p:pic>
        <p:nvPicPr>
          <p:cNvPr id="18" name="Picture 21" descr="Glendon colored logo"/>
          <p:cNvPicPr>
            <a:picLocks noChangeAspect="1" noChangeArrowheads="1"/>
          </p:cNvPicPr>
          <p:nvPr/>
        </p:nvPicPr>
        <p:blipFill>
          <a:blip r:embed="rId2" cstate="print"/>
          <a:srcRect/>
          <a:stretch>
            <a:fillRect/>
          </a:stretch>
        </p:blipFill>
        <p:spPr bwMode="auto">
          <a:xfrm>
            <a:off x="0" y="685800"/>
            <a:ext cx="2935288" cy="3544888"/>
          </a:xfrm>
          <a:prstGeom prst="rect">
            <a:avLst/>
          </a:prstGeom>
          <a:noFill/>
          <a:ln w="9525">
            <a:noFill/>
            <a:miter lim="800000"/>
            <a:headEnd/>
            <a:tailEnd/>
          </a:ln>
        </p:spPr>
      </p:pic>
      <p:sp>
        <p:nvSpPr>
          <p:cNvPr id="4115"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en-US"/>
              <a:t>Click to edit Master title style</a:t>
            </a:r>
          </a:p>
        </p:txBody>
      </p:sp>
      <p:sp>
        <p:nvSpPr>
          <p:cNvPr id="4116"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en-US"/>
              <a:t>Click to edit Master subtitle style</a:t>
            </a:r>
          </a:p>
        </p:txBody>
      </p:sp>
      <p:sp>
        <p:nvSpPr>
          <p:cNvPr id="19" name="Rectangle 16"/>
          <p:cNvSpPr>
            <a:spLocks noGrp="1" noChangeArrowheads="1"/>
          </p:cNvSpPr>
          <p:nvPr>
            <p:ph type="dt" sz="half" idx="10"/>
          </p:nvPr>
        </p:nvSpPr>
        <p:spPr>
          <a:xfrm>
            <a:off x="457200" y="6248400"/>
            <a:ext cx="2133600" cy="457200"/>
          </a:xfrm>
        </p:spPr>
        <p:txBody>
          <a:bodyPr/>
          <a:lstStyle>
            <a:lvl1pPr>
              <a:defRPr/>
            </a:lvl1pPr>
          </a:lstStyle>
          <a:p>
            <a:pPr>
              <a:defRPr/>
            </a:pPr>
            <a:endParaRPr lang="en-US">
              <a:solidFill>
                <a:srgbClr val="F8F8F8"/>
              </a:solidFill>
            </a:endParaRPr>
          </a:p>
        </p:txBody>
      </p:sp>
      <p:sp>
        <p:nvSpPr>
          <p:cNvPr id="20" name="Rectangle 17"/>
          <p:cNvSpPr>
            <a:spLocks noGrp="1" noChangeArrowheads="1"/>
          </p:cNvSpPr>
          <p:nvPr>
            <p:ph type="ftr" sz="quarter" idx="11"/>
          </p:nvPr>
        </p:nvSpPr>
        <p:spPr/>
        <p:txBody>
          <a:bodyPr/>
          <a:lstStyle>
            <a:lvl1pPr>
              <a:defRPr/>
            </a:lvl1pPr>
          </a:lstStyle>
          <a:p>
            <a:pPr>
              <a:defRPr/>
            </a:pPr>
            <a:endParaRPr lang="en-US">
              <a:solidFill>
                <a:srgbClr val="F8F8F8"/>
              </a:solidFill>
            </a:endParaRPr>
          </a:p>
        </p:txBody>
      </p:sp>
      <p:sp>
        <p:nvSpPr>
          <p:cNvPr id="21" name="Rectangle 18"/>
          <p:cNvSpPr>
            <a:spLocks noGrp="1" noChangeArrowheads="1"/>
          </p:cNvSpPr>
          <p:nvPr>
            <p:ph type="sldNum" sz="quarter" idx="12"/>
          </p:nvPr>
        </p:nvSpPr>
        <p:spPr/>
        <p:txBody>
          <a:bodyPr/>
          <a:lstStyle>
            <a:lvl1pPr>
              <a:defRPr/>
            </a:lvl1pPr>
          </a:lstStyle>
          <a:p>
            <a:pPr>
              <a:defRPr/>
            </a:pPr>
            <a:fld id="{816B325D-430D-4CA6-A892-DE0DA0B54634}" type="slidenum">
              <a:rPr lang="en-US">
                <a:solidFill>
                  <a:srgbClr val="F8F8F8"/>
                </a:solidFill>
              </a:rPr>
              <a:pPr>
                <a:defRPr/>
              </a:pPr>
              <a:t>‹#›</a:t>
            </a:fld>
            <a:endParaRPr lang="en-US">
              <a:solidFill>
                <a:srgbClr val="F8F8F8"/>
              </a:solidFill>
            </a:endParaRPr>
          </a:p>
        </p:txBody>
      </p:sp>
    </p:spTree>
  </p:cSld>
  <p:clrMapOvr>
    <a:masterClrMapping/>
  </p:clrMapOvr>
  <p:transition/>
</p:sldLayout>
</file>

<file path=ppt/slideLayouts/slideLayout8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DEC5EB59-4BEC-468D-B4B6-67409E5070D5}"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8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D15423E6-C7C1-4EFA-98C9-33D5FDD21AEE}"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8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660CD954-70A4-46D6-AA5B-CA66B4BC5661}" type="slidenum">
              <a:rPr lang="en-US">
                <a:solidFill>
                  <a:srgbClr val="F8F8F8"/>
                </a:solidFill>
              </a:rPr>
              <a:pPr>
                <a:defRPr/>
              </a:pPr>
              <a:t>‹#›</a:t>
            </a:fld>
            <a:endParaRPr lang="en-US">
              <a:solidFill>
                <a:srgbClr val="F8F8F8"/>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8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8" name="Rectangle 3"/>
          <p:cNvSpPr>
            <a:spLocks noGrp="1" noChangeArrowheads="1"/>
          </p:cNvSpPr>
          <p:nvPr>
            <p:ph type="sldNum" sz="quarter" idx="11"/>
          </p:nvPr>
        </p:nvSpPr>
        <p:spPr>
          <a:ln/>
        </p:spPr>
        <p:txBody>
          <a:bodyPr/>
          <a:lstStyle>
            <a:lvl1pPr>
              <a:defRPr/>
            </a:lvl1pPr>
          </a:lstStyle>
          <a:p>
            <a:pPr>
              <a:defRPr/>
            </a:pPr>
            <a:fld id="{FA1C6282-967B-415F-8455-A40557BC8BD5}" type="slidenum">
              <a:rPr lang="en-US">
                <a:solidFill>
                  <a:srgbClr val="F8F8F8"/>
                </a:solidFill>
              </a:rPr>
              <a:pPr>
                <a:defRPr/>
              </a:pPr>
              <a:t>‹#›</a:t>
            </a:fld>
            <a:endParaRPr lang="en-US">
              <a:solidFill>
                <a:srgbClr val="F8F8F8"/>
              </a:solidFill>
            </a:endParaRPr>
          </a:p>
        </p:txBody>
      </p:sp>
      <p:sp>
        <p:nvSpPr>
          <p:cNvPr id="9"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8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4" name="Rectangle 3"/>
          <p:cNvSpPr>
            <a:spLocks noGrp="1" noChangeArrowheads="1"/>
          </p:cNvSpPr>
          <p:nvPr>
            <p:ph type="sldNum" sz="quarter" idx="11"/>
          </p:nvPr>
        </p:nvSpPr>
        <p:spPr>
          <a:ln/>
        </p:spPr>
        <p:txBody>
          <a:bodyPr/>
          <a:lstStyle>
            <a:lvl1pPr>
              <a:defRPr/>
            </a:lvl1pPr>
          </a:lstStyle>
          <a:p>
            <a:pPr>
              <a:defRPr/>
            </a:pPr>
            <a:fld id="{0B56131F-317E-4039-B77B-355B63143BAC}" type="slidenum">
              <a:rPr lang="en-US">
                <a:solidFill>
                  <a:srgbClr val="F8F8F8"/>
                </a:solidFill>
              </a:rPr>
              <a:pPr>
                <a:defRPr/>
              </a:pPr>
              <a:t>‹#›</a:t>
            </a:fld>
            <a:endParaRPr lang="en-US">
              <a:solidFill>
                <a:srgbClr val="F8F8F8"/>
              </a:solidFill>
            </a:endParaRPr>
          </a:p>
        </p:txBody>
      </p:sp>
      <p:sp>
        <p:nvSpPr>
          <p:cNvPr id="5"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8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3" name="Rectangle 3"/>
          <p:cNvSpPr>
            <a:spLocks noGrp="1" noChangeArrowheads="1"/>
          </p:cNvSpPr>
          <p:nvPr>
            <p:ph type="sldNum" sz="quarter" idx="11"/>
          </p:nvPr>
        </p:nvSpPr>
        <p:spPr>
          <a:ln/>
        </p:spPr>
        <p:txBody>
          <a:bodyPr/>
          <a:lstStyle>
            <a:lvl1pPr>
              <a:defRPr/>
            </a:lvl1pPr>
          </a:lstStyle>
          <a:p>
            <a:pPr>
              <a:defRPr/>
            </a:pPr>
            <a:fld id="{345EEEF5-157F-4AF5-B824-E56CC0C5A447}" type="slidenum">
              <a:rPr lang="en-US">
                <a:solidFill>
                  <a:srgbClr val="F8F8F8"/>
                </a:solidFill>
              </a:rPr>
              <a:pPr>
                <a:defRPr/>
              </a:pPr>
              <a:t>‹#›</a:t>
            </a:fld>
            <a:endParaRPr lang="en-US">
              <a:solidFill>
                <a:srgbClr val="F8F8F8"/>
              </a:solidFill>
            </a:endParaRPr>
          </a:p>
        </p:txBody>
      </p:sp>
      <p:sp>
        <p:nvSpPr>
          <p:cNvPr id="4"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8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1B98C56E-2797-4808-841B-8D6ABFF60CEA}" type="slidenum">
              <a:rPr lang="en-US">
                <a:solidFill>
                  <a:srgbClr val="F8F8F8"/>
                </a:solidFill>
              </a:rPr>
              <a:pPr>
                <a:defRPr/>
              </a:pPr>
              <a:t>‹#›</a:t>
            </a:fld>
            <a:endParaRPr lang="en-US">
              <a:solidFill>
                <a:srgbClr val="F8F8F8"/>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8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7B24FF0D-A254-4E15-8B0C-BC9E15DBC4C9}" type="slidenum">
              <a:rPr lang="en-US">
                <a:solidFill>
                  <a:srgbClr val="F8F8F8"/>
                </a:solidFill>
              </a:rPr>
              <a:pPr>
                <a:defRPr/>
              </a:pPr>
              <a:t>‹#›</a:t>
            </a:fld>
            <a:endParaRPr lang="en-US">
              <a:solidFill>
                <a:srgbClr val="F8F8F8"/>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660CD954-70A4-46D6-AA5B-CA66B4BC5661}" type="slidenum">
              <a:rPr lang="en-US">
                <a:solidFill>
                  <a:srgbClr val="F8F8F8"/>
                </a:solidFill>
              </a:rPr>
              <a:pPr>
                <a:defRPr/>
              </a:pPr>
              <a:t>‹#›</a:t>
            </a:fld>
            <a:endParaRPr lang="en-US">
              <a:solidFill>
                <a:srgbClr val="F8F8F8"/>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8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CE7E5E71-04EA-43B1-800C-E4CE82FF170A}"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8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71D0B9DB-E2F8-4FB9-AF9E-52CE41047761}"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88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981200"/>
            <a:ext cx="8229600" cy="3886200"/>
          </a:xfrm>
        </p:spPr>
        <p:txBody>
          <a:bodyPr/>
          <a:lstStyle/>
          <a:p>
            <a:pPr lvl="0"/>
            <a:endParaRPr lang="en-US" noProof="0" smtClean="0"/>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6875854D-1451-4E44-8665-53A9A243B42C}"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88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981200"/>
            <a:ext cx="8229600" cy="3886200"/>
          </a:xfrm>
        </p:spPr>
        <p:txBody>
          <a:bodyPr/>
          <a:lstStyle/>
          <a:p>
            <a:pPr lvl="0"/>
            <a:endParaRPr lang="en-US" noProof="0" smtClean="0"/>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F1599235-4DC5-4BE0-9D1B-B8AEAE130867}"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88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A6315ED1-3573-481B-B28B-4BB415E3D67E}" type="slidenum">
              <a:rPr lang="en-US">
                <a:solidFill>
                  <a:srgbClr val="F8F8F8"/>
                </a:solidFill>
              </a:rPr>
              <a:pPr>
                <a:defRPr/>
              </a:pPr>
              <a:t>‹#›</a:t>
            </a:fld>
            <a:endParaRPr lang="en-US">
              <a:solidFill>
                <a:srgbClr val="F8F8F8"/>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8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fontAlgn="base">
                <a:spcBef>
                  <a:spcPct val="0"/>
                </a:spcBef>
                <a:spcAft>
                  <a:spcPct val="0"/>
                </a:spcAft>
                <a:defRPr/>
              </a:pPr>
              <a:endParaRPr lang="en-US" sz="2400">
                <a:solidFill>
                  <a:srgbClr val="000000"/>
                </a:solidFill>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000000"/>
                </a:solidFill>
                <a:latin typeface="Times New Roman" pitchFamily="18" charset="0"/>
              </a:endParaRPr>
            </a:p>
          </p:txBody>
        </p:sp>
        <p:grpSp>
          <p:nvGrpSpPr>
            <p:cNvPr id="3"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000000"/>
                  </a:solidFill>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000000"/>
                  </a:solidFill>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000000"/>
                  </a:solidFill>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000000"/>
                  </a:solidFill>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000000"/>
                  </a:solidFill>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000000"/>
                  </a:solidFill>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000000"/>
                  </a:solidFill>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000000"/>
                  </a:solidFill>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000000"/>
                  </a:solidFill>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000000"/>
                  </a:solidFill>
                  <a:latin typeface="Times New Roman" pitchFamily="18" charset="0"/>
                </a:endParaRPr>
              </a:p>
            </p:txBody>
          </p:sp>
        </p:grpSp>
      </p:grpSp>
      <p:pic>
        <p:nvPicPr>
          <p:cNvPr id="18" name="Picture 21" descr="Glendon colored logo"/>
          <p:cNvPicPr>
            <a:picLocks noChangeAspect="1" noChangeArrowheads="1"/>
          </p:cNvPicPr>
          <p:nvPr/>
        </p:nvPicPr>
        <p:blipFill>
          <a:blip r:embed="rId2" cstate="print"/>
          <a:srcRect/>
          <a:stretch>
            <a:fillRect/>
          </a:stretch>
        </p:blipFill>
        <p:spPr bwMode="auto">
          <a:xfrm>
            <a:off x="0" y="685800"/>
            <a:ext cx="2935288" cy="3544888"/>
          </a:xfrm>
          <a:prstGeom prst="rect">
            <a:avLst/>
          </a:prstGeom>
          <a:noFill/>
          <a:ln w="9525">
            <a:noFill/>
            <a:miter lim="800000"/>
            <a:headEnd/>
            <a:tailEnd/>
          </a:ln>
        </p:spPr>
      </p:pic>
      <p:sp>
        <p:nvSpPr>
          <p:cNvPr id="4115"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en-US"/>
              <a:t>Click to edit Master title style</a:t>
            </a:r>
          </a:p>
        </p:txBody>
      </p:sp>
      <p:sp>
        <p:nvSpPr>
          <p:cNvPr id="4116"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en-US"/>
              <a:t>Click to edit Master subtitle style</a:t>
            </a:r>
          </a:p>
        </p:txBody>
      </p:sp>
      <p:sp>
        <p:nvSpPr>
          <p:cNvPr id="19" name="Rectangle 16"/>
          <p:cNvSpPr>
            <a:spLocks noGrp="1" noChangeArrowheads="1"/>
          </p:cNvSpPr>
          <p:nvPr>
            <p:ph type="dt" sz="half" idx="10"/>
          </p:nvPr>
        </p:nvSpPr>
        <p:spPr>
          <a:xfrm>
            <a:off x="457200" y="6248400"/>
            <a:ext cx="2133600" cy="457200"/>
          </a:xfrm>
        </p:spPr>
        <p:txBody>
          <a:bodyPr/>
          <a:lstStyle>
            <a:lvl1pPr>
              <a:defRPr b="1">
                <a:latin typeface="Arial" pitchFamily="34" charset="0"/>
              </a:defRPr>
            </a:lvl1pPr>
          </a:lstStyle>
          <a:p>
            <a:pPr>
              <a:defRPr/>
            </a:pPr>
            <a:endParaRPr lang="en-US"/>
          </a:p>
        </p:txBody>
      </p:sp>
      <p:sp>
        <p:nvSpPr>
          <p:cNvPr id="20" name="Rectangle 17"/>
          <p:cNvSpPr>
            <a:spLocks noGrp="1" noChangeArrowheads="1"/>
          </p:cNvSpPr>
          <p:nvPr>
            <p:ph type="ftr" sz="quarter" idx="11"/>
          </p:nvPr>
        </p:nvSpPr>
        <p:spPr/>
        <p:txBody>
          <a:bodyPr/>
          <a:lstStyle>
            <a:lvl1pPr algn="l">
              <a:defRPr b="1">
                <a:latin typeface="Arial" pitchFamily="34" charset="0"/>
              </a:defRPr>
            </a:lvl1pPr>
          </a:lstStyle>
          <a:p>
            <a:pPr>
              <a:defRPr/>
            </a:pPr>
            <a:endParaRPr lang="en-US"/>
          </a:p>
        </p:txBody>
      </p:sp>
      <p:sp>
        <p:nvSpPr>
          <p:cNvPr id="21" name="Rectangle 18"/>
          <p:cNvSpPr>
            <a:spLocks noGrp="1" noChangeArrowheads="1"/>
          </p:cNvSpPr>
          <p:nvPr>
            <p:ph type="sldNum" sz="quarter" idx="12"/>
          </p:nvPr>
        </p:nvSpPr>
        <p:spPr/>
        <p:txBody>
          <a:bodyPr/>
          <a:lstStyle>
            <a:lvl1pPr>
              <a:defRPr b="1"/>
            </a:lvl1pPr>
          </a:lstStyle>
          <a:p>
            <a:pPr>
              <a:defRPr/>
            </a:pPr>
            <a:fld id="{B317BB96-D6FD-469E-B606-1DA9CF3FE7B0}" type="slidenum">
              <a:rPr lang="en-US"/>
              <a:pPr>
                <a:defRPr/>
              </a:pPr>
              <a:t>‹#›</a:t>
            </a:fld>
            <a:endParaRPr lang="en-US"/>
          </a:p>
        </p:txBody>
      </p:sp>
    </p:spTree>
  </p:cSld>
  <p:clrMapOvr>
    <a:masterClrMapping/>
  </p:clrMapOvr>
  <p:transition/>
</p:sldLayout>
</file>

<file path=ppt/slideLayouts/slideLayout8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lgn="l">
              <a:defRPr b="1">
                <a:latin typeface="Arial" pitchFamily="34" charset="0"/>
              </a:defRPr>
            </a:lvl1pPr>
          </a:lstStyle>
          <a:p>
            <a:pPr>
              <a:defRPr/>
            </a:pPr>
            <a:endParaRPr lang="en-US"/>
          </a:p>
        </p:txBody>
      </p:sp>
      <p:sp>
        <p:nvSpPr>
          <p:cNvPr id="5" name="Slide Number Placeholder 4"/>
          <p:cNvSpPr>
            <a:spLocks noGrp="1"/>
          </p:cNvSpPr>
          <p:nvPr>
            <p:ph type="sldNum" sz="quarter" idx="11"/>
          </p:nvPr>
        </p:nvSpPr>
        <p:spPr/>
        <p:txBody>
          <a:bodyPr/>
          <a:lstStyle>
            <a:lvl1pPr>
              <a:defRPr b="1"/>
            </a:lvl1pPr>
          </a:lstStyle>
          <a:p>
            <a:pPr>
              <a:defRPr/>
            </a:pPr>
            <a:fld id="{4DD613C5-FBE8-44BF-8B40-C7F7B954D768}" type="slidenum">
              <a:rPr lang="en-US"/>
              <a:pPr>
                <a:defRPr/>
              </a:pPr>
              <a:t>‹#›</a:t>
            </a:fld>
            <a:endParaRPr lang="en-US"/>
          </a:p>
        </p:txBody>
      </p:sp>
      <p:sp>
        <p:nvSpPr>
          <p:cNvPr id="6" name="Date Placeholder 5"/>
          <p:cNvSpPr>
            <a:spLocks noGrp="1"/>
          </p:cNvSpPr>
          <p:nvPr>
            <p:ph type="dt" sz="half" idx="12"/>
          </p:nvPr>
        </p:nvSpPr>
        <p:spPr/>
        <p:txBody>
          <a:bodyPr/>
          <a:lstStyle>
            <a:lvl1pPr>
              <a:defRPr b="1">
                <a:latin typeface="Arial" pitchFamily="34" charset="0"/>
              </a:defRPr>
            </a:lvl1pPr>
          </a:lstStyle>
          <a:p>
            <a:pPr>
              <a:defRPr/>
            </a:pPr>
            <a:endParaRPr lang="en-US"/>
          </a:p>
        </p:txBody>
      </p:sp>
    </p:spTree>
  </p:cSld>
  <p:clrMapOvr>
    <a:masterClrMapping/>
  </p:clrMapOvr>
  <p:transition/>
</p:sldLayout>
</file>

<file path=ppt/slideLayouts/slideLayout8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lgn="l">
              <a:defRPr b="1">
                <a:latin typeface="Arial" pitchFamily="34" charset="0"/>
              </a:defRPr>
            </a:lvl1pPr>
          </a:lstStyle>
          <a:p>
            <a:pPr>
              <a:defRPr/>
            </a:pPr>
            <a:endParaRPr lang="en-US"/>
          </a:p>
        </p:txBody>
      </p:sp>
      <p:sp>
        <p:nvSpPr>
          <p:cNvPr id="5" name="Slide Number Placeholder 4"/>
          <p:cNvSpPr>
            <a:spLocks noGrp="1"/>
          </p:cNvSpPr>
          <p:nvPr>
            <p:ph type="sldNum" sz="quarter" idx="11"/>
          </p:nvPr>
        </p:nvSpPr>
        <p:spPr/>
        <p:txBody>
          <a:bodyPr/>
          <a:lstStyle>
            <a:lvl1pPr>
              <a:defRPr b="1"/>
            </a:lvl1pPr>
          </a:lstStyle>
          <a:p>
            <a:pPr>
              <a:defRPr/>
            </a:pPr>
            <a:fld id="{D6C3BA35-A50A-45AB-8DE9-7C81647DA6F5}" type="slidenum">
              <a:rPr lang="en-US"/>
              <a:pPr>
                <a:defRPr/>
              </a:pPr>
              <a:t>‹#›</a:t>
            </a:fld>
            <a:endParaRPr lang="en-US"/>
          </a:p>
        </p:txBody>
      </p:sp>
      <p:sp>
        <p:nvSpPr>
          <p:cNvPr id="6" name="Date Placeholder 5"/>
          <p:cNvSpPr>
            <a:spLocks noGrp="1"/>
          </p:cNvSpPr>
          <p:nvPr>
            <p:ph type="dt" sz="half" idx="12"/>
          </p:nvPr>
        </p:nvSpPr>
        <p:spPr/>
        <p:txBody>
          <a:bodyPr/>
          <a:lstStyle>
            <a:lvl1pPr>
              <a:defRPr b="1">
                <a:latin typeface="Arial" pitchFamily="34" charset="0"/>
              </a:defRPr>
            </a:lvl1pPr>
          </a:lstStyle>
          <a:p>
            <a:pPr>
              <a:defRPr/>
            </a:pPr>
            <a:endParaRPr lang="en-US"/>
          </a:p>
        </p:txBody>
      </p:sp>
    </p:spTree>
  </p:cSld>
  <p:clrMapOvr>
    <a:masterClrMapping/>
  </p:clrMapOvr>
  <p:transition/>
</p:sldLayout>
</file>

<file path=ppt/slideLayouts/slideLayout8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lgn="l">
              <a:defRPr b="1">
                <a:latin typeface="Arial" pitchFamily="34" charset="0"/>
              </a:defRPr>
            </a:lvl1pPr>
          </a:lstStyle>
          <a:p>
            <a:pPr>
              <a:defRPr/>
            </a:pPr>
            <a:endParaRPr lang="en-US"/>
          </a:p>
        </p:txBody>
      </p:sp>
      <p:sp>
        <p:nvSpPr>
          <p:cNvPr id="6" name="Slide Number Placeholder 5"/>
          <p:cNvSpPr>
            <a:spLocks noGrp="1"/>
          </p:cNvSpPr>
          <p:nvPr>
            <p:ph type="sldNum" sz="quarter" idx="11"/>
          </p:nvPr>
        </p:nvSpPr>
        <p:spPr/>
        <p:txBody>
          <a:bodyPr/>
          <a:lstStyle>
            <a:lvl1pPr>
              <a:defRPr b="1"/>
            </a:lvl1pPr>
          </a:lstStyle>
          <a:p>
            <a:pPr>
              <a:defRPr/>
            </a:pPr>
            <a:fld id="{8E5B4220-6912-4E52-8048-96A20FACEE25}" type="slidenum">
              <a:rPr lang="en-US"/>
              <a:pPr>
                <a:defRPr/>
              </a:pPr>
              <a:t>‹#›</a:t>
            </a:fld>
            <a:endParaRPr lang="en-US"/>
          </a:p>
        </p:txBody>
      </p:sp>
      <p:sp>
        <p:nvSpPr>
          <p:cNvPr id="7" name="Date Placeholder 6"/>
          <p:cNvSpPr>
            <a:spLocks noGrp="1"/>
          </p:cNvSpPr>
          <p:nvPr>
            <p:ph type="dt" sz="half" idx="12"/>
          </p:nvPr>
        </p:nvSpPr>
        <p:spPr/>
        <p:txBody>
          <a:bodyPr/>
          <a:lstStyle>
            <a:lvl1pPr>
              <a:defRPr b="1">
                <a:latin typeface="Arial" pitchFamily="34" charset="0"/>
              </a:defRPr>
            </a:lvl1pPr>
          </a:lstStyle>
          <a:p>
            <a:pPr>
              <a:defRPr/>
            </a:pPr>
            <a:endParaRPr lang="en-US"/>
          </a:p>
        </p:txBody>
      </p:sp>
    </p:spTree>
  </p:cSld>
  <p:clrMapOvr>
    <a:masterClrMapping/>
  </p:clrMapOvr>
  <p:transition/>
</p:sldLayout>
</file>

<file path=ppt/slideLayouts/slideLayout8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lgn="l">
              <a:defRPr b="1">
                <a:latin typeface="Arial" pitchFamily="34" charset="0"/>
              </a:defRPr>
            </a:lvl1pPr>
          </a:lstStyle>
          <a:p>
            <a:pPr>
              <a:defRPr/>
            </a:pPr>
            <a:endParaRPr lang="en-US"/>
          </a:p>
        </p:txBody>
      </p:sp>
      <p:sp>
        <p:nvSpPr>
          <p:cNvPr id="8" name="Slide Number Placeholder 7"/>
          <p:cNvSpPr>
            <a:spLocks noGrp="1"/>
          </p:cNvSpPr>
          <p:nvPr>
            <p:ph type="sldNum" sz="quarter" idx="11"/>
          </p:nvPr>
        </p:nvSpPr>
        <p:spPr/>
        <p:txBody>
          <a:bodyPr/>
          <a:lstStyle>
            <a:lvl1pPr>
              <a:defRPr b="1"/>
            </a:lvl1pPr>
          </a:lstStyle>
          <a:p>
            <a:pPr>
              <a:defRPr/>
            </a:pPr>
            <a:fld id="{C6593111-539B-49B8-98F9-F331A6F15934}" type="slidenum">
              <a:rPr lang="en-US"/>
              <a:pPr>
                <a:defRPr/>
              </a:pPr>
              <a:t>‹#›</a:t>
            </a:fld>
            <a:endParaRPr lang="en-US"/>
          </a:p>
        </p:txBody>
      </p:sp>
      <p:sp>
        <p:nvSpPr>
          <p:cNvPr id="9" name="Date Placeholder 8"/>
          <p:cNvSpPr>
            <a:spLocks noGrp="1"/>
          </p:cNvSpPr>
          <p:nvPr>
            <p:ph type="dt" sz="half" idx="12"/>
          </p:nvPr>
        </p:nvSpPr>
        <p:spPr/>
        <p:txBody>
          <a:bodyPr/>
          <a:lstStyle>
            <a:lvl1pPr>
              <a:defRPr b="1">
                <a:latin typeface="Arial" pitchFamily="34" charset="0"/>
              </a:defRPr>
            </a:lvl1pPr>
          </a:lstStyle>
          <a:p>
            <a:pPr>
              <a:defRPr/>
            </a:pPr>
            <a:endParaRPr lang="en-US"/>
          </a:p>
        </p:txBody>
      </p:sp>
    </p:spTree>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8" name="Rectangle 3"/>
          <p:cNvSpPr>
            <a:spLocks noGrp="1" noChangeArrowheads="1"/>
          </p:cNvSpPr>
          <p:nvPr>
            <p:ph type="sldNum" sz="quarter" idx="11"/>
          </p:nvPr>
        </p:nvSpPr>
        <p:spPr>
          <a:ln/>
        </p:spPr>
        <p:txBody>
          <a:bodyPr/>
          <a:lstStyle>
            <a:lvl1pPr>
              <a:defRPr/>
            </a:lvl1pPr>
          </a:lstStyle>
          <a:p>
            <a:pPr>
              <a:defRPr/>
            </a:pPr>
            <a:fld id="{FA1C6282-967B-415F-8455-A40557BC8BD5}" type="slidenum">
              <a:rPr lang="en-US">
                <a:solidFill>
                  <a:srgbClr val="F8F8F8"/>
                </a:solidFill>
              </a:rPr>
              <a:pPr>
                <a:defRPr/>
              </a:pPr>
              <a:t>‹#›</a:t>
            </a:fld>
            <a:endParaRPr lang="en-US">
              <a:solidFill>
                <a:srgbClr val="F8F8F8"/>
              </a:solidFill>
            </a:endParaRPr>
          </a:p>
        </p:txBody>
      </p:sp>
      <p:sp>
        <p:nvSpPr>
          <p:cNvPr id="9"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8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lgn="l">
              <a:defRPr b="1">
                <a:latin typeface="Arial" pitchFamily="34" charset="0"/>
              </a:defRPr>
            </a:lvl1pPr>
          </a:lstStyle>
          <a:p>
            <a:pPr>
              <a:defRPr/>
            </a:pPr>
            <a:endParaRPr lang="en-US"/>
          </a:p>
        </p:txBody>
      </p:sp>
      <p:sp>
        <p:nvSpPr>
          <p:cNvPr id="4" name="Slide Number Placeholder 3"/>
          <p:cNvSpPr>
            <a:spLocks noGrp="1"/>
          </p:cNvSpPr>
          <p:nvPr>
            <p:ph type="sldNum" sz="quarter" idx="11"/>
          </p:nvPr>
        </p:nvSpPr>
        <p:spPr/>
        <p:txBody>
          <a:bodyPr/>
          <a:lstStyle>
            <a:lvl1pPr>
              <a:defRPr b="1"/>
            </a:lvl1pPr>
          </a:lstStyle>
          <a:p>
            <a:pPr>
              <a:defRPr/>
            </a:pPr>
            <a:fld id="{556F11F8-576D-41BD-A1BB-B1CBBB89957A}" type="slidenum">
              <a:rPr lang="en-US"/>
              <a:pPr>
                <a:defRPr/>
              </a:pPr>
              <a:t>‹#›</a:t>
            </a:fld>
            <a:endParaRPr lang="en-US"/>
          </a:p>
        </p:txBody>
      </p:sp>
      <p:sp>
        <p:nvSpPr>
          <p:cNvPr id="5" name="Date Placeholder 4"/>
          <p:cNvSpPr>
            <a:spLocks noGrp="1"/>
          </p:cNvSpPr>
          <p:nvPr>
            <p:ph type="dt" sz="half" idx="12"/>
          </p:nvPr>
        </p:nvSpPr>
        <p:spPr/>
        <p:txBody>
          <a:bodyPr/>
          <a:lstStyle>
            <a:lvl1pPr>
              <a:defRPr b="1">
                <a:latin typeface="Arial" pitchFamily="34" charset="0"/>
              </a:defRPr>
            </a:lvl1pPr>
          </a:lstStyle>
          <a:p>
            <a:pPr>
              <a:defRPr/>
            </a:pPr>
            <a:endParaRPr lang="en-US"/>
          </a:p>
        </p:txBody>
      </p:sp>
    </p:spTree>
  </p:cSld>
  <p:clrMapOvr>
    <a:masterClrMapping/>
  </p:clrMapOvr>
  <p:transition/>
</p:sldLayout>
</file>

<file path=ppt/slideLayouts/slideLayout8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lgn="l">
              <a:defRPr b="1">
                <a:latin typeface="Arial" pitchFamily="34" charset="0"/>
              </a:defRPr>
            </a:lvl1pPr>
          </a:lstStyle>
          <a:p>
            <a:pPr>
              <a:defRPr/>
            </a:pPr>
            <a:endParaRPr lang="en-US"/>
          </a:p>
        </p:txBody>
      </p:sp>
      <p:sp>
        <p:nvSpPr>
          <p:cNvPr id="3" name="Slide Number Placeholder 2"/>
          <p:cNvSpPr>
            <a:spLocks noGrp="1"/>
          </p:cNvSpPr>
          <p:nvPr>
            <p:ph type="sldNum" sz="quarter" idx="11"/>
          </p:nvPr>
        </p:nvSpPr>
        <p:spPr/>
        <p:txBody>
          <a:bodyPr/>
          <a:lstStyle>
            <a:lvl1pPr>
              <a:defRPr b="1"/>
            </a:lvl1pPr>
          </a:lstStyle>
          <a:p>
            <a:pPr>
              <a:defRPr/>
            </a:pPr>
            <a:fld id="{753EBE96-7026-42D9-8211-673D93039201}" type="slidenum">
              <a:rPr lang="en-US"/>
              <a:pPr>
                <a:defRPr/>
              </a:pPr>
              <a:t>‹#›</a:t>
            </a:fld>
            <a:endParaRPr lang="en-US"/>
          </a:p>
        </p:txBody>
      </p:sp>
      <p:sp>
        <p:nvSpPr>
          <p:cNvPr id="4" name="Date Placeholder 3"/>
          <p:cNvSpPr>
            <a:spLocks noGrp="1"/>
          </p:cNvSpPr>
          <p:nvPr>
            <p:ph type="dt" sz="half" idx="12"/>
          </p:nvPr>
        </p:nvSpPr>
        <p:spPr/>
        <p:txBody>
          <a:bodyPr/>
          <a:lstStyle>
            <a:lvl1pPr>
              <a:defRPr b="1">
                <a:latin typeface="Arial" pitchFamily="34" charset="0"/>
              </a:defRPr>
            </a:lvl1pPr>
          </a:lstStyle>
          <a:p>
            <a:pPr>
              <a:defRPr/>
            </a:pPr>
            <a:endParaRPr lang="en-US"/>
          </a:p>
        </p:txBody>
      </p:sp>
    </p:spTree>
  </p:cSld>
  <p:clrMapOvr>
    <a:masterClrMapping/>
  </p:clrMapOvr>
  <p:transition/>
</p:sldLayout>
</file>

<file path=ppt/slideLayouts/slideLayout8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lgn="l">
              <a:defRPr b="1">
                <a:latin typeface="Arial" pitchFamily="34" charset="0"/>
              </a:defRPr>
            </a:lvl1pPr>
          </a:lstStyle>
          <a:p>
            <a:pPr>
              <a:defRPr/>
            </a:pPr>
            <a:endParaRPr lang="en-US"/>
          </a:p>
        </p:txBody>
      </p:sp>
      <p:sp>
        <p:nvSpPr>
          <p:cNvPr id="6" name="Slide Number Placeholder 5"/>
          <p:cNvSpPr>
            <a:spLocks noGrp="1"/>
          </p:cNvSpPr>
          <p:nvPr>
            <p:ph type="sldNum" sz="quarter" idx="11"/>
          </p:nvPr>
        </p:nvSpPr>
        <p:spPr/>
        <p:txBody>
          <a:bodyPr/>
          <a:lstStyle>
            <a:lvl1pPr>
              <a:defRPr b="1"/>
            </a:lvl1pPr>
          </a:lstStyle>
          <a:p>
            <a:pPr>
              <a:defRPr/>
            </a:pPr>
            <a:fld id="{8012DA07-5EC2-4048-ADB5-FDCA81F6972D}" type="slidenum">
              <a:rPr lang="en-US"/>
              <a:pPr>
                <a:defRPr/>
              </a:pPr>
              <a:t>‹#›</a:t>
            </a:fld>
            <a:endParaRPr lang="en-US"/>
          </a:p>
        </p:txBody>
      </p:sp>
      <p:sp>
        <p:nvSpPr>
          <p:cNvPr id="7" name="Date Placeholder 6"/>
          <p:cNvSpPr>
            <a:spLocks noGrp="1"/>
          </p:cNvSpPr>
          <p:nvPr>
            <p:ph type="dt" sz="half" idx="12"/>
          </p:nvPr>
        </p:nvSpPr>
        <p:spPr/>
        <p:txBody>
          <a:bodyPr/>
          <a:lstStyle>
            <a:lvl1pPr>
              <a:defRPr b="1">
                <a:latin typeface="Arial" pitchFamily="34" charset="0"/>
              </a:defRPr>
            </a:lvl1pPr>
          </a:lstStyle>
          <a:p>
            <a:pPr>
              <a:defRPr/>
            </a:pPr>
            <a:endParaRPr lang="en-US"/>
          </a:p>
        </p:txBody>
      </p:sp>
    </p:spTree>
  </p:cSld>
  <p:clrMapOvr>
    <a:masterClrMapping/>
  </p:clrMapOvr>
  <p:transition/>
</p:sldLayout>
</file>

<file path=ppt/slideLayouts/slideLayout8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lgn="l">
              <a:defRPr b="1">
                <a:latin typeface="Arial" pitchFamily="34" charset="0"/>
              </a:defRPr>
            </a:lvl1pPr>
          </a:lstStyle>
          <a:p>
            <a:pPr>
              <a:defRPr/>
            </a:pPr>
            <a:endParaRPr lang="en-US"/>
          </a:p>
        </p:txBody>
      </p:sp>
      <p:sp>
        <p:nvSpPr>
          <p:cNvPr id="6" name="Slide Number Placeholder 5"/>
          <p:cNvSpPr>
            <a:spLocks noGrp="1"/>
          </p:cNvSpPr>
          <p:nvPr>
            <p:ph type="sldNum" sz="quarter" idx="11"/>
          </p:nvPr>
        </p:nvSpPr>
        <p:spPr/>
        <p:txBody>
          <a:bodyPr/>
          <a:lstStyle>
            <a:lvl1pPr>
              <a:defRPr b="1"/>
            </a:lvl1pPr>
          </a:lstStyle>
          <a:p>
            <a:pPr>
              <a:defRPr/>
            </a:pPr>
            <a:fld id="{1104992A-A5CE-4A94-B10A-D3A2D944AC68}" type="slidenum">
              <a:rPr lang="en-US"/>
              <a:pPr>
                <a:defRPr/>
              </a:pPr>
              <a:t>‹#›</a:t>
            </a:fld>
            <a:endParaRPr lang="en-US"/>
          </a:p>
        </p:txBody>
      </p:sp>
      <p:sp>
        <p:nvSpPr>
          <p:cNvPr id="7" name="Date Placeholder 6"/>
          <p:cNvSpPr>
            <a:spLocks noGrp="1"/>
          </p:cNvSpPr>
          <p:nvPr>
            <p:ph type="dt" sz="half" idx="12"/>
          </p:nvPr>
        </p:nvSpPr>
        <p:spPr/>
        <p:txBody>
          <a:bodyPr/>
          <a:lstStyle>
            <a:lvl1pPr>
              <a:defRPr b="1">
                <a:latin typeface="Arial" pitchFamily="34" charset="0"/>
              </a:defRPr>
            </a:lvl1pPr>
          </a:lstStyle>
          <a:p>
            <a:pPr>
              <a:defRPr/>
            </a:pPr>
            <a:endParaRPr lang="en-US"/>
          </a:p>
        </p:txBody>
      </p:sp>
    </p:spTree>
  </p:cSld>
  <p:clrMapOvr>
    <a:masterClrMapping/>
  </p:clrMapOvr>
  <p:transition/>
</p:sldLayout>
</file>

<file path=ppt/slideLayouts/slideLayout8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lgn="l">
              <a:defRPr b="1">
                <a:latin typeface="Arial" pitchFamily="34" charset="0"/>
              </a:defRPr>
            </a:lvl1pPr>
          </a:lstStyle>
          <a:p>
            <a:pPr>
              <a:defRPr/>
            </a:pPr>
            <a:endParaRPr lang="en-US"/>
          </a:p>
        </p:txBody>
      </p:sp>
      <p:sp>
        <p:nvSpPr>
          <p:cNvPr id="5" name="Slide Number Placeholder 4"/>
          <p:cNvSpPr>
            <a:spLocks noGrp="1"/>
          </p:cNvSpPr>
          <p:nvPr>
            <p:ph type="sldNum" sz="quarter" idx="11"/>
          </p:nvPr>
        </p:nvSpPr>
        <p:spPr/>
        <p:txBody>
          <a:bodyPr/>
          <a:lstStyle>
            <a:lvl1pPr>
              <a:defRPr b="1"/>
            </a:lvl1pPr>
          </a:lstStyle>
          <a:p>
            <a:pPr>
              <a:defRPr/>
            </a:pPr>
            <a:fld id="{2D48BD7C-22C1-4106-B15E-626DEEAFD4D6}" type="slidenum">
              <a:rPr lang="en-US"/>
              <a:pPr>
                <a:defRPr/>
              </a:pPr>
              <a:t>‹#›</a:t>
            </a:fld>
            <a:endParaRPr lang="en-US"/>
          </a:p>
        </p:txBody>
      </p:sp>
      <p:sp>
        <p:nvSpPr>
          <p:cNvPr id="6" name="Date Placeholder 5"/>
          <p:cNvSpPr>
            <a:spLocks noGrp="1"/>
          </p:cNvSpPr>
          <p:nvPr>
            <p:ph type="dt" sz="half" idx="12"/>
          </p:nvPr>
        </p:nvSpPr>
        <p:spPr/>
        <p:txBody>
          <a:bodyPr/>
          <a:lstStyle>
            <a:lvl1pPr>
              <a:defRPr b="1">
                <a:latin typeface="Arial" pitchFamily="34" charset="0"/>
              </a:defRPr>
            </a:lvl1pPr>
          </a:lstStyle>
          <a:p>
            <a:pPr>
              <a:defRPr/>
            </a:pPr>
            <a:endParaRPr lang="en-US"/>
          </a:p>
        </p:txBody>
      </p:sp>
    </p:spTree>
  </p:cSld>
  <p:clrMapOvr>
    <a:masterClrMapping/>
  </p:clrMapOvr>
  <p:transition/>
</p:sldLayout>
</file>

<file path=ppt/slideLayouts/slideLayout8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lgn="l">
              <a:defRPr b="1">
                <a:latin typeface="Arial" pitchFamily="34" charset="0"/>
              </a:defRPr>
            </a:lvl1pPr>
          </a:lstStyle>
          <a:p>
            <a:pPr>
              <a:defRPr/>
            </a:pPr>
            <a:endParaRPr lang="en-US"/>
          </a:p>
        </p:txBody>
      </p:sp>
      <p:sp>
        <p:nvSpPr>
          <p:cNvPr id="5" name="Slide Number Placeholder 4"/>
          <p:cNvSpPr>
            <a:spLocks noGrp="1"/>
          </p:cNvSpPr>
          <p:nvPr>
            <p:ph type="sldNum" sz="quarter" idx="11"/>
          </p:nvPr>
        </p:nvSpPr>
        <p:spPr/>
        <p:txBody>
          <a:bodyPr/>
          <a:lstStyle>
            <a:lvl1pPr>
              <a:defRPr b="1"/>
            </a:lvl1pPr>
          </a:lstStyle>
          <a:p>
            <a:pPr>
              <a:defRPr/>
            </a:pPr>
            <a:fld id="{E513E73F-7605-4D6A-B98A-C0AB983B13BE}" type="slidenum">
              <a:rPr lang="en-US"/>
              <a:pPr>
                <a:defRPr/>
              </a:pPr>
              <a:t>‹#›</a:t>
            </a:fld>
            <a:endParaRPr lang="en-US"/>
          </a:p>
        </p:txBody>
      </p:sp>
      <p:sp>
        <p:nvSpPr>
          <p:cNvPr id="6" name="Date Placeholder 5"/>
          <p:cNvSpPr>
            <a:spLocks noGrp="1"/>
          </p:cNvSpPr>
          <p:nvPr>
            <p:ph type="dt" sz="half" idx="12"/>
          </p:nvPr>
        </p:nvSpPr>
        <p:spPr/>
        <p:txBody>
          <a:bodyPr/>
          <a:lstStyle>
            <a:lvl1pPr>
              <a:defRPr b="1">
                <a:latin typeface="Arial" pitchFamily="34" charset="0"/>
              </a:defRPr>
            </a:lvl1pPr>
          </a:lstStyle>
          <a:p>
            <a:pPr>
              <a:defRPr/>
            </a:pPr>
            <a:endParaRPr lang="en-US"/>
          </a:p>
        </p:txBody>
      </p:sp>
    </p:spTree>
  </p:cSld>
  <p:clrMapOvr>
    <a:masterClrMapping/>
  </p:clrMapOvr>
  <p:transition/>
</p:sldLayout>
</file>

<file path=ppt/slideLayouts/slideLayout896.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981200"/>
            <a:ext cx="8229600" cy="3886200"/>
          </a:xfrm>
        </p:spPr>
        <p:txBody>
          <a:bodyPr/>
          <a:lstStyle/>
          <a:p>
            <a:pPr lvl="0"/>
            <a:endParaRPr lang="en-US" noProof="0"/>
          </a:p>
        </p:txBody>
      </p:sp>
      <p:sp>
        <p:nvSpPr>
          <p:cNvPr id="4" name="Footer Placeholder 3"/>
          <p:cNvSpPr>
            <a:spLocks noGrp="1"/>
          </p:cNvSpPr>
          <p:nvPr>
            <p:ph type="ftr" sz="quarter" idx="10"/>
          </p:nvPr>
        </p:nvSpPr>
        <p:spPr/>
        <p:txBody>
          <a:bodyPr/>
          <a:lstStyle>
            <a:lvl1pPr algn="l">
              <a:defRPr b="1">
                <a:latin typeface="Arial" pitchFamily="34" charset="0"/>
              </a:defRPr>
            </a:lvl1pPr>
          </a:lstStyle>
          <a:p>
            <a:pPr>
              <a:defRPr/>
            </a:pPr>
            <a:endParaRPr lang="en-US"/>
          </a:p>
        </p:txBody>
      </p:sp>
      <p:sp>
        <p:nvSpPr>
          <p:cNvPr id="5" name="Slide Number Placeholder 4"/>
          <p:cNvSpPr>
            <a:spLocks noGrp="1"/>
          </p:cNvSpPr>
          <p:nvPr>
            <p:ph type="sldNum" sz="quarter" idx="11"/>
          </p:nvPr>
        </p:nvSpPr>
        <p:spPr/>
        <p:txBody>
          <a:bodyPr/>
          <a:lstStyle>
            <a:lvl1pPr>
              <a:defRPr b="1"/>
            </a:lvl1pPr>
          </a:lstStyle>
          <a:p>
            <a:pPr>
              <a:defRPr/>
            </a:pPr>
            <a:fld id="{E80124B7-0937-49E6-95C1-8A0A27DF65D6}" type="slidenum">
              <a:rPr lang="en-US"/>
              <a:pPr>
                <a:defRPr/>
              </a:pPr>
              <a:t>‹#›</a:t>
            </a:fld>
            <a:endParaRPr lang="en-US"/>
          </a:p>
        </p:txBody>
      </p:sp>
      <p:sp>
        <p:nvSpPr>
          <p:cNvPr id="6" name="Date Placeholder 5"/>
          <p:cNvSpPr>
            <a:spLocks noGrp="1"/>
          </p:cNvSpPr>
          <p:nvPr>
            <p:ph type="dt" sz="half" idx="12"/>
          </p:nvPr>
        </p:nvSpPr>
        <p:spPr/>
        <p:txBody>
          <a:bodyPr/>
          <a:lstStyle>
            <a:lvl1pPr>
              <a:defRPr b="1">
                <a:latin typeface="Arial" pitchFamily="34" charset="0"/>
              </a:defRPr>
            </a:lvl1pPr>
          </a:lstStyle>
          <a:p>
            <a:pPr>
              <a:defRPr/>
            </a:pPr>
            <a:endParaRPr lang="en-US"/>
          </a:p>
        </p:txBody>
      </p:sp>
    </p:spTree>
  </p:cSld>
  <p:clrMapOvr>
    <a:masterClrMapping/>
  </p:clrMapOvr>
  <p:transition/>
</p:sldLayout>
</file>

<file path=ppt/slideLayouts/slideLayout89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lgn="l">
              <a:defRPr b="1">
                <a:latin typeface="Arial" pitchFamily="34" charset="0"/>
              </a:defRPr>
            </a:lvl1pPr>
          </a:lstStyle>
          <a:p>
            <a:pPr>
              <a:defRPr/>
            </a:pPr>
            <a:endParaRPr lang="en-US"/>
          </a:p>
        </p:txBody>
      </p:sp>
      <p:sp>
        <p:nvSpPr>
          <p:cNvPr id="6" name="Slide Number Placeholder 5"/>
          <p:cNvSpPr>
            <a:spLocks noGrp="1"/>
          </p:cNvSpPr>
          <p:nvPr>
            <p:ph type="sldNum" sz="quarter" idx="11"/>
          </p:nvPr>
        </p:nvSpPr>
        <p:spPr/>
        <p:txBody>
          <a:bodyPr/>
          <a:lstStyle>
            <a:lvl1pPr>
              <a:defRPr b="1"/>
            </a:lvl1pPr>
          </a:lstStyle>
          <a:p>
            <a:pPr>
              <a:defRPr/>
            </a:pPr>
            <a:fld id="{19FAE299-4E65-4445-AFDE-9793268BFA40}" type="slidenum">
              <a:rPr lang="en-US"/>
              <a:pPr>
                <a:defRPr/>
              </a:pPr>
              <a:t>‹#›</a:t>
            </a:fld>
            <a:endParaRPr lang="en-US"/>
          </a:p>
        </p:txBody>
      </p:sp>
      <p:sp>
        <p:nvSpPr>
          <p:cNvPr id="7" name="Date Placeholder 6"/>
          <p:cNvSpPr>
            <a:spLocks noGrp="1"/>
          </p:cNvSpPr>
          <p:nvPr>
            <p:ph type="dt" sz="half" idx="12"/>
          </p:nvPr>
        </p:nvSpPr>
        <p:spPr/>
        <p:txBody>
          <a:bodyPr/>
          <a:lstStyle>
            <a:lvl1pPr>
              <a:defRPr b="1">
                <a:latin typeface="Arial" pitchFamily="34" charset="0"/>
              </a:defRPr>
            </a:lvl1pPr>
          </a:lstStyle>
          <a:p>
            <a:pPr>
              <a:defRPr/>
            </a:pPr>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7B24FF0D-A254-4E15-8B0C-BC9E15DBC4C9}" type="slidenum">
              <a:rPr lang="en-US">
                <a:solidFill>
                  <a:srgbClr val="F8F8F8"/>
                </a:solidFill>
              </a:rPr>
              <a:pPr>
                <a:defRPr/>
              </a:pPr>
              <a:t>‹#›</a:t>
            </a:fld>
            <a:endParaRPr lang="en-US">
              <a:solidFill>
                <a:srgbClr val="F8F8F8"/>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4" name="Rectangle 3"/>
          <p:cNvSpPr>
            <a:spLocks noGrp="1" noChangeArrowheads="1"/>
          </p:cNvSpPr>
          <p:nvPr>
            <p:ph type="sldNum" sz="quarter" idx="11"/>
          </p:nvPr>
        </p:nvSpPr>
        <p:spPr>
          <a:ln/>
        </p:spPr>
        <p:txBody>
          <a:bodyPr/>
          <a:lstStyle>
            <a:lvl1pPr>
              <a:defRPr/>
            </a:lvl1pPr>
          </a:lstStyle>
          <a:p>
            <a:pPr>
              <a:defRPr/>
            </a:pPr>
            <a:fld id="{0B56131F-317E-4039-B77B-355B63143BAC}" type="slidenum">
              <a:rPr lang="en-US">
                <a:solidFill>
                  <a:srgbClr val="F8F8F8"/>
                </a:solidFill>
              </a:rPr>
              <a:pPr>
                <a:defRPr/>
              </a:pPr>
              <a:t>‹#›</a:t>
            </a:fld>
            <a:endParaRPr lang="en-US">
              <a:solidFill>
                <a:srgbClr val="F8F8F8"/>
              </a:solidFill>
            </a:endParaRPr>
          </a:p>
        </p:txBody>
      </p:sp>
      <p:sp>
        <p:nvSpPr>
          <p:cNvPr id="5"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3" name="Rectangle 3"/>
          <p:cNvSpPr>
            <a:spLocks noGrp="1" noChangeArrowheads="1"/>
          </p:cNvSpPr>
          <p:nvPr>
            <p:ph type="sldNum" sz="quarter" idx="11"/>
          </p:nvPr>
        </p:nvSpPr>
        <p:spPr>
          <a:ln/>
        </p:spPr>
        <p:txBody>
          <a:bodyPr/>
          <a:lstStyle>
            <a:lvl1pPr>
              <a:defRPr/>
            </a:lvl1pPr>
          </a:lstStyle>
          <a:p>
            <a:pPr>
              <a:defRPr/>
            </a:pPr>
            <a:fld id="{345EEEF5-157F-4AF5-B824-E56CC0C5A447}" type="slidenum">
              <a:rPr lang="en-US">
                <a:solidFill>
                  <a:srgbClr val="F8F8F8"/>
                </a:solidFill>
              </a:rPr>
              <a:pPr>
                <a:defRPr/>
              </a:pPr>
              <a:t>‹#›</a:t>
            </a:fld>
            <a:endParaRPr lang="en-US">
              <a:solidFill>
                <a:srgbClr val="F8F8F8"/>
              </a:solidFill>
            </a:endParaRPr>
          </a:p>
        </p:txBody>
      </p:sp>
      <p:sp>
        <p:nvSpPr>
          <p:cNvPr id="4"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1B98C56E-2797-4808-841B-8D6ABFF60CEA}" type="slidenum">
              <a:rPr lang="en-US">
                <a:solidFill>
                  <a:srgbClr val="F8F8F8"/>
                </a:solidFill>
              </a:rPr>
              <a:pPr>
                <a:defRPr/>
              </a:pPr>
              <a:t>‹#›</a:t>
            </a:fld>
            <a:endParaRPr lang="en-US">
              <a:solidFill>
                <a:srgbClr val="F8F8F8"/>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7B24FF0D-A254-4E15-8B0C-BC9E15DBC4C9}" type="slidenum">
              <a:rPr lang="en-US">
                <a:solidFill>
                  <a:srgbClr val="F8F8F8"/>
                </a:solidFill>
              </a:rPr>
              <a:pPr>
                <a:defRPr/>
              </a:pPr>
              <a:t>‹#›</a:t>
            </a:fld>
            <a:endParaRPr lang="en-US">
              <a:solidFill>
                <a:srgbClr val="F8F8F8"/>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CE7E5E71-04EA-43B1-800C-E4CE82FF170A}"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71D0B9DB-E2F8-4FB9-AF9E-52CE41047761}"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981200"/>
            <a:ext cx="8229600" cy="3886200"/>
          </a:xfrm>
        </p:spPr>
        <p:txBody>
          <a:bodyPr/>
          <a:lstStyle/>
          <a:p>
            <a:pPr lvl="0"/>
            <a:endParaRPr lang="en-US" noProof="0" smtClean="0"/>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6875854D-1451-4E44-8665-53A9A243B42C}"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981200"/>
            <a:ext cx="8229600" cy="3886200"/>
          </a:xfrm>
        </p:spPr>
        <p:txBody>
          <a:bodyPr/>
          <a:lstStyle/>
          <a:p>
            <a:pPr lvl="0"/>
            <a:endParaRPr lang="en-US" noProof="0" smtClean="0"/>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F1599235-4DC5-4BE0-9D1B-B8AEAE130867}"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A6315ED1-3573-481B-B28B-4BB415E3D67E}" type="slidenum">
              <a:rPr lang="en-US">
                <a:solidFill>
                  <a:srgbClr val="F8F8F8"/>
                </a:solidFill>
              </a:rPr>
              <a:pPr>
                <a:defRPr/>
              </a:pPr>
              <a:t>‹#›</a:t>
            </a:fld>
            <a:endParaRPr lang="en-US">
              <a:solidFill>
                <a:srgbClr val="F8F8F8"/>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p:spPr>
          <p:txBody>
            <a:bodyPr wrap="none" anchor="ctr"/>
            <a:lstStyle/>
            <a:p>
              <a:pPr algn="ctr" fontAlgn="base">
                <a:spcBef>
                  <a:spcPct val="0"/>
                </a:spcBef>
                <a:spcAft>
                  <a:spcPct val="0"/>
                </a:spcAft>
                <a:defRPr/>
              </a:pPr>
              <a:endParaRPr lang="en-US" sz="2400">
                <a:solidFill>
                  <a:srgbClr val="F8F8F8"/>
                </a:solidFill>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grpSp>
          <p:nvGrpSpPr>
            <p:cNvPr id="3"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grpSp>
      </p:grpSp>
      <p:pic>
        <p:nvPicPr>
          <p:cNvPr id="18" name="Picture 21" descr="Glendon colored logo"/>
          <p:cNvPicPr>
            <a:picLocks noChangeAspect="1" noChangeArrowheads="1"/>
          </p:cNvPicPr>
          <p:nvPr/>
        </p:nvPicPr>
        <p:blipFill>
          <a:blip r:embed="rId2" cstate="print"/>
          <a:srcRect/>
          <a:stretch>
            <a:fillRect/>
          </a:stretch>
        </p:blipFill>
        <p:spPr bwMode="auto">
          <a:xfrm>
            <a:off x="0" y="685800"/>
            <a:ext cx="2935288" cy="3544888"/>
          </a:xfrm>
          <a:prstGeom prst="rect">
            <a:avLst/>
          </a:prstGeom>
          <a:noFill/>
          <a:ln w="9525">
            <a:noFill/>
            <a:miter lim="800000"/>
            <a:headEnd/>
            <a:tailEnd/>
          </a:ln>
        </p:spPr>
      </p:pic>
      <p:sp>
        <p:nvSpPr>
          <p:cNvPr id="4115"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en-US"/>
              <a:t>Click to edit Master title style</a:t>
            </a:r>
          </a:p>
        </p:txBody>
      </p:sp>
      <p:sp>
        <p:nvSpPr>
          <p:cNvPr id="4116"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en-US"/>
              <a:t>Click to edit Master subtitle style</a:t>
            </a:r>
          </a:p>
        </p:txBody>
      </p:sp>
      <p:sp>
        <p:nvSpPr>
          <p:cNvPr id="19" name="Rectangle 16"/>
          <p:cNvSpPr>
            <a:spLocks noGrp="1" noChangeArrowheads="1"/>
          </p:cNvSpPr>
          <p:nvPr>
            <p:ph type="dt" sz="half" idx="10"/>
          </p:nvPr>
        </p:nvSpPr>
        <p:spPr>
          <a:xfrm>
            <a:off x="457200" y="6248400"/>
            <a:ext cx="2133600" cy="457200"/>
          </a:xfrm>
        </p:spPr>
        <p:txBody>
          <a:bodyPr/>
          <a:lstStyle>
            <a:lvl1pPr>
              <a:defRPr/>
            </a:lvl1pPr>
          </a:lstStyle>
          <a:p>
            <a:pPr>
              <a:defRPr/>
            </a:pPr>
            <a:endParaRPr lang="en-US">
              <a:solidFill>
                <a:srgbClr val="F8F8F8"/>
              </a:solidFill>
            </a:endParaRPr>
          </a:p>
        </p:txBody>
      </p:sp>
      <p:sp>
        <p:nvSpPr>
          <p:cNvPr id="20" name="Rectangle 17"/>
          <p:cNvSpPr>
            <a:spLocks noGrp="1" noChangeArrowheads="1"/>
          </p:cNvSpPr>
          <p:nvPr>
            <p:ph type="ftr" sz="quarter" idx="11"/>
          </p:nvPr>
        </p:nvSpPr>
        <p:spPr/>
        <p:txBody>
          <a:bodyPr/>
          <a:lstStyle>
            <a:lvl1pPr>
              <a:defRPr/>
            </a:lvl1pPr>
          </a:lstStyle>
          <a:p>
            <a:pPr>
              <a:defRPr/>
            </a:pPr>
            <a:endParaRPr lang="en-US">
              <a:solidFill>
                <a:srgbClr val="F8F8F8"/>
              </a:solidFill>
            </a:endParaRPr>
          </a:p>
        </p:txBody>
      </p:sp>
      <p:sp>
        <p:nvSpPr>
          <p:cNvPr id="21" name="Rectangle 18"/>
          <p:cNvSpPr>
            <a:spLocks noGrp="1" noChangeArrowheads="1"/>
          </p:cNvSpPr>
          <p:nvPr>
            <p:ph type="sldNum" sz="quarter" idx="12"/>
          </p:nvPr>
        </p:nvSpPr>
        <p:spPr/>
        <p:txBody>
          <a:bodyPr/>
          <a:lstStyle>
            <a:lvl1pPr>
              <a:defRPr/>
            </a:lvl1pPr>
          </a:lstStyle>
          <a:p>
            <a:pPr>
              <a:defRPr/>
            </a:pPr>
            <a:fld id="{816B325D-430D-4CA6-A892-DE0DA0B54634}" type="slidenum">
              <a:rPr lang="en-US">
                <a:solidFill>
                  <a:srgbClr val="F8F8F8"/>
                </a:solidFill>
              </a:rPr>
              <a:pPr>
                <a:defRPr/>
              </a:pPr>
              <a:t>‹#›</a:t>
            </a:fld>
            <a:endParaRPr lang="en-US">
              <a:solidFill>
                <a:srgbClr val="F8F8F8"/>
              </a:solidFill>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34.xml"/><Relationship Id="rId13" Type="http://schemas.openxmlformats.org/officeDocument/2006/relationships/slideLayout" Target="../slideLayouts/slideLayout139.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slideLayout" Target="../slideLayouts/slideLayout138.xml"/><Relationship Id="rId2" Type="http://schemas.openxmlformats.org/officeDocument/2006/relationships/slideLayout" Target="../slideLayouts/slideLayout128.xml"/><Relationship Id="rId16" Type="http://schemas.openxmlformats.org/officeDocument/2006/relationships/image" Target="../media/image1.jpeg"/><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slideLayout" Target="../slideLayouts/slideLayout137.xml"/><Relationship Id="rId5" Type="http://schemas.openxmlformats.org/officeDocument/2006/relationships/slideLayout" Target="../slideLayouts/slideLayout131.xml"/><Relationship Id="rId15" Type="http://schemas.openxmlformats.org/officeDocument/2006/relationships/theme" Target="../theme/theme10.xml"/><Relationship Id="rId10" Type="http://schemas.openxmlformats.org/officeDocument/2006/relationships/slideLayout" Target="../slideLayouts/slideLayout136.xml"/><Relationship Id="rId4" Type="http://schemas.openxmlformats.org/officeDocument/2006/relationships/slideLayout" Target="../slideLayouts/slideLayout130.xml"/><Relationship Id="rId9" Type="http://schemas.openxmlformats.org/officeDocument/2006/relationships/slideLayout" Target="../slideLayouts/slideLayout135.xml"/><Relationship Id="rId14" Type="http://schemas.openxmlformats.org/officeDocument/2006/relationships/slideLayout" Target="../slideLayouts/slideLayout14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48.xml"/><Relationship Id="rId13" Type="http://schemas.openxmlformats.org/officeDocument/2006/relationships/slideLayout" Target="../slideLayouts/slideLayout153.xml"/><Relationship Id="rId3" Type="http://schemas.openxmlformats.org/officeDocument/2006/relationships/slideLayout" Target="../slideLayouts/slideLayout143.xml"/><Relationship Id="rId7" Type="http://schemas.openxmlformats.org/officeDocument/2006/relationships/slideLayout" Target="../slideLayouts/slideLayout147.xml"/><Relationship Id="rId12" Type="http://schemas.openxmlformats.org/officeDocument/2006/relationships/slideLayout" Target="../slideLayouts/slideLayout152.xml"/><Relationship Id="rId2" Type="http://schemas.openxmlformats.org/officeDocument/2006/relationships/slideLayout" Target="../slideLayouts/slideLayout142.xml"/><Relationship Id="rId16" Type="http://schemas.openxmlformats.org/officeDocument/2006/relationships/image" Target="../media/image1.jpeg"/><Relationship Id="rId1" Type="http://schemas.openxmlformats.org/officeDocument/2006/relationships/slideLayout" Target="../slideLayouts/slideLayout141.xml"/><Relationship Id="rId6" Type="http://schemas.openxmlformats.org/officeDocument/2006/relationships/slideLayout" Target="../slideLayouts/slideLayout146.xml"/><Relationship Id="rId11" Type="http://schemas.openxmlformats.org/officeDocument/2006/relationships/slideLayout" Target="../slideLayouts/slideLayout151.xml"/><Relationship Id="rId5" Type="http://schemas.openxmlformats.org/officeDocument/2006/relationships/slideLayout" Target="../slideLayouts/slideLayout145.xml"/><Relationship Id="rId15" Type="http://schemas.openxmlformats.org/officeDocument/2006/relationships/theme" Target="../theme/theme11.xml"/><Relationship Id="rId10" Type="http://schemas.openxmlformats.org/officeDocument/2006/relationships/slideLayout" Target="../slideLayouts/slideLayout150.xml"/><Relationship Id="rId4" Type="http://schemas.openxmlformats.org/officeDocument/2006/relationships/slideLayout" Target="../slideLayouts/slideLayout144.xml"/><Relationship Id="rId9" Type="http://schemas.openxmlformats.org/officeDocument/2006/relationships/slideLayout" Target="../slideLayouts/slideLayout149.xml"/><Relationship Id="rId14" Type="http://schemas.openxmlformats.org/officeDocument/2006/relationships/slideLayout" Target="../slideLayouts/slideLayout154.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slideLayout" Target="../slideLayouts/slideLayout167.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slideLayout" Target="../slideLayouts/slideLayout166.xml"/><Relationship Id="rId2" Type="http://schemas.openxmlformats.org/officeDocument/2006/relationships/slideLayout" Target="../slideLayouts/slideLayout156.xml"/><Relationship Id="rId16" Type="http://schemas.openxmlformats.org/officeDocument/2006/relationships/image" Target="../media/image1.jpeg"/><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5" Type="http://schemas.openxmlformats.org/officeDocument/2006/relationships/theme" Target="../theme/theme12.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 Id="rId14" Type="http://schemas.openxmlformats.org/officeDocument/2006/relationships/slideLayout" Target="../slideLayouts/slideLayout168.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slideLayout" Target="../slideLayouts/slideLayout181.xml"/><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slideLayout" Target="../slideLayouts/slideLayout180.xml"/><Relationship Id="rId2" Type="http://schemas.openxmlformats.org/officeDocument/2006/relationships/slideLayout" Target="../slideLayouts/slideLayout170.xml"/><Relationship Id="rId16" Type="http://schemas.openxmlformats.org/officeDocument/2006/relationships/image" Target="../media/image1.jpeg"/><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5" Type="http://schemas.openxmlformats.org/officeDocument/2006/relationships/theme" Target="../theme/theme1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 Id="rId14" Type="http://schemas.openxmlformats.org/officeDocument/2006/relationships/slideLayout" Target="../slideLayouts/slideLayout182.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90.xml"/><Relationship Id="rId13" Type="http://schemas.openxmlformats.org/officeDocument/2006/relationships/slideLayout" Target="../slideLayouts/slideLayout195.xml"/><Relationship Id="rId3" Type="http://schemas.openxmlformats.org/officeDocument/2006/relationships/slideLayout" Target="../slideLayouts/slideLayout185.xml"/><Relationship Id="rId7" Type="http://schemas.openxmlformats.org/officeDocument/2006/relationships/slideLayout" Target="../slideLayouts/slideLayout189.xml"/><Relationship Id="rId12" Type="http://schemas.openxmlformats.org/officeDocument/2006/relationships/slideLayout" Target="../slideLayouts/slideLayout194.xml"/><Relationship Id="rId2" Type="http://schemas.openxmlformats.org/officeDocument/2006/relationships/slideLayout" Target="../slideLayouts/slideLayout184.xml"/><Relationship Id="rId16" Type="http://schemas.openxmlformats.org/officeDocument/2006/relationships/image" Target="../media/image1.jpeg"/><Relationship Id="rId1" Type="http://schemas.openxmlformats.org/officeDocument/2006/relationships/slideLayout" Target="../slideLayouts/slideLayout183.xml"/><Relationship Id="rId6" Type="http://schemas.openxmlformats.org/officeDocument/2006/relationships/slideLayout" Target="../slideLayouts/slideLayout188.xml"/><Relationship Id="rId11" Type="http://schemas.openxmlformats.org/officeDocument/2006/relationships/slideLayout" Target="../slideLayouts/slideLayout193.xml"/><Relationship Id="rId5" Type="http://schemas.openxmlformats.org/officeDocument/2006/relationships/slideLayout" Target="../slideLayouts/slideLayout187.xml"/><Relationship Id="rId15" Type="http://schemas.openxmlformats.org/officeDocument/2006/relationships/theme" Target="../theme/theme14.xml"/><Relationship Id="rId10" Type="http://schemas.openxmlformats.org/officeDocument/2006/relationships/slideLayout" Target="../slideLayouts/slideLayout192.xml"/><Relationship Id="rId4" Type="http://schemas.openxmlformats.org/officeDocument/2006/relationships/slideLayout" Target="../slideLayouts/slideLayout186.xml"/><Relationship Id="rId9" Type="http://schemas.openxmlformats.org/officeDocument/2006/relationships/slideLayout" Target="../slideLayouts/slideLayout191.xml"/><Relationship Id="rId14" Type="http://schemas.openxmlformats.org/officeDocument/2006/relationships/slideLayout" Target="../slideLayouts/slideLayout196.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204.xml"/><Relationship Id="rId13" Type="http://schemas.openxmlformats.org/officeDocument/2006/relationships/slideLayout" Target="../slideLayouts/slideLayout209.xml"/><Relationship Id="rId3" Type="http://schemas.openxmlformats.org/officeDocument/2006/relationships/slideLayout" Target="../slideLayouts/slideLayout199.xml"/><Relationship Id="rId7" Type="http://schemas.openxmlformats.org/officeDocument/2006/relationships/slideLayout" Target="../slideLayouts/slideLayout203.xml"/><Relationship Id="rId12" Type="http://schemas.openxmlformats.org/officeDocument/2006/relationships/slideLayout" Target="../slideLayouts/slideLayout208.xml"/><Relationship Id="rId2" Type="http://schemas.openxmlformats.org/officeDocument/2006/relationships/slideLayout" Target="../slideLayouts/slideLayout198.xml"/><Relationship Id="rId16" Type="http://schemas.openxmlformats.org/officeDocument/2006/relationships/image" Target="../media/image1.jpeg"/><Relationship Id="rId1" Type="http://schemas.openxmlformats.org/officeDocument/2006/relationships/slideLayout" Target="../slideLayouts/slideLayout197.xml"/><Relationship Id="rId6" Type="http://schemas.openxmlformats.org/officeDocument/2006/relationships/slideLayout" Target="../slideLayouts/slideLayout202.xml"/><Relationship Id="rId11" Type="http://schemas.openxmlformats.org/officeDocument/2006/relationships/slideLayout" Target="../slideLayouts/slideLayout207.xml"/><Relationship Id="rId5" Type="http://schemas.openxmlformats.org/officeDocument/2006/relationships/slideLayout" Target="../slideLayouts/slideLayout201.xml"/><Relationship Id="rId15" Type="http://schemas.openxmlformats.org/officeDocument/2006/relationships/theme" Target="../theme/theme15.xml"/><Relationship Id="rId10" Type="http://schemas.openxmlformats.org/officeDocument/2006/relationships/slideLayout" Target="../slideLayouts/slideLayout206.xml"/><Relationship Id="rId4" Type="http://schemas.openxmlformats.org/officeDocument/2006/relationships/slideLayout" Target="../slideLayouts/slideLayout200.xml"/><Relationship Id="rId9" Type="http://schemas.openxmlformats.org/officeDocument/2006/relationships/slideLayout" Target="../slideLayouts/slideLayout205.xml"/><Relationship Id="rId14" Type="http://schemas.openxmlformats.org/officeDocument/2006/relationships/slideLayout" Target="../slideLayouts/slideLayout210.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218.xml"/><Relationship Id="rId13" Type="http://schemas.openxmlformats.org/officeDocument/2006/relationships/slideLayout" Target="../slideLayouts/slideLayout223.xml"/><Relationship Id="rId3" Type="http://schemas.openxmlformats.org/officeDocument/2006/relationships/slideLayout" Target="../slideLayouts/slideLayout213.xml"/><Relationship Id="rId7" Type="http://schemas.openxmlformats.org/officeDocument/2006/relationships/slideLayout" Target="../slideLayouts/slideLayout217.xml"/><Relationship Id="rId12" Type="http://schemas.openxmlformats.org/officeDocument/2006/relationships/slideLayout" Target="../slideLayouts/slideLayout222.xml"/><Relationship Id="rId2" Type="http://schemas.openxmlformats.org/officeDocument/2006/relationships/slideLayout" Target="../slideLayouts/slideLayout212.xml"/><Relationship Id="rId16" Type="http://schemas.openxmlformats.org/officeDocument/2006/relationships/image" Target="../media/image1.jpeg"/><Relationship Id="rId1" Type="http://schemas.openxmlformats.org/officeDocument/2006/relationships/slideLayout" Target="../slideLayouts/slideLayout211.xml"/><Relationship Id="rId6" Type="http://schemas.openxmlformats.org/officeDocument/2006/relationships/slideLayout" Target="../slideLayouts/slideLayout216.xml"/><Relationship Id="rId11" Type="http://schemas.openxmlformats.org/officeDocument/2006/relationships/slideLayout" Target="../slideLayouts/slideLayout221.xml"/><Relationship Id="rId5" Type="http://schemas.openxmlformats.org/officeDocument/2006/relationships/slideLayout" Target="../slideLayouts/slideLayout215.xml"/><Relationship Id="rId15" Type="http://schemas.openxmlformats.org/officeDocument/2006/relationships/theme" Target="../theme/theme16.xml"/><Relationship Id="rId10" Type="http://schemas.openxmlformats.org/officeDocument/2006/relationships/slideLayout" Target="../slideLayouts/slideLayout220.xml"/><Relationship Id="rId4" Type="http://schemas.openxmlformats.org/officeDocument/2006/relationships/slideLayout" Target="../slideLayouts/slideLayout214.xml"/><Relationship Id="rId9" Type="http://schemas.openxmlformats.org/officeDocument/2006/relationships/slideLayout" Target="../slideLayouts/slideLayout219.xml"/><Relationship Id="rId14" Type="http://schemas.openxmlformats.org/officeDocument/2006/relationships/slideLayout" Target="../slideLayouts/slideLayout22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32.xml"/><Relationship Id="rId13" Type="http://schemas.openxmlformats.org/officeDocument/2006/relationships/slideLayout" Target="../slideLayouts/slideLayout237.xml"/><Relationship Id="rId3" Type="http://schemas.openxmlformats.org/officeDocument/2006/relationships/slideLayout" Target="../slideLayouts/slideLayout227.xml"/><Relationship Id="rId7" Type="http://schemas.openxmlformats.org/officeDocument/2006/relationships/slideLayout" Target="../slideLayouts/slideLayout231.xml"/><Relationship Id="rId12" Type="http://schemas.openxmlformats.org/officeDocument/2006/relationships/slideLayout" Target="../slideLayouts/slideLayout236.xml"/><Relationship Id="rId2" Type="http://schemas.openxmlformats.org/officeDocument/2006/relationships/slideLayout" Target="../slideLayouts/slideLayout226.xml"/><Relationship Id="rId16" Type="http://schemas.openxmlformats.org/officeDocument/2006/relationships/image" Target="../media/image1.jpeg"/><Relationship Id="rId1" Type="http://schemas.openxmlformats.org/officeDocument/2006/relationships/slideLayout" Target="../slideLayouts/slideLayout225.xml"/><Relationship Id="rId6" Type="http://schemas.openxmlformats.org/officeDocument/2006/relationships/slideLayout" Target="../slideLayouts/slideLayout230.xml"/><Relationship Id="rId11" Type="http://schemas.openxmlformats.org/officeDocument/2006/relationships/slideLayout" Target="../slideLayouts/slideLayout235.xml"/><Relationship Id="rId5" Type="http://schemas.openxmlformats.org/officeDocument/2006/relationships/slideLayout" Target="../slideLayouts/slideLayout229.xml"/><Relationship Id="rId15" Type="http://schemas.openxmlformats.org/officeDocument/2006/relationships/theme" Target="../theme/theme17.xml"/><Relationship Id="rId10" Type="http://schemas.openxmlformats.org/officeDocument/2006/relationships/slideLayout" Target="../slideLayouts/slideLayout234.xml"/><Relationship Id="rId4" Type="http://schemas.openxmlformats.org/officeDocument/2006/relationships/slideLayout" Target="../slideLayouts/slideLayout228.xml"/><Relationship Id="rId9" Type="http://schemas.openxmlformats.org/officeDocument/2006/relationships/slideLayout" Target="../slideLayouts/slideLayout233.xml"/><Relationship Id="rId14" Type="http://schemas.openxmlformats.org/officeDocument/2006/relationships/slideLayout" Target="../slideLayouts/slideLayout238.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46.xml"/><Relationship Id="rId13" Type="http://schemas.openxmlformats.org/officeDocument/2006/relationships/slideLayout" Target="../slideLayouts/slideLayout251.xml"/><Relationship Id="rId3" Type="http://schemas.openxmlformats.org/officeDocument/2006/relationships/slideLayout" Target="../slideLayouts/slideLayout241.xml"/><Relationship Id="rId7" Type="http://schemas.openxmlformats.org/officeDocument/2006/relationships/slideLayout" Target="../slideLayouts/slideLayout245.xml"/><Relationship Id="rId12" Type="http://schemas.openxmlformats.org/officeDocument/2006/relationships/slideLayout" Target="../slideLayouts/slideLayout250.xml"/><Relationship Id="rId2" Type="http://schemas.openxmlformats.org/officeDocument/2006/relationships/slideLayout" Target="../slideLayouts/slideLayout240.xml"/><Relationship Id="rId16" Type="http://schemas.openxmlformats.org/officeDocument/2006/relationships/image" Target="../media/image1.jpeg"/><Relationship Id="rId1" Type="http://schemas.openxmlformats.org/officeDocument/2006/relationships/slideLayout" Target="../slideLayouts/slideLayout239.xml"/><Relationship Id="rId6" Type="http://schemas.openxmlformats.org/officeDocument/2006/relationships/slideLayout" Target="../slideLayouts/slideLayout244.xml"/><Relationship Id="rId11" Type="http://schemas.openxmlformats.org/officeDocument/2006/relationships/slideLayout" Target="../slideLayouts/slideLayout249.xml"/><Relationship Id="rId5" Type="http://schemas.openxmlformats.org/officeDocument/2006/relationships/slideLayout" Target="../slideLayouts/slideLayout243.xml"/><Relationship Id="rId15" Type="http://schemas.openxmlformats.org/officeDocument/2006/relationships/theme" Target="../theme/theme18.xml"/><Relationship Id="rId10" Type="http://schemas.openxmlformats.org/officeDocument/2006/relationships/slideLayout" Target="../slideLayouts/slideLayout248.xml"/><Relationship Id="rId4" Type="http://schemas.openxmlformats.org/officeDocument/2006/relationships/slideLayout" Target="../slideLayouts/slideLayout242.xml"/><Relationship Id="rId9" Type="http://schemas.openxmlformats.org/officeDocument/2006/relationships/slideLayout" Target="../slideLayouts/slideLayout247.xml"/><Relationship Id="rId14" Type="http://schemas.openxmlformats.org/officeDocument/2006/relationships/slideLayout" Target="../slideLayouts/slideLayout252.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60.xml"/><Relationship Id="rId13" Type="http://schemas.openxmlformats.org/officeDocument/2006/relationships/slideLayout" Target="../slideLayouts/slideLayout265.xml"/><Relationship Id="rId3" Type="http://schemas.openxmlformats.org/officeDocument/2006/relationships/slideLayout" Target="../slideLayouts/slideLayout255.xml"/><Relationship Id="rId7" Type="http://schemas.openxmlformats.org/officeDocument/2006/relationships/slideLayout" Target="../slideLayouts/slideLayout259.xml"/><Relationship Id="rId12" Type="http://schemas.openxmlformats.org/officeDocument/2006/relationships/slideLayout" Target="../slideLayouts/slideLayout264.xml"/><Relationship Id="rId2" Type="http://schemas.openxmlformats.org/officeDocument/2006/relationships/slideLayout" Target="../slideLayouts/slideLayout254.xml"/><Relationship Id="rId16" Type="http://schemas.openxmlformats.org/officeDocument/2006/relationships/image" Target="../media/image1.jpeg"/><Relationship Id="rId1" Type="http://schemas.openxmlformats.org/officeDocument/2006/relationships/slideLayout" Target="../slideLayouts/slideLayout253.xml"/><Relationship Id="rId6" Type="http://schemas.openxmlformats.org/officeDocument/2006/relationships/slideLayout" Target="../slideLayouts/slideLayout258.xml"/><Relationship Id="rId11" Type="http://schemas.openxmlformats.org/officeDocument/2006/relationships/slideLayout" Target="../slideLayouts/slideLayout263.xml"/><Relationship Id="rId5" Type="http://schemas.openxmlformats.org/officeDocument/2006/relationships/slideLayout" Target="../slideLayouts/slideLayout257.xml"/><Relationship Id="rId15" Type="http://schemas.openxmlformats.org/officeDocument/2006/relationships/theme" Target="../theme/theme19.xml"/><Relationship Id="rId10" Type="http://schemas.openxmlformats.org/officeDocument/2006/relationships/slideLayout" Target="../slideLayouts/slideLayout262.xml"/><Relationship Id="rId4" Type="http://schemas.openxmlformats.org/officeDocument/2006/relationships/slideLayout" Target="../slideLayouts/slideLayout256.xml"/><Relationship Id="rId9" Type="http://schemas.openxmlformats.org/officeDocument/2006/relationships/slideLayout" Target="../slideLayouts/slideLayout261.xml"/><Relationship Id="rId14" Type="http://schemas.openxmlformats.org/officeDocument/2006/relationships/slideLayout" Target="../slideLayouts/slideLayout26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image" Target="../media/image1.jpe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74.xml"/><Relationship Id="rId13" Type="http://schemas.openxmlformats.org/officeDocument/2006/relationships/slideLayout" Target="../slideLayouts/slideLayout279.xml"/><Relationship Id="rId3" Type="http://schemas.openxmlformats.org/officeDocument/2006/relationships/slideLayout" Target="../slideLayouts/slideLayout269.xml"/><Relationship Id="rId7" Type="http://schemas.openxmlformats.org/officeDocument/2006/relationships/slideLayout" Target="../slideLayouts/slideLayout273.xml"/><Relationship Id="rId12" Type="http://schemas.openxmlformats.org/officeDocument/2006/relationships/slideLayout" Target="../slideLayouts/slideLayout278.xml"/><Relationship Id="rId2" Type="http://schemas.openxmlformats.org/officeDocument/2006/relationships/slideLayout" Target="../slideLayouts/slideLayout268.xml"/><Relationship Id="rId16" Type="http://schemas.openxmlformats.org/officeDocument/2006/relationships/image" Target="../media/image1.jpeg"/><Relationship Id="rId1" Type="http://schemas.openxmlformats.org/officeDocument/2006/relationships/slideLayout" Target="../slideLayouts/slideLayout267.xml"/><Relationship Id="rId6" Type="http://schemas.openxmlformats.org/officeDocument/2006/relationships/slideLayout" Target="../slideLayouts/slideLayout272.xml"/><Relationship Id="rId11" Type="http://schemas.openxmlformats.org/officeDocument/2006/relationships/slideLayout" Target="../slideLayouts/slideLayout277.xml"/><Relationship Id="rId5" Type="http://schemas.openxmlformats.org/officeDocument/2006/relationships/slideLayout" Target="../slideLayouts/slideLayout271.xml"/><Relationship Id="rId15" Type="http://schemas.openxmlformats.org/officeDocument/2006/relationships/theme" Target="../theme/theme20.xml"/><Relationship Id="rId10" Type="http://schemas.openxmlformats.org/officeDocument/2006/relationships/slideLayout" Target="../slideLayouts/slideLayout276.xml"/><Relationship Id="rId4" Type="http://schemas.openxmlformats.org/officeDocument/2006/relationships/slideLayout" Target="../slideLayouts/slideLayout270.xml"/><Relationship Id="rId9" Type="http://schemas.openxmlformats.org/officeDocument/2006/relationships/slideLayout" Target="../slideLayouts/slideLayout275.xml"/><Relationship Id="rId14" Type="http://schemas.openxmlformats.org/officeDocument/2006/relationships/slideLayout" Target="../slideLayouts/slideLayout280.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88.xml"/><Relationship Id="rId13" Type="http://schemas.openxmlformats.org/officeDocument/2006/relationships/slideLayout" Target="../slideLayouts/slideLayout293.xml"/><Relationship Id="rId3" Type="http://schemas.openxmlformats.org/officeDocument/2006/relationships/slideLayout" Target="../slideLayouts/slideLayout283.xml"/><Relationship Id="rId7" Type="http://schemas.openxmlformats.org/officeDocument/2006/relationships/slideLayout" Target="../slideLayouts/slideLayout287.xml"/><Relationship Id="rId12" Type="http://schemas.openxmlformats.org/officeDocument/2006/relationships/slideLayout" Target="../slideLayouts/slideLayout292.xml"/><Relationship Id="rId2" Type="http://schemas.openxmlformats.org/officeDocument/2006/relationships/slideLayout" Target="../slideLayouts/slideLayout282.xml"/><Relationship Id="rId16" Type="http://schemas.openxmlformats.org/officeDocument/2006/relationships/image" Target="../media/image1.jpeg"/><Relationship Id="rId1" Type="http://schemas.openxmlformats.org/officeDocument/2006/relationships/slideLayout" Target="../slideLayouts/slideLayout281.xml"/><Relationship Id="rId6" Type="http://schemas.openxmlformats.org/officeDocument/2006/relationships/slideLayout" Target="../slideLayouts/slideLayout286.xml"/><Relationship Id="rId11" Type="http://schemas.openxmlformats.org/officeDocument/2006/relationships/slideLayout" Target="../slideLayouts/slideLayout291.xml"/><Relationship Id="rId5" Type="http://schemas.openxmlformats.org/officeDocument/2006/relationships/slideLayout" Target="../slideLayouts/slideLayout285.xml"/><Relationship Id="rId15" Type="http://schemas.openxmlformats.org/officeDocument/2006/relationships/theme" Target="../theme/theme21.xml"/><Relationship Id="rId10" Type="http://schemas.openxmlformats.org/officeDocument/2006/relationships/slideLayout" Target="../slideLayouts/slideLayout290.xml"/><Relationship Id="rId4" Type="http://schemas.openxmlformats.org/officeDocument/2006/relationships/slideLayout" Target="../slideLayouts/slideLayout284.xml"/><Relationship Id="rId9" Type="http://schemas.openxmlformats.org/officeDocument/2006/relationships/slideLayout" Target="../slideLayouts/slideLayout289.xml"/><Relationship Id="rId14" Type="http://schemas.openxmlformats.org/officeDocument/2006/relationships/slideLayout" Target="../slideLayouts/slideLayout294.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302.xml"/><Relationship Id="rId13" Type="http://schemas.openxmlformats.org/officeDocument/2006/relationships/slideLayout" Target="../slideLayouts/slideLayout307.xml"/><Relationship Id="rId3" Type="http://schemas.openxmlformats.org/officeDocument/2006/relationships/slideLayout" Target="../slideLayouts/slideLayout297.xml"/><Relationship Id="rId7" Type="http://schemas.openxmlformats.org/officeDocument/2006/relationships/slideLayout" Target="../slideLayouts/slideLayout301.xml"/><Relationship Id="rId12" Type="http://schemas.openxmlformats.org/officeDocument/2006/relationships/slideLayout" Target="../slideLayouts/slideLayout306.xml"/><Relationship Id="rId2" Type="http://schemas.openxmlformats.org/officeDocument/2006/relationships/slideLayout" Target="../slideLayouts/slideLayout296.xml"/><Relationship Id="rId16" Type="http://schemas.openxmlformats.org/officeDocument/2006/relationships/image" Target="../media/image1.jpeg"/><Relationship Id="rId1" Type="http://schemas.openxmlformats.org/officeDocument/2006/relationships/slideLayout" Target="../slideLayouts/slideLayout295.xml"/><Relationship Id="rId6" Type="http://schemas.openxmlformats.org/officeDocument/2006/relationships/slideLayout" Target="../slideLayouts/slideLayout300.xml"/><Relationship Id="rId11" Type="http://schemas.openxmlformats.org/officeDocument/2006/relationships/slideLayout" Target="../slideLayouts/slideLayout305.xml"/><Relationship Id="rId5" Type="http://schemas.openxmlformats.org/officeDocument/2006/relationships/slideLayout" Target="../slideLayouts/slideLayout299.xml"/><Relationship Id="rId15" Type="http://schemas.openxmlformats.org/officeDocument/2006/relationships/theme" Target="../theme/theme22.xml"/><Relationship Id="rId10" Type="http://schemas.openxmlformats.org/officeDocument/2006/relationships/slideLayout" Target="../slideLayouts/slideLayout304.xml"/><Relationship Id="rId4" Type="http://schemas.openxmlformats.org/officeDocument/2006/relationships/slideLayout" Target="../slideLayouts/slideLayout298.xml"/><Relationship Id="rId9" Type="http://schemas.openxmlformats.org/officeDocument/2006/relationships/slideLayout" Target="../slideLayouts/slideLayout303.xml"/><Relationship Id="rId14" Type="http://schemas.openxmlformats.org/officeDocument/2006/relationships/slideLayout" Target="../slideLayouts/slideLayout308.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316.xml"/><Relationship Id="rId13" Type="http://schemas.openxmlformats.org/officeDocument/2006/relationships/slideLayout" Target="../slideLayouts/slideLayout321.xml"/><Relationship Id="rId3" Type="http://schemas.openxmlformats.org/officeDocument/2006/relationships/slideLayout" Target="../slideLayouts/slideLayout311.xml"/><Relationship Id="rId7" Type="http://schemas.openxmlformats.org/officeDocument/2006/relationships/slideLayout" Target="../slideLayouts/slideLayout315.xml"/><Relationship Id="rId12" Type="http://schemas.openxmlformats.org/officeDocument/2006/relationships/slideLayout" Target="../slideLayouts/slideLayout320.xml"/><Relationship Id="rId2" Type="http://schemas.openxmlformats.org/officeDocument/2006/relationships/slideLayout" Target="../slideLayouts/slideLayout310.xml"/><Relationship Id="rId1" Type="http://schemas.openxmlformats.org/officeDocument/2006/relationships/slideLayout" Target="../slideLayouts/slideLayout309.xml"/><Relationship Id="rId6" Type="http://schemas.openxmlformats.org/officeDocument/2006/relationships/slideLayout" Target="../slideLayouts/slideLayout314.xml"/><Relationship Id="rId11" Type="http://schemas.openxmlformats.org/officeDocument/2006/relationships/slideLayout" Target="../slideLayouts/slideLayout319.xml"/><Relationship Id="rId5" Type="http://schemas.openxmlformats.org/officeDocument/2006/relationships/slideLayout" Target="../slideLayouts/slideLayout313.xml"/><Relationship Id="rId15" Type="http://schemas.openxmlformats.org/officeDocument/2006/relationships/image" Target="../media/image3.jpeg"/><Relationship Id="rId10" Type="http://schemas.openxmlformats.org/officeDocument/2006/relationships/slideLayout" Target="../slideLayouts/slideLayout318.xml"/><Relationship Id="rId4" Type="http://schemas.openxmlformats.org/officeDocument/2006/relationships/slideLayout" Target="../slideLayouts/slideLayout312.xml"/><Relationship Id="rId9" Type="http://schemas.openxmlformats.org/officeDocument/2006/relationships/slideLayout" Target="../slideLayouts/slideLayout317.xml"/><Relationship Id="rId14" Type="http://schemas.openxmlformats.org/officeDocument/2006/relationships/theme" Target="../theme/theme23.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329.xml"/><Relationship Id="rId13" Type="http://schemas.openxmlformats.org/officeDocument/2006/relationships/slideLayout" Target="../slideLayouts/slideLayout334.xml"/><Relationship Id="rId3" Type="http://schemas.openxmlformats.org/officeDocument/2006/relationships/slideLayout" Target="../slideLayouts/slideLayout324.xml"/><Relationship Id="rId7" Type="http://schemas.openxmlformats.org/officeDocument/2006/relationships/slideLayout" Target="../slideLayouts/slideLayout328.xml"/><Relationship Id="rId12" Type="http://schemas.openxmlformats.org/officeDocument/2006/relationships/slideLayout" Target="../slideLayouts/slideLayout333.xml"/><Relationship Id="rId2" Type="http://schemas.openxmlformats.org/officeDocument/2006/relationships/slideLayout" Target="../slideLayouts/slideLayout323.xml"/><Relationship Id="rId1" Type="http://schemas.openxmlformats.org/officeDocument/2006/relationships/slideLayout" Target="../slideLayouts/slideLayout322.xml"/><Relationship Id="rId6" Type="http://schemas.openxmlformats.org/officeDocument/2006/relationships/slideLayout" Target="../slideLayouts/slideLayout327.xml"/><Relationship Id="rId11" Type="http://schemas.openxmlformats.org/officeDocument/2006/relationships/slideLayout" Target="../slideLayouts/slideLayout332.xml"/><Relationship Id="rId5" Type="http://schemas.openxmlformats.org/officeDocument/2006/relationships/slideLayout" Target="../slideLayouts/slideLayout326.xml"/><Relationship Id="rId15" Type="http://schemas.openxmlformats.org/officeDocument/2006/relationships/image" Target="../media/image4.jpeg"/><Relationship Id="rId10" Type="http://schemas.openxmlformats.org/officeDocument/2006/relationships/slideLayout" Target="../slideLayouts/slideLayout331.xml"/><Relationship Id="rId4" Type="http://schemas.openxmlformats.org/officeDocument/2006/relationships/slideLayout" Target="../slideLayouts/slideLayout325.xml"/><Relationship Id="rId9" Type="http://schemas.openxmlformats.org/officeDocument/2006/relationships/slideLayout" Target="../slideLayouts/slideLayout330.xml"/><Relationship Id="rId14" Type="http://schemas.openxmlformats.org/officeDocument/2006/relationships/theme" Target="../theme/theme24.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342.xml"/><Relationship Id="rId13" Type="http://schemas.openxmlformats.org/officeDocument/2006/relationships/slideLayout" Target="../slideLayouts/slideLayout347.xml"/><Relationship Id="rId3" Type="http://schemas.openxmlformats.org/officeDocument/2006/relationships/slideLayout" Target="../slideLayouts/slideLayout337.xml"/><Relationship Id="rId7" Type="http://schemas.openxmlformats.org/officeDocument/2006/relationships/slideLayout" Target="../slideLayouts/slideLayout341.xml"/><Relationship Id="rId12" Type="http://schemas.openxmlformats.org/officeDocument/2006/relationships/slideLayout" Target="../slideLayouts/slideLayout346.xml"/><Relationship Id="rId2" Type="http://schemas.openxmlformats.org/officeDocument/2006/relationships/slideLayout" Target="../slideLayouts/slideLayout336.xml"/><Relationship Id="rId1" Type="http://schemas.openxmlformats.org/officeDocument/2006/relationships/slideLayout" Target="../slideLayouts/slideLayout335.xml"/><Relationship Id="rId6" Type="http://schemas.openxmlformats.org/officeDocument/2006/relationships/slideLayout" Target="../slideLayouts/slideLayout340.xml"/><Relationship Id="rId11" Type="http://schemas.openxmlformats.org/officeDocument/2006/relationships/slideLayout" Target="../slideLayouts/slideLayout345.xml"/><Relationship Id="rId5" Type="http://schemas.openxmlformats.org/officeDocument/2006/relationships/slideLayout" Target="../slideLayouts/slideLayout339.xml"/><Relationship Id="rId15" Type="http://schemas.openxmlformats.org/officeDocument/2006/relationships/image" Target="../media/image4.jpeg"/><Relationship Id="rId10" Type="http://schemas.openxmlformats.org/officeDocument/2006/relationships/slideLayout" Target="../slideLayouts/slideLayout344.xml"/><Relationship Id="rId4" Type="http://schemas.openxmlformats.org/officeDocument/2006/relationships/slideLayout" Target="../slideLayouts/slideLayout338.xml"/><Relationship Id="rId9" Type="http://schemas.openxmlformats.org/officeDocument/2006/relationships/slideLayout" Target="../slideLayouts/slideLayout343.xml"/><Relationship Id="rId14" Type="http://schemas.openxmlformats.org/officeDocument/2006/relationships/theme" Target="../theme/theme25.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355.xml"/><Relationship Id="rId13" Type="http://schemas.openxmlformats.org/officeDocument/2006/relationships/slideLayout" Target="../slideLayouts/slideLayout360.xml"/><Relationship Id="rId3" Type="http://schemas.openxmlformats.org/officeDocument/2006/relationships/slideLayout" Target="../slideLayouts/slideLayout350.xml"/><Relationship Id="rId7" Type="http://schemas.openxmlformats.org/officeDocument/2006/relationships/slideLayout" Target="../slideLayouts/slideLayout354.xml"/><Relationship Id="rId12" Type="http://schemas.openxmlformats.org/officeDocument/2006/relationships/slideLayout" Target="../slideLayouts/slideLayout359.xml"/><Relationship Id="rId2" Type="http://schemas.openxmlformats.org/officeDocument/2006/relationships/slideLayout" Target="../slideLayouts/slideLayout349.xml"/><Relationship Id="rId1" Type="http://schemas.openxmlformats.org/officeDocument/2006/relationships/slideLayout" Target="../slideLayouts/slideLayout348.xml"/><Relationship Id="rId6" Type="http://schemas.openxmlformats.org/officeDocument/2006/relationships/slideLayout" Target="../slideLayouts/slideLayout353.xml"/><Relationship Id="rId11" Type="http://schemas.openxmlformats.org/officeDocument/2006/relationships/slideLayout" Target="../slideLayouts/slideLayout358.xml"/><Relationship Id="rId5" Type="http://schemas.openxmlformats.org/officeDocument/2006/relationships/slideLayout" Target="../slideLayouts/slideLayout352.xml"/><Relationship Id="rId15" Type="http://schemas.openxmlformats.org/officeDocument/2006/relationships/image" Target="../media/image4.jpeg"/><Relationship Id="rId10" Type="http://schemas.openxmlformats.org/officeDocument/2006/relationships/slideLayout" Target="../slideLayouts/slideLayout357.xml"/><Relationship Id="rId4" Type="http://schemas.openxmlformats.org/officeDocument/2006/relationships/slideLayout" Target="../slideLayouts/slideLayout351.xml"/><Relationship Id="rId9" Type="http://schemas.openxmlformats.org/officeDocument/2006/relationships/slideLayout" Target="../slideLayouts/slideLayout356.xml"/><Relationship Id="rId14" Type="http://schemas.openxmlformats.org/officeDocument/2006/relationships/theme" Target="../theme/theme26.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368.xml"/><Relationship Id="rId13" Type="http://schemas.openxmlformats.org/officeDocument/2006/relationships/slideLayout" Target="../slideLayouts/slideLayout373.xml"/><Relationship Id="rId3" Type="http://schemas.openxmlformats.org/officeDocument/2006/relationships/slideLayout" Target="../slideLayouts/slideLayout363.xml"/><Relationship Id="rId7" Type="http://schemas.openxmlformats.org/officeDocument/2006/relationships/slideLayout" Target="../slideLayouts/slideLayout367.xml"/><Relationship Id="rId12" Type="http://schemas.openxmlformats.org/officeDocument/2006/relationships/slideLayout" Target="../slideLayouts/slideLayout372.xml"/><Relationship Id="rId2" Type="http://schemas.openxmlformats.org/officeDocument/2006/relationships/slideLayout" Target="../slideLayouts/slideLayout362.xml"/><Relationship Id="rId1" Type="http://schemas.openxmlformats.org/officeDocument/2006/relationships/slideLayout" Target="../slideLayouts/slideLayout361.xml"/><Relationship Id="rId6" Type="http://schemas.openxmlformats.org/officeDocument/2006/relationships/slideLayout" Target="../slideLayouts/slideLayout366.xml"/><Relationship Id="rId11" Type="http://schemas.openxmlformats.org/officeDocument/2006/relationships/slideLayout" Target="../slideLayouts/slideLayout371.xml"/><Relationship Id="rId5" Type="http://schemas.openxmlformats.org/officeDocument/2006/relationships/slideLayout" Target="../slideLayouts/slideLayout365.xml"/><Relationship Id="rId15" Type="http://schemas.openxmlformats.org/officeDocument/2006/relationships/image" Target="../media/image4.jpeg"/><Relationship Id="rId10" Type="http://schemas.openxmlformats.org/officeDocument/2006/relationships/slideLayout" Target="../slideLayouts/slideLayout370.xml"/><Relationship Id="rId4" Type="http://schemas.openxmlformats.org/officeDocument/2006/relationships/slideLayout" Target="../slideLayouts/slideLayout364.xml"/><Relationship Id="rId9" Type="http://schemas.openxmlformats.org/officeDocument/2006/relationships/slideLayout" Target="../slideLayouts/slideLayout369.xml"/><Relationship Id="rId14" Type="http://schemas.openxmlformats.org/officeDocument/2006/relationships/theme" Target="../theme/theme27.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81.xml"/><Relationship Id="rId13" Type="http://schemas.openxmlformats.org/officeDocument/2006/relationships/slideLayout" Target="../slideLayouts/slideLayout386.xml"/><Relationship Id="rId3" Type="http://schemas.openxmlformats.org/officeDocument/2006/relationships/slideLayout" Target="../slideLayouts/slideLayout376.xml"/><Relationship Id="rId7" Type="http://schemas.openxmlformats.org/officeDocument/2006/relationships/slideLayout" Target="../slideLayouts/slideLayout380.xml"/><Relationship Id="rId12" Type="http://schemas.openxmlformats.org/officeDocument/2006/relationships/slideLayout" Target="../slideLayouts/slideLayout385.xml"/><Relationship Id="rId2" Type="http://schemas.openxmlformats.org/officeDocument/2006/relationships/slideLayout" Target="../slideLayouts/slideLayout375.xml"/><Relationship Id="rId1" Type="http://schemas.openxmlformats.org/officeDocument/2006/relationships/slideLayout" Target="../slideLayouts/slideLayout374.xml"/><Relationship Id="rId6" Type="http://schemas.openxmlformats.org/officeDocument/2006/relationships/slideLayout" Target="../slideLayouts/slideLayout379.xml"/><Relationship Id="rId11" Type="http://schemas.openxmlformats.org/officeDocument/2006/relationships/slideLayout" Target="../slideLayouts/slideLayout384.xml"/><Relationship Id="rId5" Type="http://schemas.openxmlformats.org/officeDocument/2006/relationships/slideLayout" Target="../slideLayouts/slideLayout378.xml"/><Relationship Id="rId15" Type="http://schemas.openxmlformats.org/officeDocument/2006/relationships/image" Target="../media/image4.jpeg"/><Relationship Id="rId10" Type="http://schemas.openxmlformats.org/officeDocument/2006/relationships/slideLayout" Target="../slideLayouts/slideLayout383.xml"/><Relationship Id="rId4" Type="http://schemas.openxmlformats.org/officeDocument/2006/relationships/slideLayout" Target="../slideLayouts/slideLayout377.xml"/><Relationship Id="rId9" Type="http://schemas.openxmlformats.org/officeDocument/2006/relationships/slideLayout" Target="../slideLayouts/slideLayout382.xml"/><Relationship Id="rId14" Type="http://schemas.openxmlformats.org/officeDocument/2006/relationships/theme" Target="../theme/theme28.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94.xml"/><Relationship Id="rId13" Type="http://schemas.openxmlformats.org/officeDocument/2006/relationships/slideLayout" Target="../slideLayouts/slideLayout399.xml"/><Relationship Id="rId3" Type="http://schemas.openxmlformats.org/officeDocument/2006/relationships/slideLayout" Target="../slideLayouts/slideLayout389.xml"/><Relationship Id="rId7" Type="http://schemas.openxmlformats.org/officeDocument/2006/relationships/slideLayout" Target="../slideLayouts/slideLayout393.xml"/><Relationship Id="rId12" Type="http://schemas.openxmlformats.org/officeDocument/2006/relationships/slideLayout" Target="../slideLayouts/slideLayout398.xml"/><Relationship Id="rId2" Type="http://schemas.openxmlformats.org/officeDocument/2006/relationships/slideLayout" Target="../slideLayouts/slideLayout388.xml"/><Relationship Id="rId1" Type="http://schemas.openxmlformats.org/officeDocument/2006/relationships/slideLayout" Target="../slideLayouts/slideLayout387.xml"/><Relationship Id="rId6" Type="http://schemas.openxmlformats.org/officeDocument/2006/relationships/slideLayout" Target="../slideLayouts/slideLayout392.xml"/><Relationship Id="rId11" Type="http://schemas.openxmlformats.org/officeDocument/2006/relationships/slideLayout" Target="../slideLayouts/slideLayout397.xml"/><Relationship Id="rId5" Type="http://schemas.openxmlformats.org/officeDocument/2006/relationships/slideLayout" Target="../slideLayouts/slideLayout391.xml"/><Relationship Id="rId15" Type="http://schemas.openxmlformats.org/officeDocument/2006/relationships/image" Target="../media/image4.jpeg"/><Relationship Id="rId10" Type="http://schemas.openxmlformats.org/officeDocument/2006/relationships/slideLayout" Target="../slideLayouts/slideLayout396.xml"/><Relationship Id="rId4" Type="http://schemas.openxmlformats.org/officeDocument/2006/relationships/slideLayout" Target="../slideLayouts/slideLayout390.xml"/><Relationship Id="rId9" Type="http://schemas.openxmlformats.org/officeDocument/2006/relationships/slideLayout" Target="../slideLayouts/slideLayout395.xml"/><Relationship Id="rId14" Type="http://schemas.openxmlformats.org/officeDocument/2006/relationships/theme" Target="../theme/theme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6" Type="http://schemas.openxmlformats.org/officeDocument/2006/relationships/image" Target="../media/image1.jpeg"/><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theme" Target="../theme/theme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407.xml"/><Relationship Id="rId13" Type="http://schemas.openxmlformats.org/officeDocument/2006/relationships/slideLayout" Target="../slideLayouts/slideLayout412.xml"/><Relationship Id="rId3" Type="http://schemas.openxmlformats.org/officeDocument/2006/relationships/slideLayout" Target="../slideLayouts/slideLayout402.xml"/><Relationship Id="rId7" Type="http://schemas.openxmlformats.org/officeDocument/2006/relationships/slideLayout" Target="../slideLayouts/slideLayout406.xml"/><Relationship Id="rId12" Type="http://schemas.openxmlformats.org/officeDocument/2006/relationships/slideLayout" Target="../slideLayouts/slideLayout411.xml"/><Relationship Id="rId2" Type="http://schemas.openxmlformats.org/officeDocument/2006/relationships/slideLayout" Target="../slideLayouts/slideLayout401.xml"/><Relationship Id="rId1" Type="http://schemas.openxmlformats.org/officeDocument/2006/relationships/slideLayout" Target="../slideLayouts/slideLayout400.xml"/><Relationship Id="rId6" Type="http://schemas.openxmlformats.org/officeDocument/2006/relationships/slideLayout" Target="../slideLayouts/slideLayout405.xml"/><Relationship Id="rId11" Type="http://schemas.openxmlformats.org/officeDocument/2006/relationships/slideLayout" Target="../slideLayouts/slideLayout410.xml"/><Relationship Id="rId5" Type="http://schemas.openxmlformats.org/officeDocument/2006/relationships/slideLayout" Target="../slideLayouts/slideLayout404.xml"/><Relationship Id="rId15" Type="http://schemas.openxmlformats.org/officeDocument/2006/relationships/image" Target="../media/image4.jpeg"/><Relationship Id="rId10" Type="http://schemas.openxmlformats.org/officeDocument/2006/relationships/slideLayout" Target="../slideLayouts/slideLayout409.xml"/><Relationship Id="rId4" Type="http://schemas.openxmlformats.org/officeDocument/2006/relationships/slideLayout" Target="../slideLayouts/slideLayout403.xml"/><Relationship Id="rId9" Type="http://schemas.openxmlformats.org/officeDocument/2006/relationships/slideLayout" Target="../slideLayouts/slideLayout408.xml"/><Relationship Id="rId14" Type="http://schemas.openxmlformats.org/officeDocument/2006/relationships/theme" Target="../theme/theme30.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420.xml"/><Relationship Id="rId13" Type="http://schemas.openxmlformats.org/officeDocument/2006/relationships/slideLayout" Target="../slideLayouts/slideLayout425.xml"/><Relationship Id="rId3" Type="http://schemas.openxmlformats.org/officeDocument/2006/relationships/slideLayout" Target="../slideLayouts/slideLayout415.xml"/><Relationship Id="rId7" Type="http://schemas.openxmlformats.org/officeDocument/2006/relationships/slideLayout" Target="../slideLayouts/slideLayout419.xml"/><Relationship Id="rId12" Type="http://schemas.openxmlformats.org/officeDocument/2006/relationships/slideLayout" Target="../slideLayouts/slideLayout424.xml"/><Relationship Id="rId2" Type="http://schemas.openxmlformats.org/officeDocument/2006/relationships/slideLayout" Target="../slideLayouts/slideLayout414.xml"/><Relationship Id="rId1" Type="http://schemas.openxmlformats.org/officeDocument/2006/relationships/slideLayout" Target="../slideLayouts/slideLayout413.xml"/><Relationship Id="rId6" Type="http://schemas.openxmlformats.org/officeDocument/2006/relationships/slideLayout" Target="../slideLayouts/slideLayout418.xml"/><Relationship Id="rId11" Type="http://schemas.openxmlformats.org/officeDocument/2006/relationships/slideLayout" Target="../slideLayouts/slideLayout423.xml"/><Relationship Id="rId5" Type="http://schemas.openxmlformats.org/officeDocument/2006/relationships/slideLayout" Target="../slideLayouts/slideLayout417.xml"/><Relationship Id="rId15" Type="http://schemas.openxmlformats.org/officeDocument/2006/relationships/image" Target="../media/image4.jpeg"/><Relationship Id="rId10" Type="http://schemas.openxmlformats.org/officeDocument/2006/relationships/slideLayout" Target="../slideLayouts/slideLayout422.xml"/><Relationship Id="rId4" Type="http://schemas.openxmlformats.org/officeDocument/2006/relationships/slideLayout" Target="../slideLayouts/slideLayout416.xml"/><Relationship Id="rId9" Type="http://schemas.openxmlformats.org/officeDocument/2006/relationships/slideLayout" Target="../slideLayouts/slideLayout421.xml"/><Relationship Id="rId14" Type="http://schemas.openxmlformats.org/officeDocument/2006/relationships/theme" Target="../theme/theme31.xml"/></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433.xml"/><Relationship Id="rId13" Type="http://schemas.openxmlformats.org/officeDocument/2006/relationships/slideLayout" Target="../slideLayouts/slideLayout438.xml"/><Relationship Id="rId3" Type="http://schemas.openxmlformats.org/officeDocument/2006/relationships/slideLayout" Target="../slideLayouts/slideLayout428.xml"/><Relationship Id="rId7" Type="http://schemas.openxmlformats.org/officeDocument/2006/relationships/slideLayout" Target="../slideLayouts/slideLayout432.xml"/><Relationship Id="rId12" Type="http://schemas.openxmlformats.org/officeDocument/2006/relationships/slideLayout" Target="../slideLayouts/slideLayout437.xml"/><Relationship Id="rId2" Type="http://schemas.openxmlformats.org/officeDocument/2006/relationships/slideLayout" Target="../slideLayouts/slideLayout427.xml"/><Relationship Id="rId16" Type="http://schemas.openxmlformats.org/officeDocument/2006/relationships/image" Target="../media/image1.jpeg"/><Relationship Id="rId1" Type="http://schemas.openxmlformats.org/officeDocument/2006/relationships/slideLayout" Target="../slideLayouts/slideLayout426.xml"/><Relationship Id="rId6" Type="http://schemas.openxmlformats.org/officeDocument/2006/relationships/slideLayout" Target="../slideLayouts/slideLayout431.xml"/><Relationship Id="rId11" Type="http://schemas.openxmlformats.org/officeDocument/2006/relationships/slideLayout" Target="../slideLayouts/slideLayout436.xml"/><Relationship Id="rId5" Type="http://schemas.openxmlformats.org/officeDocument/2006/relationships/slideLayout" Target="../slideLayouts/slideLayout430.xml"/><Relationship Id="rId15" Type="http://schemas.openxmlformats.org/officeDocument/2006/relationships/theme" Target="../theme/theme32.xml"/><Relationship Id="rId10" Type="http://schemas.openxmlformats.org/officeDocument/2006/relationships/slideLayout" Target="../slideLayouts/slideLayout435.xml"/><Relationship Id="rId4" Type="http://schemas.openxmlformats.org/officeDocument/2006/relationships/slideLayout" Target="../slideLayouts/slideLayout429.xml"/><Relationship Id="rId9" Type="http://schemas.openxmlformats.org/officeDocument/2006/relationships/slideLayout" Target="../slideLayouts/slideLayout434.xml"/><Relationship Id="rId14" Type="http://schemas.openxmlformats.org/officeDocument/2006/relationships/slideLayout" Target="../slideLayouts/slideLayout439.xml"/></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447.xml"/><Relationship Id="rId13" Type="http://schemas.openxmlformats.org/officeDocument/2006/relationships/slideLayout" Target="../slideLayouts/slideLayout452.xml"/><Relationship Id="rId3" Type="http://schemas.openxmlformats.org/officeDocument/2006/relationships/slideLayout" Target="../slideLayouts/slideLayout442.xml"/><Relationship Id="rId7" Type="http://schemas.openxmlformats.org/officeDocument/2006/relationships/slideLayout" Target="../slideLayouts/slideLayout446.xml"/><Relationship Id="rId12" Type="http://schemas.openxmlformats.org/officeDocument/2006/relationships/slideLayout" Target="../slideLayouts/slideLayout451.xml"/><Relationship Id="rId2" Type="http://schemas.openxmlformats.org/officeDocument/2006/relationships/slideLayout" Target="../slideLayouts/slideLayout441.xml"/><Relationship Id="rId16" Type="http://schemas.openxmlformats.org/officeDocument/2006/relationships/image" Target="../media/image5.jpeg"/><Relationship Id="rId1" Type="http://schemas.openxmlformats.org/officeDocument/2006/relationships/slideLayout" Target="../slideLayouts/slideLayout440.xml"/><Relationship Id="rId6" Type="http://schemas.openxmlformats.org/officeDocument/2006/relationships/slideLayout" Target="../slideLayouts/slideLayout445.xml"/><Relationship Id="rId11" Type="http://schemas.openxmlformats.org/officeDocument/2006/relationships/slideLayout" Target="../slideLayouts/slideLayout450.xml"/><Relationship Id="rId5" Type="http://schemas.openxmlformats.org/officeDocument/2006/relationships/slideLayout" Target="../slideLayouts/slideLayout444.xml"/><Relationship Id="rId15" Type="http://schemas.openxmlformats.org/officeDocument/2006/relationships/theme" Target="../theme/theme33.xml"/><Relationship Id="rId10" Type="http://schemas.openxmlformats.org/officeDocument/2006/relationships/slideLayout" Target="../slideLayouts/slideLayout449.xml"/><Relationship Id="rId4" Type="http://schemas.openxmlformats.org/officeDocument/2006/relationships/slideLayout" Target="../slideLayouts/slideLayout443.xml"/><Relationship Id="rId9" Type="http://schemas.openxmlformats.org/officeDocument/2006/relationships/slideLayout" Target="../slideLayouts/slideLayout448.xml"/><Relationship Id="rId14" Type="http://schemas.openxmlformats.org/officeDocument/2006/relationships/slideLayout" Target="../slideLayouts/slideLayout453.xml"/></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461.xml"/><Relationship Id="rId13" Type="http://schemas.openxmlformats.org/officeDocument/2006/relationships/slideLayout" Target="../slideLayouts/slideLayout466.xml"/><Relationship Id="rId3" Type="http://schemas.openxmlformats.org/officeDocument/2006/relationships/slideLayout" Target="../slideLayouts/slideLayout456.xml"/><Relationship Id="rId7" Type="http://schemas.openxmlformats.org/officeDocument/2006/relationships/slideLayout" Target="../slideLayouts/slideLayout460.xml"/><Relationship Id="rId12" Type="http://schemas.openxmlformats.org/officeDocument/2006/relationships/slideLayout" Target="../slideLayouts/slideLayout465.xml"/><Relationship Id="rId2" Type="http://schemas.openxmlformats.org/officeDocument/2006/relationships/slideLayout" Target="../slideLayouts/slideLayout455.xml"/><Relationship Id="rId16" Type="http://schemas.openxmlformats.org/officeDocument/2006/relationships/image" Target="../media/image5.jpeg"/><Relationship Id="rId1" Type="http://schemas.openxmlformats.org/officeDocument/2006/relationships/slideLayout" Target="../slideLayouts/slideLayout454.xml"/><Relationship Id="rId6" Type="http://schemas.openxmlformats.org/officeDocument/2006/relationships/slideLayout" Target="../slideLayouts/slideLayout459.xml"/><Relationship Id="rId11" Type="http://schemas.openxmlformats.org/officeDocument/2006/relationships/slideLayout" Target="../slideLayouts/slideLayout464.xml"/><Relationship Id="rId5" Type="http://schemas.openxmlformats.org/officeDocument/2006/relationships/slideLayout" Target="../slideLayouts/slideLayout458.xml"/><Relationship Id="rId15" Type="http://schemas.openxmlformats.org/officeDocument/2006/relationships/theme" Target="../theme/theme34.xml"/><Relationship Id="rId10" Type="http://schemas.openxmlformats.org/officeDocument/2006/relationships/slideLayout" Target="../slideLayouts/slideLayout463.xml"/><Relationship Id="rId4" Type="http://schemas.openxmlformats.org/officeDocument/2006/relationships/slideLayout" Target="../slideLayouts/slideLayout457.xml"/><Relationship Id="rId9" Type="http://schemas.openxmlformats.org/officeDocument/2006/relationships/slideLayout" Target="../slideLayouts/slideLayout462.xml"/><Relationship Id="rId14" Type="http://schemas.openxmlformats.org/officeDocument/2006/relationships/slideLayout" Target="../slideLayouts/slideLayout467.xml"/></Relationships>
</file>

<file path=ppt/slideMasters/_rels/slideMaster35.xml.rels><?xml version="1.0" encoding="UTF-8" standalone="yes"?>
<Relationships xmlns="http://schemas.openxmlformats.org/package/2006/relationships"><Relationship Id="rId8" Type="http://schemas.openxmlformats.org/officeDocument/2006/relationships/slideLayout" Target="../slideLayouts/slideLayout475.xml"/><Relationship Id="rId13" Type="http://schemas.openxmlformats.org/officeDocument/2006/relationships/slideLayout" Target="../slideLayouts/slideLayout480.xml"/><Relationship Id="rId3" Type="http://schemas.openxmlformats.org/officeDocument/2006/relationships/slideLayout" Target="../slideLayouts/slideLayout470.xml"/><Relationship Id="rId7" Type="http://schemas.openxmlformats.org/officeDocument/2006/relationships/slideLayout" Target="../slideLayouts/slideLayout474.xml"/><Relationship Id="rId12" Type="http://schemas.openxmlformats.org/officeDocument/2006/relationships/slideLayout" Target="../slideLayouts/slideLayout479.xml"/><Relationship Id="rId2" Type="http://schemas.openxmlformats.org/officeDocument/2006/relationships/slideLayout" Target="../slideLayouts/slideLayout469.xml"/><Relationship Id="rId16" Type="http://schemas.openxmlformats.org/officeDocument/2006/relationships/image" Target="../media/image5.jpeg"/><Relationship Id="rId1" Type="http://schemas.openxmlformats.org/officeDocument/2006/relationships/slideLayout" Target="../slideLayouts/slideLayout468.xml"/><Relationship Id="rId6" Type="http://schemas.openxmlformats.org/officeDocument/2006/relationships/slideLayout" Target="../slideLayouts/slideLayout473.xml"/><Relationship Id="rId11" Type="http://schemas.openxmlformats.org/officeDocument/2006/relationships/slideLayout" Target="../slideLayouts/slideLayout478.xml"/><Relationship Id="rId5" Type="http://schemas.openxmlformats.org/officeDocument/2006/relationships/slideLayout" Target="../slideLayouts/slideLayout472.xml"/><Relationship Id="rId15" Type="http://schemas.openxmlformats.org/officeDocument/2006/relationships/theme" Target="../theme/theme35.xml"/><Relationship Id="rId10" Type="http://schemas.openxmlformats.org/officeDocument/2006/relationships/slideLayout" Target="../slideLayouts/slideLayout477.xml"/><Relationship Id="rId4" Type="http://schemas.openxmlformats.org/officeDocument/2006/relationships/slideLayout" Target="../slideLayouts/slideLayout471.xml"/><Relationship Id="rId9" Type="http://schemas.openxmlformats.org/officeDocument/2006/relationships/slideLayout" Target="../slideLayouts/slideLayout476.xml"/><Relationship Id="rId14" Type="http://schemas.openxmlformats.org/officeDocument/2006/relationships/slideLayout" Target="../slideLayouts/slideLayout481.xml"/></Relationships>
</file>

<file path=ppt/slideMasters/_rels/slideMaster36.xml.rels><?xml version="1.0" encoding="UTF-8" standalone="yes"?>
<Relationships xmlns="http://schemas.openxmlformats.org/package/2006/relationships"><Relationship Id="rId8" Type="http://schemas.openxmlformats.org/officeDocument/2006/relationships/slideLayout" Target="../slideLayouts/slideLayout489.xml"/><Relationship Id="rId13" Type="http://schemas.openxmlformats.org/officeDocument/2006/relationships/slideLayout" Target="../slideLayouts/slideLayout494.xml"/><Relationship Id="rId3" Type="http://schemas.openxmlformats.org/officeDocument/2006/relationships/slideLayout" Target="../slideLayouts/slideLayout484.xml"/><Relationship Id="rId7" Type="http://schemas.openxmlformats.org/officeDocument/2006/relationships/slideLayout" Target="../slideLayouts/slideLayout488.xml"/><Relationship Id="rId12" Type="http://schemas.openxmlformats.org/officeDocument/2006/relationships/slideLayout" Target="../slideLayouts/slideLayout493.xml"/><Relationship Id="rId2" Type="http://schemas.openxmlformats.org/officeDocument/2006/relationships/slideLayout" Target="../slideLayouts/slideLayout483.xml"/><Relationship Id="rId16" Type="http://schemas.openxmlformats.org/officeDocument/2006/relationships/image" Target="../media/image5.jpeg"/><Relationship Id="rId1" Type="http://schemas.openxmlformats.org/officeDocument/2006/relationships/slideLayout" Target="../slideLayouts/slideLayout482.xml"/><Relationship Id="rId6" Type="http://schemas.openxmlformats.org/officeDocument/2006/relationships/slideLayout" Target="../slideLayouts/slideLayout487.xml"/><Relationship Id="rId11" Type="http://schemas.openxmlformats.org/officeDocument/2006/relationships/slideLayout" Target="../slideLayouts/slideLayout492.xml"/><Relationship Id="rId5" Type="http://schemas.openxmlformats.org/officeDocument/2006/relationships/slideLayout" Target="../slideLayouts/slideLayout486.xml"/><Relationship Id="rId15" Type="http://schemas.openxmlformats.org/officeDocument/2006/relationships/theme" Target="../theme/theme36.xml"/><Relationship Id="rId10" Type="http://schemas.openxmlformats.org/officeDocument/2006/relationships/slideLayout" Target="../slideLayouts/slideLayout491.xml"/><Relationship Id="rId4" Type="http://schemas.openxmlformats.org/officeDocument/2006/relationships/slideLayout" Target="../slideLayouts/slideLayout485.xml"/><Relationship Id="rId9" Type="http://schemas.openxmlformats.org/officeDocument/2006/relationships/slideLayout" Target="../slideLayouts/slideLayout490.xml"/><Relationship Id="rId14" Type="http://schemas.openxmlformats.org/officeDocument/2006/relationships/slideLayout" Target="../slideLayouts/slideLayout495.xml"/></Relationships>
</file>

<file path=ppt/slideMasters/_rels/slideMaster37.xml.rels><?xml version="1.0" encoding="UTF-8" standalone="yes"?>
<Relationships xmlns="http://schemas.openxmlformats.org/package/2006/relationships"><Relationship Id="rId8" Type="http://schemas.openxmlformats.org/officeDocument/2006/relationships/slideLayout" Target="../slideLayouts/slideLayout503.xml"/><Relationship Id="rId13" Type="http://schemas.openxmlformats.org/officeDocument/2006/relationships/slideLayout" Target="../slideLayouts/slideLayout508.xml"/><Relationship Id="rId3" Type="http://schemas.openxmlformats.org/officeDocument/2006/relationships/slideLayout" Target="../slideLayouts/slideLayout498.xml"/><Relationship Id="rId7" Type="http://schemas.openxmlformats.org/officeDocument/2006/relationships/slideLayout" Target="../slideLayouts/slideLayout502.xml"/><Relationship Id="rId12" Type="http://schemas.openxmlformats.org/officeDocument/2006/relationships/slideLayout" Target="../slideLayouts/slideLayout507.xml"/><Relationship Id="rId2" Type="http://schemas.openxmlformats.org/officeDocument/2006/relationships/slideLayout" Target="../slideLayouts/slideLayout497.xml"/><Relationship Id="rId16" Type="http://schemas.openxmlformats.org/officeDocument/2006/relationships/image" Target="../media/image5.jpeg"/><Relationship Id="rId1" Type="http://schemas.openxmlformats.org/officeDocument/2006/relationships/slideLayout" Target="../slideLayouts/slideLayout496.xml"/><Relationship Id="rId6" Type="http://schemas.openxmlformats.org/officeDocument/2006/relationships/slideLayout" Target="../slideLayouts/slideLayout501.xml"/><Relationship Id="rId11" Type="http://schemas.openxmlformats.org/officeDocument/2006/relationships/slideLayout" Target="../slideLayouts/slideLayout506.xml"/><Relationship Id="rId5" Type="http://schemas.openxmlformats.org/officeDocument/2006/relationships/slideLayout" Target="../slideLayouts/slideLayout500.xml"/><Relationship Id="rId15" Type="http://schemas.openxmlformats.org/officeDocument/2006/relationships/theme" Target="../theme/theme37.xml"/><Relationship Id="rId10" Type="http://schemas.openxmlformats.org/officeDocument/2006/relationships/slideLayout" Target="../slideLayouts/slideLayout505.xml"/><Relationship Id="rId4" Type="http://schemas.openxmlformats.org/officeDocument/2006/relationships/slideLayout" Target="../slideLayouts/slideLayout499.xml"/><Relationship Id="rId9" Type="http://schemas.openxmlformats.org/officeDocument/2006/relationships/slideLayout" Target="../slideLayouts/slideLayout504.xml"/><Relationship Id="rId14" Type="http://schemas.openxmlformats.org/officeDocument/2006/relationships/slideLayout" Target="../slideLayouts/slideLayout509.xml"/></Relationships>
</file>

<file path=ppt/slideMasters/_rels/slideMaster38.xml.rels><?xml version="1.0" encoding="UTF-8" standalone="yes"?>
<Relationships xmlns="http://schemas.openxmlformats.org/package/2006/relationships"><Relationship Id="rId8" Type="http://schemas.openxmlformats.org/officeDocument/2006/relationships/slideLayout" Target="../slideLayouts/slideLayout517.xml"/><Relationship Id="rId13" Type="http://schemas.openxmlformats.org/officeDocument/2006/relationships/slideLayout" Target="../slideLayouts/slideLayout522.xml"/><Relationship Id="rId3" Type="http://schemas.openxmlformats.org/officeDocument/2006/relationships/slideLayout" Target="../slideLayouts/slideLayout512.xml"/><Relationship Id="rId7" Type="http://schemas.openxmlformats.org/officeDocument/2006/relationships/slideLayout" Target="../slideLayouts/slideLayout516.xml"/><Relationship Id="rId12" Type="http://schemas.openxmlformats.org/officeDocument/2006/relationships/slideLayout" Target="../slideLayouts/slideLayout521.xml"/><Relationship Id="rId2" Type="http://schemas.openxmlformats.org/officeDocument/2006/relationships/slideLayout" Target="../slideLayouts/slideLayout511.xml"/><Relationship Id="rId16" Type="http://schemas.openxmlformats.org/officeDocument/2006/relationships/image" Target="../media/image5.jpeg"/><Relationship Id="rId1" Type="http://schemas.openxmlformats.org/officeDocument/2006/relationships/slideLayout" Target="../slideLayouts/slideLayout510.xml"/><Relationship Id="rId6" Type="http://schemas.openxmlformats.org/officeDocument/2006/relationships/slideLayout" Target="../slideLayouts/slideLayout515.xml"/><Relationship Id="rId11" Type="http://schemas.openxmlformats.org/officeDocument/2006/relationships/slideLayout" Target="../slideLayouts/slideLayout520.xml"/><Relationship Id="rId5" Type="http://schemas.openxmlformats.org/officeDocument/2006/relationships/slideLayout" Target="../slideLayouts/slideLayout514.xml"/><Relationship Id="rId15" Type="http://schemas.openxmlformats.org/officeDocument/2006/relationships/theme" Target="../theme/theme38.xml"/><Relationship Id="rId10" Type="http://schemas.openxmlformats.org/officeDocument/2006/relationships/slideLayout" Target="../slideLayouts/slideLayout519.xml"/><Relationship Id="rId4" Type="http://schemas.openxmlformats.org/officeDocument/2006/relationships/slideLayout" Target="../slideLayouts/slideLayout513.xml"/><Relationship Id="rId9" Type="http://schemas.openxmlformats.org/officeDocument/2006/relationships/slideLayout" Target="../slideLayouts/slideLayout518.xml"/><Relationship Id="rId14" Type="http://schemas.openxmlformats.org/officeDocument/2006/relationships/slideLayout" Target="../slideLayouts/slideLayout523.xml"/></Relationships>
</file>

<file path=ppt/slideMasters/_rels/slideMaster39.xml.rels><?xml version="1.0" encoding="UTF-8" standalone="yes"?>
<Relationships xmlns="http://schemas.openxmlformats.org/package/2006/relationships"><Relationship Id="rId8" Type="http://schemas.openxmlformats.org/officeDocument/2006/relationships/slideLayout" Target="../slideLayouts/slideLayout531.xml"/><Relationship Id="rId13" Type="http://schemas.openxmlformats.org/officeDocument/2006/relationships/slideLayout" Target="../slideLayouts/slideLayout536.xml"/><Relationship Id="rId3" Type="http://schemas.openxmlformats.org/officeDocument/2006/relationships/slideLayout" Target="../slideLayouts/slideLayout526.xml"/><Relationship Id="rId7" Type="http://schemas.openxmlformats.org/officeDocument/2006/relationships/slideLayout" Target="../slideLayouts/slideLayout530.xml"/><Relationship Id="rId12" Type="http://schemas.openxmlformats.org/officeDocument/2006/relationships/slideLayout" Target="../slideLayouts/slideLayout535.xml"/><Relationship Id="rId2" Type="http://schemas.openxmlformats.org/officeDocument/2006/relationships/slideLayout" Target="../slideLayouts/slideLayout525.xml"/><Relationship Id="rId16" Type="http://schemas.openxmlformats.org/officeDocument/2006/relationships/image" Target="../media/image1.jpeg"/><Relationship Id="rId1" Type="http://schemas.openxmlformats.org/officeDocument/2006/relationships/slideLayout" Target="../slideLayouts/slideLayout524.xml"/><Relationship Id="rId6" Type="http://schemas.openxmlformats.org/officeDocument/2006/relationships/slideLayout" Target="../slideLayouts/slideLayout529.xml"/><Relationship Id="rId11" Type="http://schemas.openxmlformats.org/officeDocument/2006/relationships/slideLayout" Target="../slideLayouts/slideLayout534.xml"/><Relationship Id="rId5" Type="http://schemas.openxmlformats.org/officeDocument/2006/relationships/slideLayout" Target="../slideLayouts/slideLayout528.xml"/><Relationship Id="rId15" Type="http://schemas.openxmlformats.org/officeDocument/2006/relationships/theme" Target="../theme/theme39.xml"/><Relationship Id="rId10" Type="http://schemas.openxmlformats.org/officeDocument/2006/relationships/slideLayout" Target="../slideLayouts/slideLayout533.xml"/><Relationship Id="rId4" Type="http://schemas.openxmlformats.org/officeDocument/2006/relationships/slideLayout" Target="../slideLayouts/slideLayout527.xml"/><Relationship Id="rId9" Type="http://schemas.openxmlformats.org/officeDocument/2006/relationships/slideLayout" Target="../slideLayouts/slideLayout532.xml"/><Relationship Id="rId14" Type="http://schemas.openxmlformats.org/officeDocument/2006/relationships/slideLayout" Target="../slideLayouts/slideLayout5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6" Type="http://schemas.openxmlformats.org/officeDocument/2006/relationships/image" Target="../media/image1.jpeg"/><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theme" Target="../theme/theme4.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s>
</file>

<file path=ppt/slideMasters/_rels/slideMaster40.xml.rels><?xml version="1.0" encoding="UTF-8" standalone="yes"?>
<Relationships xmlns="http://schemas.openxmlformats.org/package/2006/relationships"><Relationship Id="rId8" Type="http://schemas.openxmlformats.org/officeDocument/2006/relationships/slideLayout" Target="../slideLayouts/slideLayout545.xml"/><Relationship Id="rId13" Type="http://schemas.openxmlformats.org/officeDocument/2006/relationships/slideLayout" Target="../slideLayouts/slideLayout550.xml"/><Relationship Id="rId3" Type="http://schemas.openxmlformats.org/officeDocument/2006/relationships/slideLayout" Target="../slideLayouts/slideLayout540.xml"/><Relationship Id="rId7" Type="http://schemas.openxmlformats.org/officeDocument/2006/relationships/slideLayout" Target="../slideLayouts/slideLayout544.xml"/><Relationship Id="rId12" Type="http://schemas.openxmlformats.org/officeDocument/2006/relationships/slideLayout" Target="../slideLayouts/slideLayout549.xml"/><Relationship Id="rId2" Type="http://schemas.openxmlformats.org/officeDocument/2006/relationships/slideLayout" Target="../slideLayouts/slideLayout539.xml"/><Relationship Id="rId16" Type="http://schemas.openxmlformats.org/officeDocument/2006/relationships/image" Target="../media/image1.jpeg"/><Relationship Id="rId1" Type="http://schemas.openxmlformats.org/officeDocument/2006/relationships/slideLayout" Target="../slideLayouts/slideLayout538.xml"/><Relationship Id="rId6" Type="http://schemas.openxmlformats.org/officeDocument/2006/relationships/slideLayout" Target="../slideLayouts/slideLayout543.xml"/><Relationship Id="rId11" Type="http://schemas.openxmlformats.org/officeDocument/2006/relationships/slideLayout" Target="../slideLayouts/slideLayout548.xml"/><Relationship Id="rId5" Type="http://schemas.openxmlformats.org/officeDocument/2006/relationships/slideLayout" Target="../slideLayouts/slideLayout542.xml"/><Relationship Id="rId15" Type="http://schemas.openxmlformats.org/officeDocument/2006/relationships/theme" Target="../theme/theme40.xml"/><Relationship Id="rId10" Type="http://schemas.openxmlformats.org/officeDocument/2006/relationships/slideLayout" Target="../slideLayouts/slideLayout547.xml"/><Relationship Id="rId4" Type="http://schemas.openxmlformats.org/officeDocument/2006/relationships/slideLayout" Target="../slideLayouts/slideLayout541.xml"/><Relationship Id="rId9" Type="http://schemas.openxmlformats.org/officeDocument/2006/relationships/slideLayout" Target="../slideLayouts/slideLayout546.xml"/><Relationship Id="rId14" Type="http://schemas.openxmlformats.org/officeDocument/2006/relationships/slideLayout" Target="../slideLayouts/slideLayout551.xml"/></Relationships>
</file>

<file path=ppt/slideMasters/_rels/slideMaster41.xml.rels><?xml version="1.0" encoding="UTF-8" standalone="yes"?>
<Relationships xmlns="http://schemas.openxmlformats.org/package/2006/relationships"><Relationship Id="rId8" Type="http://schemas.openxmlformats.org/officeDocument/2006/relationships/slideLayout" Target="../slideLayouts/slideLayout559.xml"/><Relationship Id="rId13" Type="http://schemas.openxmlformats.org/officeDocument/2006/relationships/slideLayout" Target="../slideLayouts/slideLayout564.xml"/><Relationship Id="rId3" Type="http://schemas.openxmlformats.org/officeDocument/2006/relationships/slideLayout" Target="../slideLayouts/slideLayout554.xml"/><Relationship Id="rId7" Type="http://schemas.openxmlformats.org/officeDocument/2006/relationships/slideLayout" Target="../slideLayouts/slideLayout558.xml"/><Relationship Id="rId12" Type="http://schemas.openxmlformats.org/officeDocument/2006/relationships/slideLayout" Target="../slideLayouts/slideLayout563.xml"/><Relationship Id="rId2" Type="http://schemas.openxmlformats.org/officeDocument/2006/relationships/slideLayout" Target="../slideLayouts/slideLayout553.xml"/><Relationship Id="rId16" Type="http://schemas.openxmlformats.org/officeDocument/2006/relationships/image" Target="../media/image1.jpeg"/><Relationship Id="rId1" Type="http://schemas.openxmlformats.org/officeDocument/2006/relationships/slideLayout" Target="../slideLayouts/slideLayout552.xml"/><Relationship Id="rId6" Type="http://schemas.openxmlformats.org/officeDocument/2006/relationships/slideLayout" Target="../slideLayouts/slideLayout557.xml"/><Relationship Id="rId11" Type="http://schemas.openxmlformats.org/officeDocument/2006/relationships/slideLayout" Target="../slideLayouts/slideLayout562.xml"/><Relationship Id="rId5" Type="http://schemas.openxmlformats.org/officeDocument/2006/relationships/slideLayout" Target="../slideLayouts/slideLayout556.xml"/><Relationship Id="rId15" Type="http://schemas.openxmlformats.org/officeDocument/2006/relationships/theme" Target="../theme/theme41.xml"/><Relationship Id="rId10" Type="http://schemas.openxmlformats.org/officeDocument/2006/relationships/slideLayout" Target="../slideLayouts/slideLayout561.xml"/><Relationship Id="rId4" Type="http://schemas.openxmlformats.org/officeDocument/2006/relationships/slideLayout" Target="../slideLayouts/slideLayout555.xml"/><Relationship Id="rId9" Type="http://schemas.openxmlformats.org/officeDocument/2006/relationships/slideLayout" Target="../slideLayouts/slideLayout560.xml"/><Relationship Id="rId14" Type="http://schemas.openxmlformats.org/officeDocument/2006/relationships/slideLayout" Target="../slideLayouts/slideLayout565.xml"/></Relationships>
</file>

<file path=ppt/slideMasters/_rels/slideMaster42.xml.rels><?xml version="1.0" encoding="UTF-8" standalone="yes"?>
<Relationships xmlns="http://schemas.openxmlformats.org/package/2006/relationships"><Relationship Id="rId8" Type="http://schemas.openxmlformats.org/officeDocument/2006/relationships/slideLayout" Target="../slideLayouts/slideLayout573.xml"/><Relationship Id="rId13" Type="http://schemas.openxmlformats.org/officeDocument/2006/relationships/slideLayout" Target="../slideLayouts/slideLayout578.xml"/><Relationship Id="rId3" Type="http://schemas.openxmlformats.org/officeDocument/2006/relationships/slideLayout" Target="../slideLayouts/slideLayout568.xml"/><Relationship Id="rId7" Type="http://schemas.openxmlformats.org/officeDocument/2006/relationships/slideLayout" Target="../slideLayouts/slideLayout572.xml"/><Relationship Id="rId12" Type="http://schemas.openxmlformats.org/officeDocument/2006/relationships/slideLayout" Target="../slideLayouts/slideLayout577.xml"/><Relationship Id="rId2" Type="http://schemas.openxmlformats.org/officeDocument/2006/relationships/slideLayout" Target="../slideLayouts/slideLayout567.xml"/><Relationship Id="rId16" Type="http://schemas.openxmlformats.org/officeDocument/2006/relationships/image" Target="../media/image1.jpeg"/><Relationship Id="rId1" Type="http://schemas.openxmlformats.org/officeDocument/2006/relationships/slideLayout" Target="../slideLayouts/slideLayout566.xml"/><Relationship Id="rId6" Type="http://schemas.openxmlformats.org/officeDocument/2006/relationships/slideLayout" Target="../slideLayouts/slideLayout571.xml"/><Relationship Id="rId11" Type="http://schemas.openxmlformats.org/officeDocument/2006/relationships/slideLayout" Target="../slideLayouts/slideLayout576.xml"/><Relationship Id="rId5" Type="http://schemas.openxmlformats.org/officeDocument/2006/relationships/slideLayout" Target="../slideLayouts/slideLayout570.xml"/><Relationship Id="rId15" Type="http://schemas.openxmlformats.org/officeDocument/2006/relationships/theme" Target="../theme/theme42.xml"/><Relationship Id="rId10" Type="http://schemas.openxmlformats.org/officeDocument/2006/relationships/slideLayout" Target="../slideLayouts/slideLayout575.xml"/><Relationship Id="rId4" Type="http://schemas.openxmlformats.org/officeDocument/2006/relationships/slideLayout" Target="../slideLayouts/slideLayout569.xml"/><Relationship Id="rId9" Type="http://schemas.openxmlformats.org/officeDocument/2006/relationships/slideLayout" Target="../slideLayouts/slideLayout574.xml"/><Relationship Id="rId14" Type="http://schemas.openxmlformats.org/officeDocument/2006/relationships/slideLayout" Target="../slideLayouts/slideLayout579.xml"/></Relationships>
</file>

<file path=ppt/slideMasters/_rels/slideMaster43.xml.rels><?xml version="1.0" encoding="UTF-8" standalone="yes"?>
<Relationships xmlns="http://schemas.openxmlformats.org/package/2006/relationships"><Relationship Id="rId8" Type="http://schemas.openxmlformats.org/officeDocument/2006/relationships/slideLayout" Target="../slideLayouts/slideLayout587.xml"/><Relationship Id="rId13" Type="http://schemas.openxmlformats.org/officeDocument/2006/relationships/slideLayout" Target="../slideLayouts/slideLayout592.xml"/><Relationship Id="rId3" Type="http://schemas.openxmlformats.org/officeDocument/2006/relationships/slideLayout" Target="../slideLayouts/slideLayout582.xml"/><Relationship Id="rId7" Type="http://schemas.openxmlformats.org/officeDocument/2006/relationships/slideLayout" Target="../slideLayouts/slideLayout586.xml"/><Relationship Id="rId12" Type="http://schemas.openxmlformats.org/officeDocument/2006/relationships/slideLayout" Target="../slideLayouts/slideLayout591.xml"/><Relationship Id="rId2" Type="http://schemas.openxmlformats.org/officeDocument/2006/relationships/slideLayout" Target="../slideLayouts/slideLayout581.xml"/><Relationship Id="rId16" Type="http://schemas.openxmlformats.org/officeDocument/2006/relationships/image" Target="../media/image1.jpeg"/><Relationship Id="rId1" Type="http://schemas.openxmlformats.org/officeDocument/2006/relationships/slideLayout" Target="../slideLayouts/slideLayout580.xml"/><Relationship Id="rId6" Type="http://schemas.openxmlformats.org/officeDocument/2006/relationships/slideLayout" Target="../slideLayouts/slideLayout585.xml"/><Relationship Id="rId11" Type="http://schemas.openxmlformats.org/officeDocument/2006/relationships/slideLayout" Target="../slideLayouts/slideLayout590.xml"/><Relationship Id="rId5" Type="http://schemas.openxmlformats.org/officeDocument/2006/relationships/slideLayout" Target="../slideLayouts/slideLayout584.xml"/><Relationship Id="rId15" Type="http://schemas.openxmlformats.org/officeDocument/2006/relationships/theme" Target="../theme/theme43.xml"/><Relationship Id="rId10" Type="http://schemas.openxmlformats.org/officeDocument/2006/relationships/slideLayout" Target="../slideLayouts/slideLayout589.xml"/><Relationship Id="rId4" Type="http://schemas.openxmlformats.org/officeDocument/2006/relationships/slideLayout" Target="../slideLayouts/slideLayout583.xml"/><Relationship Id="rId9" Type="http://schemas.openxmlformats.org/officeDocument/2006/relationships/slideLayout" Target="../slideLayouts/slideLayout588.xml"/><Relationship Id="rId14" Type="http://schemas.openxmlformats.org/officeDocument/2006/relationships/slideLayout" Target="../slideLayouts/slideLayout593.xml"/></Relationships>
</file>

<file path=ppt/slideMasters/_rels/slideMaster44.xml.rels><?xml version="1.0" encoding="UTF-8" standalone="yes"?>
<Relationships xmlns="http://schemas.openxmlformats.org/package/2006/relationships"><Relationship Id="rId8" Type="http://schemas.openxmlformats.org/officeDocument/2006/relationships/slideLayout" Target="../slideLayouts/slideLayout601.xml"/><Relationship Id="rId13" Type="http://schemas.openxmlformats.org/officeDocument/2006/relationships/slideLayout" Target="../slideLayouts/slideLayout606.xml"/><Relationship Id="rId3" Type="http://schemas.openxmlformats.org/officeDocument/2006/relationships/slideLayout" Target="../slideLayouts/slideLayout596.xml"/><Relationship Id="rId7" Type="http://schemas.openxmlformats.org/officeDocument/2006/relationships/slideLayout" Target="../slideLayouts/slideLayout600.xml"/><Relationship Id="rId12" Type="http://schemas.openxmlformats.org/officeDocument/2006/relationships/slideLayout" Target="../slideLayouts/slideLayout605.xml"/><Relationship Id="rId2" Type="http://schemas.openxmlformats.org/officeDocument/2006/relationships/slideLayout" Target="../slideLayouts/slideLayout595.xml"/><Relationship Id="rId16" Type="http://schemas.openxmlformats.org/officeDocument/2006/relationships/image" Target="../media/image1.jpeg"/><Relationship Id="rId1" Type="http://schemas.openxmlformats.org/officeDocument/2006/relationships/slideLayout" Target="../slideLayouts/slideLayout594.xml"/><Relationship Id="rId6" Type="http://schemas.openxmlformats.org/officeDocument/2006/relationships/slideLayout" Target="../slideLayouts/slideLayout599.xml"/><Relationship Id="rId11" Type="http://schemas.openxmlformats.org/officeDocument/2006/relationships/slideLayout" Target="../slideLayouts/slideLayout604.xml"/><Relationship Id="rId5" Type="http://schemas.openxmlformats.org/officeDocument/2006/relationships/slideLayout" Target="../slideLayouts/slideLayout598.xml"/><Relationship Id="rId15" Type="http://schemas.openxmlformats.org/officeDocument/2006/relationships/theme" Target="../theme/theme44.xml"/><Relationship Id="rId10" Type="http://schemas.openxmlformats.org/officeDocument/2006/relationships/slideLayout" Target="../slideLayouts/slideLayout603.xml"/><Relationship Id="rId4" Type="http://schemas.openxmlformats.org/officeDocument/2006/relationships/slideLayout" Target="../slideLayouts/slideLayout597.xml"/><Relationship Id="rId9" Type="http://schemas.openxmlformats.org/officeDocument/2006/relationships/slideLayout" Target="../slideLayouts/slideLayout602.xml"/><Relationship Id="rId14" Type="http://schemas.openxmlformats.org/officeDocument/2006/relationships/slideLayout" Target="../slideLayouts/slideLayout607.xml"/></Relationships>
</file>

<file path=ppt/slideMasters/_rels/slideMaster45.xml.rels><?xml version="1.0" encoding="UTF-8" standalone="yes"?>
<Relationships xmlns="http://schemas.openxmlformats.org/package/2006/relationships"><Relationship Id="rId8" Type="http://schemas.openxmlformats.org/officeDocument/2006/relationships/slideLayout" Target="../slideLayouts/slideLayout615.xml"/><Relationship Id="rId13" Type="http://schemas.openxmlformats.org/officeDocument/2006/relationships/slideLayout" Target="../slideLayouts/slideLayout620.xml"/><Relationship Id="rId3" Type="http://schemas.openxmlformats.org/officeDocument/2006/relationships/slideLayout" Target="../slideLayouts/slideLayout610.xml"/><Relationship Id="rId7" Type="http://schemas.openxmlformats.org/officeDocument/2006/relationships/slideLayout" Target="../slideLayouts/slideLayout614.xml"/><Relationship Id="rId12" Type="http://schemas.openxmlformats.org/officeDocument/2006/relationships/slideLayout" Target="../slideLayouts/slideLayout619.xml"/><Relationship Id="rId2" Type="http://schemas.openxmlformats.org/officeDocument/2006/relationships/slideLayout" Target="../slideLayouts/slideLayout609.xml"/><Relationship Id="rId16" Type="http://schemas.openxmlformats.org/officeDocument/2006/relationships/image" Target="../media/image1.jpeg"/><Relationship Id="rId1" Type="http://schemas.openxmlformats.org/officeDocument/2006/relationships/slideLayout" Target="../slideLayouts/slideLayout608.xml"/><Relationship Id="rId6" Type="http://schemas.openxmlformats.org/officeDocument/2006/relationships/slideLayout" Target="../slideLayouts/slideLayout613.xml"/><Relationship Id="rId11" Type="http://schemas.openxmlformats.org/officeDocument/2006/relationships/slideLayout" Target="../slideLayouts/slideLayout618.xml"/><Relationship Id="rId5" Type="http://schemas.openxmlformats.org/officeDocument/2006/relationships/slideLayout" Target="../slideLayouts/slideLayout612.xml"/><Relationship Id="rId15" Type="http://schemas.openxmlformats.org/officeDocument/2006/relationships/theme" Target="../theme/theme45.xml"/><Relationship Id="rId10" Type="http://schemas.openxmlformats.org/officeDocument/2006/relationships/slideLayout" Target="../slideLayouts/slideLayout617.xml"/><Relationship Id="rId4" Type="http://schemas.openxmlformats.org/officeDocument/2006/relationships/slideLayout" Target="../slideLayouts/slideLayout611.xml"/><Relationship Id="rId9" Type="http://schemas.openxmlformats.org/officeDocument/2006/relationships/slideLayout" Target="../slideLayouts/slideLayout616.xml"/><Relationship Id="rId14" Type="http://schemas.openxmlformats.org/officeDocument/2006/relationships/slideLayout" Target="../slideLayouts/slideLayout621.xml"/></Relationships>
</file>

<file path=ppt/slideMasters/_rels/slideMaster46.xml.rels><?xml version="1.0" encoding="UTF-8" standalone="yes"?>
<Relationships xmlns="http://schemas.openxmlformats.org/package/2006/relationships"><Relationship Id="rId8" Type="http://schemas.openxmlformats.org/officeDocument/2006/relationships/slideLayout" Target="../slideLayouts/slideLayout629.xml"/><Relationship Id="rId13" Type="http://schemas.openxmlformats.org/officeDocument/2006/relationships/slideLayout" Target="../slideLayouts/slideLayout634.xml"/><Relationship Id="rId3" Type="http://schemas.openxmlformats.org/officeDocument/2006/relationships/slideLayout" Target="../slideLayouts/slideLayout624.xml"/><Relationship Id="rId7" Type="http://schemas.openxmlformats.org/officeDocument/2006/relationships/slideLayout" Target="../slideLayouts/slideLayout628.xml"/><Relationship Id="rId12" Type="http://schemas.openxmlformats.org/officeDocument/2006/relationships/slideLayout" Target="../slideLayouts/slideLayout633.xml"/><Relationship Id="rId2" Type="http://schemas.openxmlformats.org/officeDocument/2006/relationships/slideLayout" Target="../slideLayouts/slideLayout623.xml"/><Relationship Id="rId16" Type="http://schemas.openxmlformats.org/officeDocument/2006/relationships/image" Target="../media/image1.jpeg"/><Relationship Id="rId1" Type="http://schemas.openxmlformats.org/officeDocument/2006/relationships/slideLayout" Target="../slideLayouts/slideLayout622.xml"/><Relationship Id="rId6" Type="http://schemas.openxmlformats.org/officeDocument/2006/relationships/slideLayout" Target="../slideLayouts/slideLayout627.xml"/><Relationship Id="rId11" Type="http://schemas.openxmlformats.org/officeDocument/2006/relationships/slideLayout" Target="../slideLayouts/slideLayout632.xml"/><Relationship Id="rId5" Type="http://schemas.openxmlformats.org/officeDocument/2006/relationships/slideLayout" Target="../slideLayouts/slideLayout626.xml"/><Relationship Id="rId15" Type="http://schemas.openxmlformats.org/officeDocument/2006/relationships/theme" Target="../theme/theme46.xml"/><Relationship Id="rId10" Type="http://schemas.openxmlformats.org/officeDocument/2006/relationships/slideLayout" Target="../slideLayouts/slideLayout631.xml"/><Relationship Id="rId4" Type="http://schemas.openxmlformats.org/officeDocument/2006/relationships/slideLayout" Target="../slideLayouts/slideLayout625.xml"/><Relationship Id="rId9" Type="http://schemas.openxmlformats.org/officeDocument/2006/relationships/slideLayout" Target="../slideLayouts/slideLayout630.xml"/><Relationship Id="rId14" Type="http://schemas.openxmlformats.org/officeDocument/2006/relationships/slideLayout" Target="../slideLayouts/slideLayout635.xml"/></Relationships>
</file>

<file path=ppt/slideMasters/_rels/slideMaster47.xml.rels><?xml version="1.0" encoding="UTF-8" standalone="yes"?>
<Relationships xmlns="http://schemas.openxmlformats.org/package/2006/relationships"><Relationship Id="rId8" Type="http://schemas.openxmlformats.org/officeDocument/2006/relationships/slideLayout" Target="../slideLayouts/slideLayout643.xml"/><Relationship Id="rId13" Type="http://schemas.openxmlformats.org/officeDocument/2006/relationships/slideLayout" Target="../slideLayouts/slideLayout648.xml"/><Relationship Id="rId3" Type="http://schemas.openxmlformats.org/officeDocument/2006/relationships/slideLayout" Target="../slideLayouts/slideLayout638.xml"/><Relationship Id="rId7" Type="http://schemas.openxmlformats.org/officeDocument/2006/relationships/slideLayout" Target="../slideLayouts/slideLayout642.xml"/><Relationship Id="rId12" Type="http://schemas.openxmlformats.org/officeDocument/2006/relationships/slideLayout" Target="../slideLayouts/slideLayout647.xml"/><Relationship Id="rId2" Type="http://schemas.openxmlformats.org/officeDocument/2006/relationships/slideLayout" Target="../slideLayouts/slideLayout637.xml"/><Relationship Id="rId16" Type="http://schemas.openxmlformats.org/officeDocument/2006/relationships/image" Target="../media/image1.jpeg"/><Relationship Id="rId1" Type="http://schemas.openxmlformats.org/officeDocument/2006/relationships/slideLayout" Target="../slideLayouts/slideLayout636.xml"/><Relationship Id="rId6" Type="http://schemas.openxmlformats.org/officeDocument/2006/relationships/slideLayout" Target="../slideLayouts/slideLayout641.xml"/><Relationship Id="rId11" Type="http://schemas.openxmlformats.org/officeDocument/2006/relationships/slideLayout" Target="../slideLayouts/slideLayout646.xml"/><Relationship Id="rId5" Type="http://schemas.openxmlformats.org/officeDocument/2006/relationships/slideLayout" Target="../slideLayouts/slideLayout640.xml"/><Relationship Id="rId15" Type="http://schemas.openxmlformats.org/officeDocument/2006/relationships/theme" Target="../theme/theme47.xml"/><Relationship Id="rId10" Type="http://schemas.openxmlformats.org/officeDocument/2006/relationships/slideLayout" Target="../slideLayouts/slideLayout645.xml"/><Relationship Id="rId4" Type="http://schemas.openxmlformats.org/officeDocument/2006/relationships/slideLayout" Target="../slideLayouts/slideLayout639.xml"/><Relationship Id="rId9" Type="http://schemas.openxmlformats.org/officeDocument/2006/relationships/slideLayout" Target="../slideLayouts/slideLayout644.xml"/><Relationship Id="rId14" Type="http://schemas.openxmlformats.org/officeDocument/2006/relationships/slideLayout" Target="../slideLayouts/slideLayout649.xml"/></Relationships>
</file>

<file path=ppt/slideMasters/_rels/slideMaster48.xml.rels><?xml version="1.0" encoding="UTF-8" standalone="yes"?>
<Relationships xmlns="http://schemas.openxmlformats.org/package/2006/relationships"><Relationship Id="rId8" Type="http://schemas.openxmlformats.org/officeDocument/2006/relationships/slideLayout" Target="../slideLayouts/slideLayout657.xml"/><Relationship Id="rId13" Type="http://schemas.openxmlformats.org/officeDocument/2006/relationships/slideLayout" Target="../slideLayouts/slideLayout662.xml"/><Relationship Id="rId3" Type="http://schemas.openxmlformats.org/officeDocument/2006/relationships/slideLayout" Target="../slideLayouts/slideLayout652.xml"/><Relationship Id="rId7" Type="http://schemas.openxmlformats.org/officeDocument/2006/relationships/slideLayout" Target="../slideLayouts/slideLayout656.xml"/><Relationship Id="rId12" Type="http://schemas.openxmlformats.org/officeDocument/2006/relationships/slideLayout" Target="../slideLayouts/slideLayout661.xml"/><Relationship Id="rId2" Type="http://schemas.openxmlformats.org/officeDocument/2006/relationships/slideLayout" Target="../slideLayouts/slideLayout651.xml"/><Relationship Id="rId16" Type="http://schemas.openxmlformats.org/officeDocument/2006/relationships/image" Target="../media/image1.jpeg"/><Relationship Id="rId1" Type="http://schemas.openxmlformats.org/officeDocument/2006/relationships/slideLayout" Target="../slideLayouts/slideLayout650.xml"/><Relationship Id="rId6" Type="http://schemas.openxmlformats.org/officeDocument/2006/relationships/slideLayout" Target="../slideLayouts/slideLayout655.xml"/><Relationship Id="rId11" Type="http://schemas.openxmlformats.org/officeDocument/2006/relationships/slideLayout" Target="../slideLayouts/slideLayout660.xml"/><Relationship Id="rId5" Type="http://schemas.openxmlformats.org/officeDocument/2006/relationships/slideLayout" Target="../slideLayouts/slideLayout654.xml"/><Relationship Id="rId15" Type="http://schemas.openxmlformats.org/officeDocument/2006/relationships/theme" Target="../theme/theme48.xml"/><Relationship Id="rId10" Type="http://schemas.openxmlformats.org/officeDocument/2006/relationships/slideLayout" Target="../slideLayouts/slideLayout659.xml"/><Relationship Id="rId4" Type="http://schemas.openxmlformats.org/officeDocument/2006/relationships/slideLayout" Target="../slideLayouts/slideLayout653.xml"/><Relationship Id="rId9" Type="http://schemas.openxmlformats.org/officeDocument/2006/relationships/slideLayout" Target="../slideLayouts/slideLayout658.xml"/><Relationship Id="rId14" Type="http://schemas.openxmlformats.org/officeDocument/2006/relationships/slideLayout" Target="../slideLayouts/slideLayout663.xml"/></Relationships>
</file>

<file path=ppt/slideMasters/_rels/slideMaster49.xml.rels><?xml version="1.0" encoding="UTF-8" standalone="yes"?>
<Relationships xmlns="http://schemas.openxmlformats.org/package/2006/relationships"><Relationship Id="rId8" Type="http://schemas.openxmlformats.org/officeDocument/2006/relationships/slideLayout" Target="../slideLayouts/slideLayout671.xml"/><Relationship Id="rId13" Type="http://schemas.openxmlformats.org/officeDocument/2006/relationships/slideLayout" Target="../slideLayouts/slideLayout676.xml"/><Relationship Id="rId3" Type="http://schemas.openxmlformats.org/officeDocument/2006/relationships/slideLayout" Target="../slideLayouts/slideLayout666.xml"/><Relationship Id="rId7" Type="http://schemas.openxmlformats.org/officeDocument/2006/relationships/slideLayout" Target="../slideLayouts/slideLayout670.xml"/><Relationship Id="rId12" Type="http://schemas.openxmlformats.org/officeDocument/2006/relationships/slideLayout" Target="../slideLayouts/slideLayout675.xml"/><Relationship Id="rId2" Type="http://schemas.openxmlformats.org/officeDocument/2006/relationships/slideLayout" Target="../slideLayouts/slideLayout665.xml"/><Relationship Id="rId16" Type="http://schemas.openxmlformats.org/officeDocument/2006/relationships/image" Target="../media/image1.jpeg"/><Relationship Id="rId1" Type="http://schemas.openxmlformats.org/officeDocument/2006/relationships/slideLayout" Target="../slideLayouts/slideLayout664.xml"/><Relationship Id="rId6" Type="http://schemas.openxmlformats.org/officeDocument/2006/relationships/slideLayout" Target="../slideLayouts/slideLayout669.xml"/><Relationship Id="rId11" Type="http://schemas.openxmlformats.org/officeDocument/2006/relationships/slideLayout" Target="../slideLayouts/slideLayout674.xml"/><Relationship Id="rId5" Type="http://schemas.openxmlformats.org/officeDocument/2006/relationships/slideLayout" Target="../slideLayouts/slideLayout668.xml"/><Relationship Id="rId15" Type="http://schemas.openxmlformats.org/officeDocument/2006/relationships/theme" Target="../theme/theme49.xml"/><Relationship Id="rId10" Type="http://schemas.openxmlformats.org/officeDocument/2006/relationships/slideLayout" Target="../slideLayouts/slideLayout673.xml"/><Relationship Id="rId4" Type="http://schemas.openxmlformats.org/officeDocument/2006/relationships/slideLayout" Target="../slideLayouts/slideLayout667.xml"/><Relationship Id="rId9" Type="http://schemas.openxmlformats.org/officeDocument/2006/relationships/slideLayout" Target="../slideLayouts/slideLayout672.xml"/><Relationship Id="rId14" Type="http://schemas.openxmlformats.org/officeDocument/2006/relationships/slideLayout" Target="../slideLayouts/slideLayout67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6" Type="http://schemas.openxmlformats.org/officeDocument/2006/relationships/image" Target="../media/image1.jpeg"/><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theme" Target="../theme/theme5.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s>
</file>

<file path=ppt/slideMasters/_rels/slideMaster50.xml.rels><?xml version="1.0" encoding="UTF-8" standalone="yes"?>
<Relationships xmlns="http://schemas.openxmlformats.org/package/2006/relationships"><Relationship Id="rId8" Type="http://schemas.openxmlformats.org/officeDocument/2006/relationships/slideLayout" Target="../slideLayouts/slideLayout685.xml"/><Relationship Id="rId13" Type="http://schemas.openxmlformats.org/officeDocument/2006/relationships/slideLayout" Target="../slideLayouts/slideLayout690.xml"/><Relationship Id="rId3" Type="http://schemas.openxmlformats.org/officeDocument/2006/relationships/slideLayout" Target="../slideLayouts/slideLayout680.xml"/><Relationship Id="rId7" Type="http://schemas.openxmlformats.org/officeDocument/2006/relationships/slideLayout" Target="../slideLayouts/slideLayout684.xml"/><Relationship Id="rId12" Type="http://schemas.openxmlformats.org/officeDocument/2006/relationships/slideLayout" Target="../slideLayouts/slideLayout689.xml"/><Relationship Id="rId2" Type="http://schemas.openxmlformats.org/officeDocument/2006/relationships/slideLayout" Target="../slideLayouts/slideLayout679.xml"/><Relationship Id="rId16" Type="http://schemas.openxmlformats.org/officeDocument/2006/relationships/image" Target="../media/image1.jpeg"/><Relationship Id="rId1" Type="http://schemas.openxmlformats.org/officeDocument/2006/relationships/slideLayout" Target="../slideLayouts/slideLayout678.xml"/><Relationship Id="rId6" Type="http://schemas.openxmlformats.org/officeDocument/2006/relationships/slideLayout" Target="../slideLayouts/slideLayout683.xml"/><Relationship Id="rId11" Type="http://schemas.openxmlformats.org/officeDocument/2006/relationships/slideLayout" Target="../slideLayouts/slideLayout688.xml"/><Relationship Id="rId5" Type="http://schemas.openxmlformats.org/officeDocument/2006/relationships/slideLayout" Target="../slideLayouts/slideLayout682.xml"/><Relationship Id="rId15" Type="http://schemas.openxmlformats.org/officeDocument/2006/relationships/theme" Target="../theme/theme50.xml"/><Relationship Id="rId10" Type="http://schemas.openxmlformats.org/officeDocument/2006/relationships/slideLayout" Target="../slideLayouts/slideLayout687.xml"/><Relationship Id="rId4" Type="http://schemas.openxmlformats.org/officeDocument/2006/relationships/slideLayout" Target="../slideLayouts/slideLayout681.xml"/><Relationship Id="rId9" Type="http://schemas.openxmlformats.org/officeDocument/2006/relationships/slideLayout" Target="../slideLayouts/slideLayout686.xml"/><Relationship Id="rId14" Type="http://schemas.openxmlformats.org/officeDocument/2006/relationships/slideLayout" Target="../slideLayouts/slideLayout691.xml"/></Relationships>
</file>

<file path=ppt/slideMasters/_rels/slideMaster51.xml.rels><?xml version="1.0" encoding="UTF-8" standalone="yes"?>
<Relationships xmlns="http://schemas.openxmlformats.org/package/2006/relationships"><Relationship Id="rId8" Type="http://schemas.openxmlformats.org/officeDocument/2006/relationships/slideLayout" Target="../slideLayouts/slideLayout699.xml"/><Relationship Id="rId13" Type="http://schemas.openxmlformats.org/officeDocument/2006/relationships/slideLayout" Target="../slideLayouts/slideLayout704.xml"/><Relationship Id="rId3" Type="http://schemas.openxmlformats.org/officeDocument/2006/relationships/slideLayout" Target="../slideLayouts/slideLayout694.xml"/><Relationship Id="rId7" Type="http://schemas.openxmlformats.org/officeDocument/2006/relationships/slideLayout" Target="../slideLayouts/slideLayout698.xml"/><Relationship Id="rId12" Type="http://schemas.openxmlformats.org/officeDocument/2006/relationships/slideLayout" Target="../slideLayouts/slideLayout703.xml"/><Relationship Id="rId2" Type="http://schemas.openxmlformats.org/officeDocument/2006/relationships/slideLayout" Target="../slideLayouts/slideLayout693.xml"/><Relationship Id="rId16" Type="http://schemas.openxmlformats.org/officeDocument/2006/relationships/image" Target="../media/image1.jpeg"/><Relationship Id="rId1" Type="http://schemas.openxmlformats.org/officeDocument/2006/relationships/slideLayout" Target="../slideLayouts/slideLayout692.xml"/><Relationship Id="rId6" Type="http://schemas.openxmlformats.org/officeDocument/2006/relationships/slideLayout" Target="../slideLayouts/slideLayout697.xml"/><Relationship Id="rId11" Type="http://schemas.openxmlformats.org/officeDocument/2006/relationships/slideLayout" Target="../slideLayouts/slideLayout702.xml"/><Relationship Id="rId5" Type="http://schemas.openxmlformats.org/officeDocument/2006/relationships/slideLayout" Target="../slideLayouts/slideLayout696.xml"/><Relationship Id="rId15" Type="http://schemas.openxmlformats.org/officeDocument/2006/relationships/theme" Target="../theme/theme51.xml"/><Relationship Id="rId10" Type="http://schemas.openxmlformats.org/officeDocument/2006/relationships/slideLayout" Target="../slideLayouts/slideLayout701.xml"/><Relationship Id="rId4" Type="http://schemas.openxmlformats.org/officeDocument/2006/relationships/slideLayout" Target="../slideLayouts/slideLayout695.xml"/><Relationship Id="rId9" Type="http://schemas.openxmlformats.org/officeDocument/2006/relationships/slideLayout" Target="../slideLayouts/slideLayout700.xml"/><Relationship Id="rId14" Type="http://schemas.openxmlformats.org/officeDocument/2006/relationships/slideLayout" Target="../slideLayouts/slideLayout705.xml"/></Relationships>
</file>

<file path=ppt/slideMasters/_rels/slideMaster52.xml.rels><?xml version="1.0" encoding="UTF-8" standalone="yes"?>
<Relationships xmlns="http://schemas.openxmlformats.org/package/2006/relationships"><Relationship Id="rId8" Type="http://schemas.openxmlformats.org/officeDocument/2006/relationships/slideLayout" Target="../slideLayouts/slideLayout713.xml"/><Relationship Id="rId13" Type="http://schemas.openxmlformats.org/officeDocument/2006/relationships/slideLayout" Target="../slideLayouts/slideLayout718.xml"/><Relationship Id="rId3" Type="http://schemas.openxmlformats.org/officeDocument/2006/relationships/slideLayout" Target="../slideLayouts/slideLayout708.xml"/><Relationship Id="rId7" Type="http://schemas.openxmlformats.org/officeDocument/2006/relationships/slideLayout" Target="../slideLayouts/slideLayout712.xml"/><Relationship Id="rId12" Type="http://schemas.openxmlformats.org/officeDocument/2006/relationships/slideLayout" Target="../slideLayouts/slideLayout717.xml"/><Relationship Id="rId2" Type="http://schemas.openxmlformats.org/officeDocument/2006/relationships/slideLayout" Target="../slideLayouts/slideLayout707.xml"/><Relationship Id="rId16" Type="http://schemas.openxmlformats.org/officeDocument/2006/relationships/image" Target="../media/image1.jpeg"/><Relationship Id="rId1" Type="http://schemas.openxmlformats.org/officeDocument/2006/relationships/slideLayout" Target="../slideLayouts/slideLayout706.xml"/><Relationship Id="rId6" Type="http://schemas.openxmlformats.org/officeDocument/2006/relationships/slideLayout" Target="../slideLayouts/slideLayout711.xml"/><Relationship Id="rId11" Type="http://schemas.openxmlformats.org/officeDocument/2006/relationships/slideLayout" Target="../slideLayouts/slideLayout716.xml"/><Relationship Id="rId5" Type="http://schemas.openxmlformats.org/officeDocument/2006/relationships/slideLayout" Target="../slideLayouts/slideLayout710.xml"/><Relationship Id="rId15" Type="http://schemas.openxmlformats.org/officeDocument/2006/relationships/theme" Target="../theme/theme52.xml"/><Relationship Id="rId10" Type="http://schemas.openxmlformats.org/officeDocument/2006/relationships/slideLayout" Target="../slideLayouts/slideLayout715.xml"/><Relationship Id="rId4" Type="http://schemas.openxmlformats.org/officeDocument/2006/relationships/slideLayout" Target="../slideLayouts/slideLayout709.xml"/><Relationship Id="rId9" Type="http://schemas.openxmlformats.org/officeDocument/2006/relationships/slideLayout" Target="../slideLayouts/slideLayout714.xml"/><Relationship Id="rId14" Type="http://schemas.openxmlformats.org/officeDocument/2006/relationships/slideLayout" Target="../slideLayouts/slideLayout719.xml"/></Relationships>
</file>

<file path=ppt/slideMasters/_rels/slideMaster53.xml.rels><?xml version="1.0" encoding="UTF-8" standalone="yes"?>
<Relationships xmlns="http://schemas.openxmlformats.org/package/2006/relationships"><Relationship Id="rId8" Type="http://schemas.openxmlformats.org/officeDocument/2006/relationships/slideLayout" Target="../slideLayouts/slideLayout727.xml"/><Relationship Id="rId13" Type="http://schemas.openxmlformats.org/officeDocument/2006/relationships/slideLayout" Target="../slideLayouts/slideLayout732.xml"/><Relationship Id="rId3" Type="http://schemas.openxmlformats.org/officeDocument/2006/relationships/slideLayout" Target="../slideLayouts/slideLayout722.xml"/><Relationship Id="rId7" Type="http://schemas.openxmlformats.org/officeDocument/2006/relationships/slideLayout" Target="../slideLayouts/slideLayout726.xml"/><Relationship Id="rId12" Type="http://schemas.openxmlformats.org/officeDocument/2006/relationships/slideLayout" Target="../slideLayouts/slideLayout731.xml"/><Relationship Id="rId2" Type="http://schemas.openxmlformats.org/officeDocument/2006/relationships/slideLayout" Target="../slideLayouts/slideLayout721.xml"/><Relationship Id="rId16" Type="http://schemas.openxmlformats.org/officeDocument/2006/relationships/image" Target="../media/image1.jpeg"/><Relationship Id="rId1" Type="http://schemas.openxmlformats.org/officeDocument/2006/relationships/slideLayout" Target="../slideLayouts/slideLayout720.xml"/><Relationship Id="rId6" Type="http://schemas.openxmlformats.org/officeDocument/2006/relationships/slideLayout" Target="../slideLayouts/slideLayout725.xml"/><Relationship Id="rId11" Type="http://schemas.openxmlformats.org/officeDocument/2006/relationships/slideLayout" Target="../slideLayouts/slideLayout730.xml"/><Relationship Id="rId5" Type="http://schemas.openxmlformats.org/officeDocument/2006/relationships/slideLayout" Target="../slideLayouts/slideLayout724.xml"/><Relationship Id="rId15" Type="http://schemas.openxmlformats.org/officeDocument/2006/relationships/theme" Target="../theme/theme53.xml"/><Relationship Id="rId10" Type="http://schemas.openxmlformats.org/officeDocument/2006/relationships/slideLayout" Target="../slideLayouts/slideLayout729.xml"/><Relationship Id="rId4" Type="http://schemas.openxmlformats.org/officeDocument/2006/relationships/slideLayout" Target="../slideLayouts/slideLayout723.xml"/><Relationship Id="rId9" Type="http://schemas.openxmlformats.org/officeDocument/2006/relationships/slideLayout" Target="../slideLayouts/slideLayout728.xml"/><Relationship Id="rId14" Type="http://schemas.openxmlformats.org/officeDocument/2006/relationships/slideLayout" Target="../slideLayouts/slideLayout733.xml"/></Relationships>
</file>

<file path=ppt/slideMasters/_rels/slideMaster54.xml.rels><?xml version="1.0" encoding="UTF-8" standalone="yes"?>
<Relationships xmlns="http://schemas.openxmlformats.org/package/2006/relationships"><Relationship Id="rId8" Type="http://schemas.openxmlformats.org/officeDocument/2006/relationships/slideLayout" Target="../slideLayouts/slideLayout741.xml"/><Relationship Id="rId13" Type="http://schemas.openxmlformats.org/officeDocument/2006/relationships/slideLayout" Target="../slideLayouts/slideLayout746.xml"/><Relationship Id="rId3" Type="http://schemas.openxmlformats.org/officeDocument/2006/relationships/slideLayout" Target="../slideLayouts/slideLayout736.xml"/><Relationship Id="rId7" Type="http://schemas.openxmlformats.org/officeDocument/2006/relationships/slideLayout" Target="../slideLayouts/slideLayout740.xml"/><Relationship Id="rId12" Type="http://schemas.openxmlformats.org/officeDocument/2006/relationships/slideLayout" Target="../slideLayouts/slideLayout745.xml"/><Relationship Id="rId2" Type="http://schemas.openxmlformats.org/officeDocument/2006/relationships/slideLayout" Target="../slideLayouts/slideLayout735.xml"/><Relationship Id="rId16" Type="http://schemas.openxmlformats.org/officeDocument/2006/relationships/image" Target="../media/image1.jpeg"/><Relationship Id="rId1" Type="http://schemas.openxmlformats.org/officeDocument/2006/relationships/slideLayout" Target="../slideLayouts/slideLayout734.xml"/><Relationship Id="rId6" Type="http://schemas.openxmlformats.org/officeDocument/2006/relationships/slideLayout" Target="../slideLayouts/slideLayout739.xml"/><Relationship Id="rId11" Type="http://schemas.openxmlformats.org/officeDocument/2006/relationships/slideLayout" Target="../slideLayouts/slideLayout744.xml"/><Relationship Id="rId5" Type="http://schemas.openxmlformats.org/officeDocument/2006/relationships/slideLayout" Target="../slideLayouts/slideLayout738.xml"/><Relationship Id="rId15" Type="http://schemas.openxmlformats.org/officeDocument/2006/relationships/theme" Target="../theme/theme54.xml"/><Relationship Id="rId10" Type="http://schemas.openxmlformats.org/officeDocument/2006/relationships/slideLayout" Target="../slideLayouts/slideLayout743.xml"/><Relationship Id="rId4" Type="http://schemas.openxmlformats.org/officeDocument/2006/relationships/slideLayout" Target="../slideLayouts/slideLayout737.xml"/><Relationship Id="rId9" Type="http://schemas.openxmlformats.org/officeDocument/2006/relationships/slideLayout" Target="../slideLayouts/slideLayout742.xml"/><Relationship Id="rId14" Type="http://schemas.openxmlformats.org/officeDocument/2006/relationships/slideLayout" Target="../slideLayouts/slideLayout747.xml"/></Relationships>
</file>

<file path=ppt/slideMasters/_rels/slideMaster55.xml.rels><?xml version="1.0" encoding="UTF-8" standalone="yes"?>
<Relationships xmlns="http://schemas.openxmlformats.org/package/2006/relationships"><Relationship Id="rId8" Type="http://schemas.openxmlformats.org/officeDocument/2006/relationships/slideLayout" Target="../slideLayouts/slideLayout755.xml"/><Relationship Id="rId13" Type="http://schemas.openxmlformats.org/officeDocument/2006/relationships/slideLayout" Target="../slideLayouts/slideLayout760.xml"/><Relationship Id="rId3" Type="http://schemas.openxmlformats.org/officeDocument/2006/relationships/slideLayout" Target="../slideLayouts/slideLayout750.xml"/><Relationship Id="rId7" Type="http://schemas.openxmlformats.org/officeDocument/2006/relationships/slideLayout" Target="../slideLayouts/slideLayout754.xml"/><Relationship Id="rId12" Type="http://schemas.openxmlformats.org/officeDocument/2006/relationships/slideLayout" Target="../slideLayouts/slideLayout759.xml"/><Relationship Id="rId2" Type="http://schemas.openxmlformats.org/officeDocument/2006/relationships/slideLayout" Target="../slideLayouts/slideLayout749.xml"/><Relationship Id="rId16" Type="http://schemas.openxmlformats.org/officeDocument/2006/relationships/image" Target="../media/image1.jpeg"/><Relationship Id="rId1" Type="http://schemas.openxmlformats.org/officeDocument/2006/relationships/slideLayout" Target="../slideLayouts/slideLayout748.xml"/><Relationship Id="rId6" Type="http://schemas.openxmlformats.org/officeDocument/2006/relationships/slideLayout" Target="../slideLayouts/slideLayout753.xml"/><Relationship Id="rId11" Type="http://schemas.openxmlformats.org/officeDocument/2006/relationships/slideLayout" Target="../slideLayouts/slideLayout758.xml"/><Relationship Id="rId5" Type="http://schemas.openxmlformats.org/officeDocument/2006/relationships/slideLayout" Target="../slideLayouts/slideLayout752.xml"/><Relationship Id="rId15" Type="http://schemas.openxmlformats.org/officeDocument/2006/relationships/theme" Target="../theme/theme55.xml"/><Relationship Id="rId10" Type="http://schemas.openxmlformats.org/officeDocument/2006/relationships/slideLayout" Target="../slideLayouts/slideLayout757.xml"/><Relationship Id="rId4" Type="http://schemas.openxmlformats.org/officeDocument/2006/relationships/slideLayout" Target="../slideLayouts/slideLayout751.xml"/><Relationship Id="rId9" Type="http://schemas.openxmlformats.org/officeDocument/2006/relationships/slideLayout" Target="../slideLayouts/slideLayout756.xml"/><Relationship Id="rId14" Type="http://schemas.openxmlformats.org/officeDocument/2006/relationships/slideLayout" Target="../slideLayouts/slideLayout761.xml"/></Relationships>
</file>

<file path=ppt/slideMasters/_rels/slideMaster56.xml.rels><?xml version="1.0" encoding="UTF-8" standalone="yes"?>
<Relationships xmlns="http://schemas.openxmlformats.org/package/2006/relationships"><Relationship Id="rId8" Type="http://schemas.openxmlformats.org/officeDocument/2006/relationships/slideLayout" Target="../slideLayouts/slideLayout769.xml"/><Relationship Id="rId13" Type="http://schemas.openxmlformats.org/officeDocument/2006/relationships/slideLayout" Target="../slideLayouts/slideLayout774.xml"/><Relationship Id="rId3" Type="http://schemas.openxmlformats.org/officeDocument/2006/relationships/slideLayout" Target="../slideLayouts/slideLayout764.xml"/><Relationship Id="rId7" Type="http://schemas.openxmlformats.org/officeDocument/2006/relationships/slideLayout" Target="../slideLayouts/slideLayout768.xml"/><Relationship Id="rId12" Type="http://schemas.openxmlformats.org/officeDocument/2006/relationships/slideLayout" Target="../slideLayouts/slideLayout773.xml"/><Relationship Id="rId2" Type="http://schemas.openxmlformats.org/officeDocument/2006/relationships/slideLayout" Target="../slideLayouts/slideLayout763.xml"/><Relationship Id="rId16" Type="http://schemas.openxmlformats.org/officeDocument/2006/relationships/image" Target="../media/image1.jpeg"/><Relationship Id="rId1" Type="http://schemas.openxmlformats.org/officeDocument/2006/relationships/slideLayout" Target="../slideLayouts/slideLayout762.xml"/><Relationship Id="rId6" Type="http://schemas.openxmlformats.org/officeDocument/2006/relationships/slideLayout" Target="../slideLayouts/slideLayout767.xml"/><Relationship Id="rId11" Type="http://schemas.openxmlformats.org/officeDocument/2006/relationships/slideLayout" Target="../slideLayouts/slideLayout772.xml"/><Relationship Id="rId5" Type="http://schemas.openxmlformats.org/officeDocument/2006/relationships/slideLayout" Target="../slideLayouts/slideLayout766.xml"/><Relationship Id="rId15" Type="http://schemas.openxmlformats.org/officeDocument/2006/relationships/theme" Target="../theme/theme56.xml"/><Relationship Id="rId10" Type="http://schemas.openxmlformats.org/officeDocument/2006/relationships/slideLayout" Target="../slideLayouts/slideLayout771.xml"/><Relationship Id="rId4" Type="http://schemas.openxmlformats.org/officeDocument/2006/relationships/slideLayout" Target="../slideLayouts/slideLayout765.xml"/><Relationship Id="rId9" Type="http://schemas.openxmlformats.org/officeDocument/2006/relationships/slideLayout" Target="../slideLayouts/slideLayout770.xml"/><Relationship Id="rId14" Type="http://schemas.openxmlformats.org/officeDocument/2006/relationships/slideLayout" Target="../slideLayouts/slideLayout775.xml"/></Relationships>
</file>

<file path=ppt/slideMasters/_rels/slideMaster57.xml.rels><?xml version="1.0" encoding="UTF-8" standalone="yes"?>
<Relationships xmlns="http://schemas.openxmlformats.org/package/2006/relationships"><Relationship Id="rId8" Type="http://schemas.openxmlformats.org/officeDocument/2006/relationships/slideLayout" Target="../slideLayouts/slideLayout783.xml"/><Relationship Id="rId13" Type="http://schemas.openxmlformats.org/officeDocument/2006/relationships/slideLayout" Target="../slideLayouts/slideLayout788.xml"/><Relationship Id="rId3" Type="http://schemas.openxmlformats.org/officeDocument/2006/relationships/slideLayout" Target="../slideLayouts/slideLayout778.xml"/><Relationship Id="rId7" Type="http://schemas.openxmlformats.org/officeDocument/2006/relationships/slideLayout" Target="../slideLayouts/slideLayout782.xml"/><Relationship Id="rId12" Type="http://schemas.openxmlformats.org/officeDocument/2006/relationships/slideLayout" Target="../slideLayouts/slideLayout787.xml"/><Relationship Id="rId2" Type="http://schemas.openxmlformats.org/officeDocument/2006/relationships/slideLayout" Target="../slideLayouts/slideLayout777.xml"/><Relationship Id="rId16" Type="http://schemas.openxmlformats.org/officeDocument/2006/relationships/image" Target="../media/image1.jpeg"/><Relationship Id="rId1" Type="http://schemas.openxmlformats.org/officeDocument/2006/relationships/slideLayout" Target="../slideLayouts/slideLayout776.xml"/><Relationship Id="rId6" Type="http://schemas.openxmlformats.org/officeDocument/2006/relationships/slideLayout" Target="../slideLayouts/slideLayout781.xml"/><Relationship Id="rId11" Type="http://schemas.openxmlformats.org/officeDocument/2006/relationships/slideLayout" Target="../slideLayouts/slideLayout786.xml"/><Relationship Id="rId5" Type="http://schemas.openxmlformats.org/officeDocument/2006/relationships/slideLayout" Target="../slideLayouts/slideLayout780.xml"/><Relationship Id="rId15" Type="http://schemas.openxmlformats.org/officeDocument/2006/relationships/theme" Target="../theme/theme57.xml"/><Relationship Id="rId10" Type="http://schemas.openxmlformats.org/officeDocument/2006/relationships/slideLayout" Target="../slideLayouts/slideLayout785.xml"/><Relationship Id="rId4" Type="http://schemas.openxmlformats.org/officeDocument/2006/relationships/slideLayout" Target="../slideLayouts/slideLayout779.xml"/><Relationship Id="rId9" Type="http://schemas.openxmlformats.org/officeDocument/2006/relationships/slideLayout" Target="../slideLayouts/slideLayout784.xml"/><Relationship Id="rId14" Type="http://schemas.openxmlformats.org/officeDocument/2006/relationships/slideLayout" Target="../slideLayouts/slideLayout789.xml"/></Relationships>
</file>

<file path=ppt/slideMasters/_rels/slideMaster58.xml.rels><?xml version="1.0" encoding="UTF-8" standalone="yes"?>
<Relationships xmlns="http://schemas.openxmlformats.org/package/2006/relationships"><Relationship Id="rId8" Type="http://schemas.openxmlformats.org/officeDocument/2006/relationships/slideLayout" Target="../slideLayouts/slideLayout797.xml"/><Relationship Id="rId13" Type="http://schemas.openxmlformats.org/officeDocument/2006/relationships/slideLayout" Target="../slideLayouts/slideLayout802.xml"/><Relationship Id="rId3" Type="http://schemas.openxmlformats.org/officeDocument/2006/relationships/slideLayout" Target="../slideLayouts/slideLayout792.xml"/><Relationship Id="rId7" Type="http://schemas.openxmlformats.org/officeDocument/2006/relationships/slideLayout" Target="../slideLayouts/slideLayout796.xml"/><Relationship Id="rId12" Type="http://schemas.openxmlformats.org/officeDocument/2006/relationships/slideLayout" Target="../slideLayouts/slideLayout801.xml"/><Relationship Id="rId2" Type="http://schemas.openxmlformats.org/officeDocument/2006/relationships/slideLayout" Target="../slideLayouts/slideLayout791.xml"/><Relationship Id="rId16" Type="http://schemas.openxmlformats.org/officeDocument/2006/relationships/image" Target="../media/image1.jpeg"/><Relationship Id="rId1" Type="http://schemas.openxmlformats.org/officeDocument/2006/relationships/slideLayout" Target="../slideLayouts/slideLayout790.xml"/><Relationship Id="rId6" Type="http://schemas.openxmlformats.org/officeDocument/2006/relationships/slideLayout" Target="../slideLayouts/slideLayout795.xml"/><Relationship Id="rId11" Type="http://schemas.openxmlformats.org/officeDocument/2006/relationships/slideLayout" Target="../slideLayouts/slideLayout800.xml"/><Relationship Id="rId5" Type="http://schemas.openxmlformats.org/officeDocument/2006/relationships/slideLayout" Target="../slideLayouts/slideLayout794.xml"/><Relationship Id="rId15" Type="http://schemas.openxmlformats.org/officeDocument/2006/relationships/theme" Target="../theme/theme58.xml"/><Relationship Id="rId10" Type="http://schemas.openxmlformats.org/officeDocument/2006/relationships/slideLayout" Target="../slideLayouts/slideLayout799.xml"/><Relationship Id="rId4" Type="http://schemas.openxmlformats.org/officeDocument/2006/relationships/slideLayout" Target="../slideLayouts/slideLayout793.xml"/><Relationship Id="rId9" Type="http://schemas.openxmlformats.org/officeDocument/2006/relationships/slideLayout" Target="../slideLayouts/slideLayout798.xml"/><Relationship Id="rId14" Type="http://schemas.openxmlformats.org/officeDocument/2006/relationships/slideLayout" Target="../slideLayouts/slideLayout803.xml"/></Relationships>
</file>

<file path=ppt/slideMasters/_rels/slideMaster59.xml.rels><?xml version="1.0" encoding="UTF-8" standalone="yes"?>
<Relationships xmlns="http://schemas.openxmlformats.org/package/2006/relationships"><Relationship Id="rId8" Type="http://schemas.openxmlformats.org/officeDocument/2006/relationships/slideLayout" Target="../slideLayouts/slideLayout811.xml"/><Relationship Id="rId3" Type="http://schemas.openxmlformats.org/officeDocument/2006/relationships/slideLayout" Target="../slideLayouts/slideLayout806.xml"/><Relationship Id="rId7" Type="http://schemas.openxmlformats.org/officeDocument/2006/relationships/slideLayout" Target="../slideLayouts/slideLayout810.xml"/><Relationship Id="rId12" Type="http://schemas.openxmlformats.org/officeDocument/2006/relationships/theme" Target="../theme/theme59.xml"/><Relationship Id="rId2" Type="http://schemas.openxmlformats.org/officeDocument/2006/relationships/slideLayout" Target="../slideLayouts/slideLayout805.xml"/><Relationship Id="rId1" Type="http://schemas.openxmlformats.org/officeDocument/2006/relationships/slideLayout" Target="../slideLayouts/slideLayout804.xml"/><Relationship Id="rId6" Type="http://schemas.openxmlformats.org/officeDocument/2006/relationships/slideLayout" Target="../slideLayouts/slideLayout809.xml"/><Relationship Id="rId11" Type="http://schemas.openxmlformats.org/officeDocument/2006/relationships/slideLayout" Target="../slideLayouts/slideLayout814.xml"/><Relationship Id="rId5" Type="http://schemas.openxmlformats.org/officeDocument/2006/relationships/slideLayout" Target="../slideLayouts/slideLayout808.xml"/><Relationship Id="rId10" Type="http://schemas.openxmlformats.org/officeDocument/2006/relationships/slideLayout" Target="../slideLayouts/slideLayout813.xml"/><Relationship Id="rId4" Type="http://schemas.openxmlformats.org/officeDocument/2006/relationships/slideLayout" Target="../slideLayouts/slideLayout807.xml"/><Relationship Id="rId9" Type="http://schemas.openxmlformats.org/officeDocument/2006/relationships/slideLayout" Target="../slideLayouts/slideLayout81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slideLayout" Target="../slideLayouts/slideLayout83.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2" Type="http://schemas.openxmlformats.org/officeDocument/2006/relationships/slideLayout" Target="../slideLayouts/slideLayout72.xml"/><Relationship Id="rId16" Type="http://schemas.openxmlformats.org/officeDocument/2006/relationships/image" Target="../media/image1.jpeg"/><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5" Type="http://schemas.openxmlformats.org/officeDocument/2006/relationships/theme" Target="../theme/theme6.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slideLayout" Target="../slideLayouts/slideLayout84.xml"/></Relationships>
</file>

<file path=ppt/slideMasters/_rels/slideMaster60.xml.rels><?xml version="1.0" encoding="UTF-8" standalone="yes"?>
<Relationships xmlns="http://schemas.openxmlformats.org/package/2006/relationships"><Relationship Id="rId8" Type="http://schemas.openxmlformats.org/officeDocument/2006/relationships/slideLayout" Target="../slideLayouts/slideLayout822.xml"/><Relationship Id="rId13" Type="http://schemas.openxmlformats.org/officeDocument/2006/relationships/slideLayout" Target="../slideLayouts/slideLayout827.xml"/><Relationship Id="rId3" Type="http://schemas.openxmlformats.org/officeDocument/2006/relationships/slideLayout" Target="../slideLayouts/slideLayout817.xml"/><Relationship Id="rId7" Type="http://schemas.openxmlformats.org/officeDocument/2006/relationships/slideLayout" Target="../slideLayouts/slideLayout821.xml"/><Relationship Id="rId12" Type="http://schemas.openxmlformats.org/officeDocument/2006/relationships/slideLayout" Target="../slideLayouts/slideLayout826.xml"/><Relationship Id="rId2" Type="http://schemas.openxmlformats.org/officeDocument/2006/relationships/slideLayout" Target="../slideLayouts/slideLayout816.xml"/><Relationship Id="rId16" Type="http://schemas.openxmlformats.org/officeDocument/2006/relationships/image" Target="../media/image1.jpeg"/><Relationship Id="rId1" Type="http://schemas.openxmlformats.org/officeDocument/2006/relationships/slideLayout" Target="../slideLayouts/slideLayout815.xml"/><Relationship Id="rId6" Type="http://schemas.openxmlformats.org/officeDocument/2006/relationships/slideLayout" Target="../slideLayouts/slideLayout820.xml"/><Relationship Id="rId11" Type="http://schemas.openxmlformats.org/officeDocument/2006/relationships/slideLayout" Target="../slideLayouts/slideLayout825.xml"/><Relationship Id="rId5" Type="http://schemas.openxmlformats.org/officeDocument/2006/relationships/slideLayout" Target="../slideLayouts/slideLayout819.xml"/><Relationship Id="rId15" Type="http://schemas.openxmlformats.org/officeDocument/2006/relationships/theme" Target="../theme/theme60.xml"/><Relationship Id="rId10" Type="http://schemas.openxmlformats.org/officeDocument/2006/relationships/slideLayout" Target="../slideLayouts/slideLayout824.xml"/><Relationship Id="rId4" Type="http://schemas.openxmlformats.org/officeDocument/2006/relationships/slideLayout" Target="../slideLayouts/slideLayout818.xml"/><Relationship Id="rId9" Type="http://schemas.openxmlformats.org/officeDocument/2006/relationships/slideLayout" Target="../slideLayouts/slideLayout823.xml"/><Relationship Id="rId14" Type="http://schemas.openxmlformats.org/officeDocument/2006/relationships/slideLayout" Target="../slideLayouts/slideLayout828.xml"/></Relationships>
</file>

<file path=ppt/slideMasters/_rels/slideMaster61.xml.rels><?xml version="1.0" encoding="UTF-8" standalone="yes"?>
<Relationships xmlns="http://schemas.openxmlformats.org/package/2006/relationships"><Relationship Id="rId8" Type="http://schemas.openxmlformats.org/officeDocument/2006/relationships/slideLayout" Target="../slideLayouts/slideLayout836.xml"/><Relationship Id="rId13" Type="http://schemas.openxmlformats.org/officeDocument/2006/relationships/slideLayout" Target="../slideLayouts/slideLayout841.xml"/><Relationship Id="rId3" Type="http://schemas.openxmlformats.org/officeDocument/2006/relationships/slideLayout" Target="../slideLayouts/slideLayout831.xml"/><Relationship Id="rId7" Type="http://schemas.openxmlformats.org/officeDocument/2006/relationships/slideLayout" Target="../slideLayouts/slideLayout835.xml"/><Relationship Id="rId12" Type="http://schemas.openxmlformats.org/officeDocument/2006/relationships/slideLayout" Target="../slideLayouts/slideLayout840.xml"/><Relationship Id="rId2" Type="http://schemas.openxmlformats.org/officeDocument/2006/relationships/slideLayout" Target="../slideLayouts/slideLayout830.xml"/><Relationship Id="rId16" Type="http://schemas.openxmlformats.org/officeDocument/2006/relationships/image" Target="../media/image5.jpeg"/><Relationship Id="rId1" Type="http://schemas.openxmlformats.org/officeDocument/2006/relationships/slideLayout" Target="../slideLayouts/slideLayout829.xml"/><Relationship Id="rId6" Type="http://schemas.openxmlformats.org/officeDocument/2006/relationships/slideLayout" Target="../slideLayouts/slideLayout834.xml"/><Relationship Id="rId11" Type="http://schemas.openxmlformats.org/officeDocument/2006/relationships/slideLayout" Target="../slideLayouts/slideLayout839.xml"/><Relationship Id="rId5" Type="http://schemas.openxmlformats.org/officeDocument/2006/relationships/slideLayout" Target="../slideLayouts/slideLayout833.xml"/><Relationship Id="rId15" Type="http://schemas.openxmlformats.org/officeDocument/2006/relationships/theme" Target="../theme/theme61.xml"/><Relationship Id="rId10" Type="http://schemas.openxmlformats.org/officeDocument/2006/relationships/slideLayout" Target="../slideLayouts/slideLayout838.xml"/><Relationship Id="rId4" Type="http://schemas.openxmlformats.org/officeDocument/2006/relationships/slideLayout" Target="../slideLayouts/slideLayout832.xml"/><Relationship Id="rId9" Type="http://schemas.openxmlformats.org/officeDocument/2006/relationships/slideLayout" Target="../slideLayouts/slideLayout837.xml"/><Relationship Id="rId14" Type="http://schemas.openxmlformats.org/officeDocument/2006/relationships/slideLayout" Target="../slideLayouts/slideLayout842.xml"/></Relationships>
</file>

<file path=ppt/slideMasters/_rels/slideMaster62.xml.rels><?xml version="1.0" encoding="UTF-8" standalone="yes"?>
<Relationships xmlns="http://schemas.openxmlformats.org/package/2006/relationships"><Relationship Id="rId8" Type="http://schemas.openxmlformats.org/officeDocument/2006/relationships/slideLayout" Target="../slideLayouts/slideLayout850.xml"/><Relationship Id="rId13" Type="http://schemas.openxmlformats.org/officeDocument/2006/relationships/slideLayout" Target="../slideLayouts/slideLayout855.xml"/><Relationship Id="rId3" Type="http://schemas.openxmlformats.org/officeDocument/2006/relationships/slideLayout" Target="../slideLayouts/slideLayout845.xml"/><Relationship Id="rId7" Type="http://schemas.openxmlformats.org/officeDocument/2006/relationships/slideLayout" Target="../slideLayouts/slideLayout849.xml"/><Relationship Id="rId12" Type="http://schemas.openxmlformats.org/officeDocument/2006/relationships/slideLayout" Target="../slideLayouts/slideLayout854.xml"/><Relationship Id="rId2" Type="http://schemas.openxmlformats.org/officeDocument/2006/relationships/slideLayout" Target="../slideLayouts/slideLayout844.xml"/><Relationship Id="rId16" Type="http://schemas.openxmlformats.org/officeDocument/2006/relationships/image" Target="../media/image1.jpeg"/><Relationship Id="rId1" Type="http://schemas.openxmlformats.org/officeDocument/2006/relationships/slideLayout" Target="../slideLayouts/slideLayout843.xml"/><Relationship Id="rId6" Type="http://schemas.openxmlformats.org/officeDocument/2006/relationships/slideLayout" Target="../slideLayouts/slideLayout848.xml"/><Relationship Id="rId11" Type="http://schemas.openxmlformats.org/officeDocument/2006/relationships/slideLayout" Target="../slideLayouts/slideLayout853.xml"/><Relationship Id="rId5" Type="http://schemas.openxmlformats.org/officeDocument/2006/relationships/slideLayout" Target="../slideLayouts/slideLayout847.xml"/><Relationship Id="rId15" Type="http://schemas.openxmlformats.org/officeDocument/2006/relationships/theme" Target="../theme/theme62.xml"/><Relationship Id="rId10" Type="http://schemas.openxmlformats.org/officeDocument/2006/relationships/slideLayout" Target="../slideLayouts/slideLayout852.xml"/><Relationship Id="rId4" Type="http://schemas.openxmlformats.org/officeDocument/2006/relationships/slideLayout" Target="../slideLayouts/slideLayout846.xml"/><Relationship Id="rId9" Type="http://schemas.openxmlformats.org/officeDocument/2006/relationships/slideLayout" Target="../slideLayouts/slideLayout851.xml"/><Relationship Id="rId14" Type="http://schemas.openxmlformats.org/officeDocument/2006/relationships/slideLayout" Target="../slideLayouts/slideLayout856.xml"/></Relationships>
</file>

<file path=ppt/slideMasters/_rels/slideMaster63.xml.rels><?xml version="1.0" encoding="UTF-8" standalone="yes"?>
<Relationships xmlns="http://schemas.openxmlformats.org/package/2006/relationships"><Relationship Id="rId8" Type="http://schemas.openxmlformats.org/officeDocument/2006/relationships/slideLayout" Target="../slideLayouts/slideLayout864.xml"/><Relationship Id="rId13" Type="http://schemas.openxmlformats.org/officeDocument/2006/relationships/slideLayout" Target="../slideLayouts/slideLayout869.xml"/><Relationship Id="rId3" Type="http://schemas.openxmlformats.org/officeDocument/2006/relationships/slideLayout" Target="../slideLayouts/slideLayout859.xml"/><Relationship Id="rId7" Type="http://schemas.openxmlformats.org/officeDocument/2006/relationships/slideLayout" Target="../slideLayouts/slideLayout863.xml"/><Relationship Id="rId12" Type="http://schemas.openxmlformats.org/officeDocument/2006/relationships/slideLayout" Target="../slideLayouts/slideLayout868.xml"/><Relationship Id="rId2" Type="http://schemas.openxmlformats.org/officeDocument/2006/relationships/slideLayout" Target="../slideLayouts/slideLayout858.xml"/><Relationship Id="rId16" Type="http://schemas.openxmlformats.org/officeDocument/2006/relationships/image" Target="../media/image1.jpeg"/><Relationship Id="rId1" Type="http://schemas.openxmlformats.org/officeDocument/2006/relationships/slideLayout" Target="../slideLayouts/slideLayout857.xml"/><Relationship Id="rId6" Type="http://schemas.openxmlformats.org/officeDocument/2006/relationships/slideLayout" Target="../slideLayouts/slideLayout862.xml"/><Relationship Id="rId11" Type="http://schemas.openxmlformats.org/officeDocument/2006/relationships/slideLayout" Target="../slideLayouts/slideLayout867.xml"/><Relationship Id="rId5" Type="http://schemas.openxmlformats.org/officeDocument/2006/relationships/slideLayout" Target="../slideLayouts/slideLayout861.xml"/><Relationship Id="rId15" Type="http://schemas.openxmlformats.org/officeDocument/2006/relationships/theme" Target="../theme/theme63.xml"/><Relationship Id="rId10" Type="http://schemas.openxmlformats.org/officeDocument/2006/relationships/slideLayout" Target="../slideLayouts/slideLayout866.xml"/><Relationship Id="rId4" Type="http://schemas.openxmlformats.org/officeDocument/2006/relationships/slideLayout" Target="../slideLayouts/slideLayout860.xml"/><Relationship Id="rId9" Type="http://schemas.openxmlformats.org/officeDocument/2006/relationships/slideLayout" Target="../slideLayouts/slideLayout865.xml"/><Relationship Id="rId14" Type="http://schemas.openxmlformats.org/officeDocument/2006/relationships/slideLayout" Target="../slideLayouts/slideLayout870.xml"/></Relationships>
</file>

<file path=ppt/slideMasters/_rels/slideMaster64.xml.rels><?xml version="1.0" encoding="UTF-8" standalone="yes"?>
<Relationships xmlns="http://schemas.openxmlformats.org/package/2006/relationships"><Relationship Id="rId8" Type="http://schemas.openxmlformats.org/officeDocument/2006/relationships/slideLayout" Target="../slideLayouts/slideLayout878.xml"/><Relationship Id="rId13" Type="http://schemas.openxmlformats.org/officeDocument/2006/relationships/slideLayout" Target="../slideLayouts/slideLayout883.xml"/><Relationship Id="rId3" Type="http://schemas.openxmlformats.org/officeDocument/2006/relationships/slideLayout" Target="../slideLayouts/slideLayout873.xml"/><Relationship Id="rId7" Type="http://schemas.openxmlformats.org/officeDocument/2006/relationships/slideLayout" Target="../slideLayouts/slideLayout877.xml"/><Relationship Id="rId12" Type="http://schemas.openxmlformats.org/officeDocument/2006/relationships/slideLayout" Target="../slideLayouts/slideLayout882.xml"/><Relationship Id="rId2" Type="http://schemas.openxmlformats.org/officeDocument/2006/relationships/slideLayout" Target="../slideLayouts/slideLayout872.xml"/><Relationship Id="rId16" Type="http://schemas.openxmlformats.org/officeDocument/2006/relationships/image" Target="../media/image1.jpeg"/><Relationship Id="rId1" Type="http://schemas.openxmlformats.org/officeDocument/2006/relationships/slideLayout" Target="../slideLayouts/slideLayout871.xml"/><Relationship Id="rId6" Type="http://schemas.openxmlformats.org/officeDocument/2006/relationships/slideLayout" Target="../slideLayouts/slideLayout876.xml"/><Relationship Id="rId11" Type="http://schemas.openxmlformats.org/officeDocument/2006/relationships/slideLayout" Target="../slideLayouts/slideLayout881.xml"/><Relationship Id="rId5" Type="http://schemas.openxmlformats.org/officeDocument/2006/relationships/slideLayout" Target="../slideLayouts/slideLayout875.xml"/><Relationship Id="rId15" Type="http://schemas.openxmlformats.org/officeDocument/2006/relationships/theme" Target="../theme/theme64.xml"/><Relationship Id="rId10" Type="http://schemas.openxmlformats.org/officeDocument/2006/relationships/slideLayout" Target="../slideLayouts/slideLayout880.xml"/><Relationship Id="rId4" Type="http://schemas.openxmlformats.org/officeDocument/2006/relationships/slideLayout" Target="../slideLayouts/slideLayout874.xml"/><Relationship Id="rId9" Type="http://schemas.openxmlformats.org/officeDocument/2006/relationships/slideLayout" Target="../slideLayouts/slideLayout879.xml"/><Relationship Id="rId14" Type="http://schemas.openxmlformats.org/officeDocument/2006/relationships/slideLayout" Target="../slideLayouts/slideLayout884.xml"/></Relationships>
</file>

<file path=ppt/slideMasters/_rels/slideMaster65.xml.rels><?xml version="1.0" encoding="UTF-8" standalone="yes"?>
<Relationships xmlns="http://schemas.openxmlformats.org/package/2006/relationships"><Relationship Id="rId8" Type="http://schemas.openxmlformats.org/officeDocument/2006/relationships/slideLayout" Target="../slideLayouts/slideLayout892.xml"/><Relationship Id="rId13" Type="http://schemas.openxmlformats.org/officeDocument/2006/relationships/slideLayout" Target="../slideLayouts/slideLayout897.xml"/><Relationship Id="rId3" Type="http://schemas.openxmlformats.org/officeDocument/2006/relationships/slideLayout" Target="../slideLayouts/slideLayout887.xml"/><Relationship Id="rId7" Type="http://schemas.openxmlformats.org/officeDocument/2006/relationships/slideLayout" Target="../slideLayouts/slideLayout891.xml"/><Relationship Id="rId12" Type="http://schemas.openxmlformats.org/officeDocument/2006/relationships/slideLayout" Target="../slideLayouts/slideLayout896.xml"/><Relationship Id="rId2" Type="http://schemas.openxmlformats.org/officeDocument/2006/relationships/slideLayout" Target="../slideLayouts/slideLayout886.xml"/><Relationship Id="rId1" Type="http://schemas.openxmlformats.org/officeDocument/2006/relationships/slideLayout" Target="../slideLayouts/slideLayout885.xml"/><Relationship Id="rId6" Type="http://schemas.openxmlformats.org/officeDocument/2006/relationships/slideLayout" Target="../slideLayouts/slideLayout890.xml"/><Relationship Id="rId11" Type="http://schemas.openxmlformats.org/officeDocument/2006/relationships/slideLayout" Target="../slideLayouts/slideLayout895.xml"/><Relationship Id="rId5" Type="http://schemas.openxmlformats.org/officeDocument/2006/relationships/slideLayout" Target="../slideLayouts/slideLayout889.xml"/><Relationship Id="rId15" Type="http://schemas.openxmlformats.org/officeDocument/2006/relationships/image" Target="../media/image6.jpeg"/><Relationship Id="rId10" Type="http://schemas.openxmlformats.org/officeDocument/2006/relationships/slideLayout" Target="../slideLayouts/slideLayout894.xml"/><Relationship Id="rId4" Type="http://schemas.openxmlformats.org/officeDocument/2006/relationships/slideLayout" Target="../slideLayouts/slideLayout888.xml"/><Relationship Id="rId9" Type="http://schemas.openxmlformats.org/officeDocument/2006/relationships/slideLayout" Target="../slideLayouts/slideLayout893.xml"/><Relationship Id="rId14" Type="http://schemas.openxmlformats.org/officeDocument/2006/relationships/theme" Target="../theme/theme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slideLayout" Target="../slideLayouts/slideLayout97.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6" Type="http://schemas.openxmlformats.org/officeDocument/2006/relationships/image" Target="../media/image1.jpeg"/><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5" Type="http://schemas.openxmlformats.org/officeDocument/2006/relationships/theme" Target="../theme/theme7.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slideLayout" Target="../slideLayouts/slideLayout9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6.xml"/><Relationship Id="rId13" Type="http://schemas.openxmlformats.org/officeDocument/2006/relationships/slideLayout" Target="../slideLayouts/slideLayout111.xml"/><Relationship Id="rId3" Type="http://schemas.openxmlformats.org/officeDocument/2006/relationships/slideLayout" Target="../slideLayouts/slideLayout101.xml"/><Relationship Id="rId7" Type="http://schemas.openxmlformats.org/officeDocument/2006/relationships/slideLayout" Target="../slideLayouts/slideLayout105.xml"/><Relationship Id="rId12" Type="http://schemas.openxmlformats.org/officeDocument/2006/relationships/slideLayout" Target="../slideLayouts/slideLayout110.xml"/><Relationship Id="rId2" Type="http://schemas.openxmlformats.org/officeDocument/2006/relationships/slideLayout" Target="../slideLayouts/slideLayout100.xml"/><Relationship Id="rId16" Type="http://schemas.openxmlformats.org/officeDocument/2006/relationships/image" Target="../media/image1.jpeg"/><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slideLayout" Target="../slideLayouts/slideLayout109.xml"/><Relationship Id="rId5" Type="http://schemas.openxmlformats.org/officeDocument/2006/relationships/slideLayout" Target="../slideLayouts/slideLayout103.xml"/><Relationship Id="rId15" Type="http://schemas.openxmlformats.org/officeDocument/2006/relationships/theme" Target="../theme/theme8.xml"/><Relationship Id="rId10" Type="http://schemas.openxmlformats.org/officeDocument/2006/relationships/slideLayout" Target="../slideLayouts/slideLayout108.xml"/><Relationship Id="rId4" Type="http://schemas.openxmlformats.org/officeDocument/2006/relationships/slideLayout" Target="../slideLayouts/slideLayout102.xml"/><Relationship Id="rId9" Type="http://schemas.openxmlformats.org/officeDocument/2006/relationships/slideLayout" Target="../slideLayouts/slideLayout107.xml"/><Relationship Id="rId14" Type="http://schemas.openxmlformats.org/officeDocument/2006/relationships/slideLayout" Target="../slideLayouts/slideLayout11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slideLayout" Target="../slideLayouts/slideLayout125.xml"/><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slideLayout" Target="../slideLayouts/slideLayout124.xml"/><Relationship Id="rId2" Type="http://schemas.openxmlformats.org/officeDocument/2006/relationships/slideLayout" Target="../slideLayouts/slideLayout114.xml"/><Relationship Id="rId16" Type="http://schemas.openxmlformats.org/officeDocument/2006/relationships/image" Target="../media/image1.jpeg"/><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5" Type="http://schemas.openxmlformats.org/officeDocument/2006/relationships/theme" Target="../theme/theme9.xml"/><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 Id="rId14" Type="http://schemas.openxmlformats.org/officeDocument/2006/relationships/slideLayout" Target="../slideLayouts/slideLayout1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b="0">
                <a:latin typeface="Arial" charset="0"/>
              </a:defRPr>
            </a:lvl1pPr>
          </a:lstStyle>
          <a:p>
            <a:pPr fontAlgn="base">
              <a:spcBef>
                <a:spcPct val="0"/>
              </a:spcBef>
              <a:spcAft>
                <a:spcPct val="0"/>
              </a:spcAft>
              <a:defRPr/>
            </a:pPr>
            <a:endParaRPr lang="en-US">
              <a:solidFill>
                <a:srgbClr val="F8F8F8"/>
              </a:solidFill>
            </a:endParaRPr>
          </a:p>
        </p:txBody>
      </p:sp>
      <p:sp>
        <p:nvSpPr>
          <p:cNvPr id="3075"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Arial Black" pitchFamily="34" charset="0"/>
              </a:defRPr>
            </a:lvl1pPr>
          </a:lstStyle>
          <a:p>
            <a:pPr fontAlgn="base">
              <a:spcBef>
                <a:spcPct val="0"/>
              </a:spcBef>
              <a:spcAft>
                <a:spcPct val="0"/>
              </a:spcAft>
              <a:defRPr/>
            </a:pPr>
            <a:fld id="{7D40C26F-7A01-4BEF-A256-14D900974121}" type="slidenum">
              <a:rPr lang="en-US">
                <a:solidFill>
                  <a:srgbClr val="F8F8F8"/>
                </a:solidFill>
              </a:rPr>
              <a:pPr fontAlgn="base">
                <a:spcBef>
                  <a:spcPct val="0"/>
                </a:spcBef>
                <a:spcAft>
                  <a:spcPct val="0"/>
                </a:spcAft>
                <a:defRPr/>
              </a:pPr>
              <a:t>‹#›</a:t>
            </a:fld>
            <a:endParaRPr lang="en-US">
              <a:solidFill>
                <a:srgbClr val="F8F8F8"/>
              </a:solidFill>
            </a:endParaRPr>
          </a:p>
        </p:txBody>
      </p:sp>
      <p:grpSp>
        <p:nvGrpSpPr>
          <p:cNvPr id="2" name="Group 4"/>
          <p:cNvGrpSpPr>
            <a:grpSpLocks/>
          </p:cNvGrpSpPr>
          <p:nvPr/>
        </p:nvGrpSpPr>
        <p:grpSpPr bwMode="auto">
          <a:xfrm>
            <a:off x="0" y="0"/>
            <a:ext cx="9144000" cy="546100"/>
            <a:chOff x="0" y="0"/>
            <a:chExt cx="5760" cy="344"/>
          </a:xfrm>
        </p:grpSpPr>
        <p:sp>
          <p:nvSpPr>
            <p:cNvPr id="2057"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p:spPr>
          <p:txBody>
            <a:bodyPr wrap="none" anchor="ctr"/>
            <a:lstStyle/>
            <a:p>
              <a:pPr algn="ctr" fontAlgn="base">
                <a:spcBef>
                  <a:spcPct val="0"/>
                </a:spcBef>
                <a:spcAft>
                  <a:spcPct val="0"/>
                </a:spcAft>
                <a:defRPr/>
              </a:pPr>
              <a:endParaRPr lang="en-US" sz="2400">
                <a:solidFill>
                  <a:srgbClr val="F8F8F8"/>
                </a:solidFill>
                <a:latin typeface="Times New Roman" pitchFamily="18" charset="0"/>
              </a:endParaRPr>
            </a:p>
          </p:txBody>
        </p:sp>
        <p:sp>
          <p:nvSpPr>
            <p:cNvPr id="2058"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2059"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a:solidFill>
                  <a:srgbClr val="666699"/>
                </a:solidFill>
              </a:endParaRPr>
            </a:p>
          </p:txBody>
        </p:sp>
        <p:sp>
          <p:nvSpPr>
            <p:cNvPr id="2060"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a:solidFill>
                  <a:srgbClr val="666699"/>
                </a:solidFill>
              </a:endParaRPr>
            </a:p>
          </p:txBody>
        </p:sp>
        <p:sp>
          <p:nvSpPr>
            <p:cNvPr id="2061"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a:solidFill>
                  <a:srgbClr val="9999CC"/>
                </a:solidFill>
              </a:endParaRPr>
            </a:p>
          </p:txBody>
        </p:sp>
        <p:sp>
          <p:nvSpPr>
            <p:cNvPr id="2062"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a:solidFill>
                  <a:srgbClr val="666699"/>
                </a:solidFill>
              </a:endParaRPr>
            </a:p>
          </p:txBody>
        </p:sp>
        <p:sp>
          <p:nvSpPr>
            <p:cNvPr id="2063"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2064"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a:solidFill>
                  <a:srgbClr val="9999CC"/>
                </a:solidFill>
              </a:endParaRPr>
            </a:p>
          </p:txBody>
        </p:sp>
        <p:sp>
          <p:nvSpPr>
            <p:cNvPr id="2065"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a:solidFill>
                  <a:srgbClr val="9999CC"/>
                </a:solidFill>
              </a:endParaRPr>
            </a:p>
          </p:txBody>
        </p:sp>
      </p:grpSp>
      <p:sp>
        <p:nvSpPr>
          <p:cNvPr id="2053"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4"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88"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Arial" charset="0"/>
              </a:defRPr>
            </a:lvl1pPr>
          </a:lstStyle>
          <a:p>
            <a:pPr fontAlgn="base">
              <a:spcBef>
                <a:spcPct val="0"/>
              </a:spcBef>
              <a:spcAft>
                <a:spcPct val="0"/>
              </a:spcAft>
              <a:defRPr/>
            </a:pPr>
            <a:endParaRPr lang="en-US">
              <a:solidFill>
                <a:srgbClr val="F8F8F8"/>
              </a:solidFill>
            </a:endParaRPr>
          </a:p>
        </p:txBody>
      </p:sp>
      <p:pic>
        <p:nvPicPr>
          <p:cNvPr id="2056" name="Picture 17" descr="Glendon colored logo"/>
          <p:cNvPicPr>
            <a:picLocks noChangeAspect="1" noChangeArrowheads="1"/>
          </p:cNvPicPr>
          <p:nvPr/>
        </p:nvPicPr>
        <p:blipFill>
          <a:blip r:embed="rId16" cstate="print"/>
          <a:srcRect/>
          <a:stretch>
            <a:fillRect/>
          </a:stretch>
        </p:blipFill>
        <p:spPr bwMode="auto">
          <a:xfrm>
            <a:off x="0" y="0"/>
            <a:ext cx="693738" cy="838200"/>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b="0">
                <a:latin typeface="Arial" charset="0"/>
              </a:defRPr>
            </a:lvl1pPr>
          </a:lstStyle>
          <a:p>
            <a:pPr fontAlgn="base">
              <a:spcBef>
                <a:spcPct val="0"/>
              </a:spcBef>
              <a:spcAft>
                <a:spcPct val="0"/>
              </a:spcAft>
              <a:defRPr/>
            </a:pPr>
            <a:endParaRPr lang="en-US">
              <a:solidFill>
                <a:srgbClr val="F8F8F8"/>
              </a:solidFill>
            </a:endParaRPr>
          </a:p>
        </p:txBody>
      </p:sp>
      <p:sp>
        <p:nvSpPr>
          <p:cNvPr id="3075"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Arial Black" pitchFamily="34" charset="0"/>
              </a:defRPr>
            </a:lvl1pPr>
          </a:lstStyle>
          <a:p>
            <a:pPr fontAlgn="base">
              <a:spcBef>
                <a:spcPct val="0"/>
              </a:spcBef>
              <a:spcAft>
                <a:spcPct val="0"/>
              </a:spcAft>
              <a:defRPr/>
            </a:pPr>
            <a:fld id="{7D40C26F-7A01-4BEF-A256-14D900974121}" type="slidenum">
              <a:rPr lang="en-US">
                <a:solidFill>
                  <a:srgbClr val="F8F8F8"/>
                </a:solidFill>
              </a:rPr>
              <a:pPr fontAlgn="base">
                <a:spcBef>
                  <a:spcPct val="0"/>
                </a:spcBef>
                <a:spcAft>
                  <a:spcPct val="0"/>
                </a:spcAft>
                <a:defRPr/>
              </a:pPr>
              <a:t>‹#›</a:t>
            </a:fld>
            <a:endParaRPr lang="en-US">
              <a:solidFill>
                <a:srgbClr val="F8F8F8"/>
              </a:solidFill>
            </a:endParaRPr>
          </a:p>
        </p:txBody>
      </p:sp>
      <p:grpSp>
        <p:nvGrpSpPr>
          <p:cNvPr id="2" name="Group 4"/>
          <p:cNvGrpSpPr>
            <a:grpSpLocks/>
          </p:cNvGrpSpPr>
          <p:nvPr/>
        </p:nvGrpSpPr>
        <p:grpSpPr bwMode="auto">
          <a:xfrm>
            <a:off x="0" y="0"/>
            <a:ext cx="9144000" cy="546100"/>
            <a:chOff x="0" y="0"/>
            <a:chExt cx="5760" cy="344"/>
          </a:xfrm>
        </p:grpSpPr>
        <p:sp>
          <p:nvSpPr>
            <p:cNvPr id="2057"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p:spPr>
          <p:txBody>
            <a:bodyPr wrap="none" anchor="ctr"/>
            <a:lstStyle/>
            <a:p>
              <a:pPr algn="ctr" fontAlgn="base">
                <a:spcBef>
                  <a:spcPct val="0"/>
                </a:spcBef>
                <a:spcAft>
                  <a:spcPct val="0"/>
                </a:spcAft>
                <a:defRPr/>
              </a:pPr>
              <a:endParaRPr lang="en-US" sz="2400">
                <a:solidFill>
                  <a:srgbClr val="F8F8F8"/>
                </a:solidFill>
                <a:latin typeface="Times New Roman" pitchFamily="18" charset="0"/>
              </a:endParaRPr>
            </a:p>
          </p:txBody>
        </p:sp>
        <p:sp>
          <p:nvSpPr>
            <p:cNvPr id="2058"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2059"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a:solidFill>
                  <a:srgbClr val="666699"/>
                </a:solidFill>
              </a:endParaRPr>
            </a:p>
          </p:txBody>
        </p:sp>
        <p:sp>
          <p:nvSpPr>
            <p:cNvPr id="2060"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a:solidFill>
                  <a:srgbClr val="666699"/>
                </a:solidFill>
              </a:endParaRPr>
            </a:p>
          </p:txBody>
        </p:sp>
        <p:sp>
          <p:nvSpPr>
            <p:cNvPr id="2061"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a:solidFill>
                  <a:srgbClr val="9999CC"/>
                </a:solidFill>
              </a:endParaRPr>
            </a:p>
          </p:txBody>
        </p:sp>
        <p:sp>
          <p:nvSpPr>
            <p:cNvPr id="2062"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a:solidFill>
                  <a:srgbClr val="666699"/>
                </a:solidFill>
              </a:endParaRPr>
            </a:p>
          </p:txBody>
        </p:sp>
        <p:sp>
          <p:nvSpPr>
            <p:cNvPr id="2063"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2064"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a:solidFill>
                  <a:srgbClr val="9999CC"/>
                </a:solidFill>
              </a:endParaRPr>
            </a:p>
          </p:txBody>
        </p:sp>
        <p:sp>
          <p:nvSpPr>
            <p:cNvPr id="2065"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a:solidFill>
                  <a:srgbClr val="9999CC"/>
                </a:solidFill>
              </a:endParaRPr>
            </a:p>
          </p:txBody>
        </p:sp>
      </p:grpSp>
      <p:sp>
        <p:nvSpPr>
          <p:cNvPr id="2053"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4"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88"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Arial" charset="0"/>
              </a:defRPr>
            </a:lvl1pPr>
          </a:lstStyle>
          <a:p>
            <a:pPr fontAlgn="base">
              <a:spcBef>
                <a:spcPct val="0"/>
              </a:spcBef>
              <a:spcAft>
                <a:spcPct val="0"/>
              </a:spcAft>
              <a:defRPr/>
            </a:pPr>
            <a:endParaRPr lang="en-US">
              <a:solidFill>
                <a:srgbClr val="F8F8F8"/>
              </a:solidFill>
            </a:endParaRPr>
          </a:p>
        </p:txBody>
      </p:sp>
      <p:pic>
        <p:nvPicPr>
          <p:cNvPr id="2056" name="Picture 17" descr="Glendon colored logo"/>
          <p:cNvPicPr>
            <a:picLocks noChangeAspect="1" noChangeArrowheads="1"/>
          </p:cNvPicPr>
          <p:nvPr/>
        </p:nvPicPr>
        <p:blipFill>
          <a:blip r:embed="rId16" cstate="print"/>
          <a:srcRect/>
          <a:stretch>
            <a:fillRect/>
          </a:stretch>
        </p:blipFill>
        <p:spPr bwMode="auto">
          <a:xfrm>
            <a:off x="0" y="0"/>
            <a:ext cx="693738" cy="838200"/>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 id="2147483807" r:id="rId12"/>
    <p:sldLayoutId id="2147483808" r:id="rId13"/>
    <p:sldLayoutId id="2147483809" r:id="rId14"/>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b="0">
                <a:latin typeface="Arial" charset="0"/>
              </a:defRPr>
            </a:lvl1pPr>
          </a:lstStyle>
          <a:p>
            <a:pPr fontAlgn="base">
              <a:spcBef>
                <a:spcPct val="0"/>
              </a:spcBef>
              <a:spcAft>
                <a:spcPct val="0"/>
              </a:spcAft>
              <a:defRPr/>
            </a:pPr>
            <a:endParaRPr lang="en-US">
              <a:solidFill>
                <a:srgbClr val="F8F8F8"/>
              </a:solidFill>
            </a:endParaRPr>
          </a:p>
        </p:txBody>
      </p:sp>
      <p:sp>
        <p:nvSpPr>
          <p:cNvPr id="3075"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Arial Black" pitchFamily="34" charset="0"/>
              </a:defRPr>
            </a:lvl1pPr>
          </a:lstStyle>
          <a:p>
            <a:pPr fontAlgn="base">
              <a:spcBef>
                <a:spcPct val="0"/>
              </a:spcBef>
              <a:spcAft>
                <a:spcPct val="0"/>
              </a:spcAft>
              <a:defRPr/>
            </a:pPr>
            <a:fld id="{7D40C26F-7A01-4BEF-A256-14D900974121}" type="slidenum">
              <a:rPr lang="en-US">
                <a:solidFill>
                  <a:srgbClr val="F8F8F8"/>
                </a:solidFill>
              </a:rPr>
              <a:pPr fontAlgn="base">
                <a:spcBef>
                  <a:spcPct val="0"/>
                </a:spcBef>
                <a:spcAft>
                  <a:spcPct val="0"/>
                </a:spcAft>
                <a:defRPr/>
              </a:pPr>
              <a:t>‹#›</a:t>
            </a:fld>
            <a:endParaRPr lang="en-US">
              <a:solidFill>
                <a:srgbClr val="F8F8F8"/>
              </a:solidFill>
            </a:endParaRPr>
          </a:p>
        </p:txBody>
      </p:sp>
      <p:grpSp>
        <p:nvGrpSpPr>
          <p:cNvPr id="2" name="Group 4"/>
          <p:cNvGrpSpPr>
            <a:grpSpLocks/>
          </p:cNvGrpSpPr>
          <p:nvPr/>
        </p:nvGrpSpPr>
        <p:grpSpPr bwMode="auto">
          <a:xfrm>
            <a:off x="0" y="0"/>
            <a:ext cx="9144000" cy="546100"/>
            <a:chOff x="0" y="0"/>
            <a:chExt cx="5760" cy="344"/>
          </a:xfrm>
        </p:grpSpPr>
        <p:sp>
          <p:nvSpPr>
            <p:cNvPr id="2057"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p:spPr>
          <p:txBody>
            <a:bodyPr wrap="none" anchor="ctr"/>
            <a:lstStyle/>
            <a:p>
              <a:pPr algn="ctr" fontAlgn="base">
                <a:spcBef>
                  <a:spcPct val="0"/>
                </a:spcBef>
                <a:spcAft>
                  <a:spcPct val="0"/>
                </a:spcAft>
                <a:defRPr/>
              </a:pPr>
              <a:endParaRPr lang="en-US" sz="2400">
                <a:solidFill>
                  <a:srgbClr val="F8F8F8"/>
                </a:solidFill>
                <a:latin typeface="Times New Roman" pitchFamily="18" charset="0"/>
              </a:endParaRPr>
            </a:p>
          </p:txBody>
        </p:sp>
        <p:sp>
          <p:nvSpPr>
            <p:cNvPr id="2058"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2059"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a:solidFill>
                  <a:srgbClr val="666699"/>
                </a:solidFill>
              </a:endParaRPr>
            </a:p>
          </p:txBody>
        </p:sp>
        <p:sp>
          <p:nvSpPr>
            <p:cNvPr id="2060"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a:solidFill>
                  <a:srgbClr val="666699"/>
                </a:solidFill>
              </a:endParaRPr>
            </a:p>
          </p:txBody>
        </p:sp>
        <p:sp>
          <p:nvSpPr>
            <p:cNvPr id="2061"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a:solidFill>
                  <a:srgbClr val="9999CC"/>
                </a:solidFill>
              </a:endParaRPr>
            </a:p>
          </p:txBody>
        </p:sp>
        <p:sp>
          <p:nvSpPr>
            <p:cNvPr id="2062"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a:solidFill>
                  <a:srgbClr val="666699"/>
                </a:solidFill>
              </a:endParaRPr>
            </a:p>
          </p:txBody>
        </p:sp>
        <p:sp>
          <p:nvSpPr>
            <p:cNvPr id="2063"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2064"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a:solidFill>
                  <a:srgbClr val="9999CC"/>
                </a:solidFill>
              </a:endParaRPr>
            </a:p>
          </p:txBody>
        </p:sp>
        <p:sp>
          <p:nvSpPr>
            <p:cNvPr id="2065"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a:solidFill>
                  <a:srgbClr val="9999CC"/>
                </a:solidFill>
              </a:endParaRPr>
            </a:p>
          </p:txBody>
        </p:sp>
      </p:grpSp>
      <p:sp>
        <p:nvSpPr>
          <p:cNvPr id="2053"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4"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88"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Arial" charset="0"/>
              </a:defRPr>
            </a:lvl1pPr>
          </a:lstStyle>
          <a:p>
            <a:pPr fontAlgn="base">
              <a:spcBef>
                <a:spcPct val="0"/>
              </a:spcBef>
              <a:spcAft>
                <a:spcPct val="0"/>
              </a:spcAft>
              <a:defRPr/>
            </a:pPr>
            <a:endParaRPr lang="en-US">
              <a:solidFill>
                <a:srgbClr val="F8F8F8"/>
              </a:solidFill>
            </a:endParaRPr>
          </a:p>
        </p:txBody>
      </p:sp>
      <p:pic>
        <p:nvPicPr>
          <p:cNvPr id="2056" name="Picture 17" descr="Glendon colored logo"/>
          <p:cNvPicPr>
            <a:picLocks noChangeAspect="1" noChangeArrowheads="1"/>
          </p:cNvPicPr>
          <p:nvPr/>
        </p:nvPicPr>
        <p:blipFill>
          <a:blip r:embed="rId16" cstate="print"/>
          <a:srcRect/>
          <a:stretch>
            <a:fillRect/>
          </a:stretch>
        </p:blipFill>
        <p:spPr bwMode="auto">
          <a:xfrm>
            <a:off x="0" y="0"/>
            <a:ext cx="693738" cy="838200"/>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 id="2147483823" r:id="rId13"/>
    <p:sldLayoutId id="2147483824" r:id="rId14"/>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b="0">
                <a:latin typeface="Arial" charset="0"/>
              </a:defRPr>
            </a:lvl1pPr>
          </a:lstStyle>
          <a:p>
            <a:pPr fontAlgn="base">
              <a:spcBef>
                <a:spcPct val="0"/>
              </a:spcBef>
              <a:spcAft>
                <a:spcPct val="0"/>
              </a:spcAft>
              <a:defRPr/>
            </a:pPr>
            <a:endParaRPr lang="en-US">
              <a:solidFill>
                <a:srgbClr val="F8F8F8"/>
              </a:solidFill>
            </a:endParaRPr>
          </a:p>
        </p:txBody>
      </p:sp>
      <p:sp>
        <p:nvSpPr>
          <p:cNvPr id="3075"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Arial Black" pitchFamily="34" charset="0"/>
              </a:defRPr>
            </a:lvl1pPr>
          </a:lstStyle>
          <a:p>
            <a:pPr fontAlgn="base">
              <a:spcBef>
                <a:spcPct val="0"/>
              </a:spcBef>
              <a:spcAft>
                <a:spcPct val="0"/>
              </a:spcAft>
              <a:defRPr/>
            </a:pPr>
            <a:fld id="{7D40C26F-7A01-4BEF-A256-14D900974121}" type="slidenum">
              <a:rPr lang="en-US">
                <a:solidFill>
                  <a:srgbClr val="F8F8F8"/>
                </a:solidFill>
              </a:rPr>
              <a:pPr fontAlgn="base">
                <a:spcBef>
                  <a:spcPct val="0"/>
                </a:spcBef>
                <a:spcAft>
                  <a:spcPct val="0"/>
                </a:spcAft>
                <a:defRPr/>
              </a:pPr>
              <a:t>‹#›</a:t>
            </a:fld>
            <a:endParaRPr lang="en-US">
              <a:solidFill>
                <a:srgbClr val="F8F8F8"/>
              </a:solidFill>
            </a:endParaRPr>
          </a:p>
        </p:txBody>
      </p:sp>
      <p:grpSp>
        <p:nvGrpSpPr>
          <p:cNvPr id="2" name="Group 4"/>
          <p:cNvGrpSpPr>
            <a:grpSpLocks/>
          </p:cNvGrpSpPr>
          <p:nvPr/>
        </p:nvGrpSpPr>
        <p:grpSpPr bwMode="auto">
          <a:xfrm>
            <a:off x="0" y="0"/>
            <a:ext cx="9144000" cy="546100"/>
            <a:chOff x="0" y="0"/>
            <a:chExt cx="5760" cy="344"/>
          </a:xfrm>
        </p:grpSpPr>
        <p:sp>
          <p:nvSpPr>
            <p:cNvPr id="2057"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p:spPr>
          <p:txBody>
            <a:bodyPr wrap="none" anchor="ctr"/>
            <a:lstStyle/>
            <a:p>
              <a:pPr algn="ctr" fontAlgn="base">
                <a:spcBef>
                  <a:spcPct val="0"/>
                </a:spcBef>
                <a:spcAft>
                  <a:spcPct val="0"/>
                </a:spcAft>
                <a:defRPr/>
              </a:pPr>
              <a:endParaRPr lang="en-US" sz="2400">
                <a:solidFill>
                  <a:srgbClr val="F8F8F8"/>
                </a:solidFill>
                <a:latin typeface="Times New Roman" pitchFamily="18" charset="0"/>
              </a:endParaRPr>
            </a:p>
          </p:txBody>
        </p:sp>
        <p:sp>
          <p:nvSpPr>
            <p:cNvPr id="2058"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2059"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a:solidFill>
                  <a:srgbClr val="666699"/>
                </a:solidFill>
              </a:endParaRPr>
            </a:p>
          </p:txBody>
        </p:sp>
        <p:sp>
          <p:nvSpPr>
            <p:cNvPr id="2060"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a:solidFill>
                  <a:srgbClr val="666699"/>
                </a:solidFill>
              </a:endParaRPr>
            </a:p>
          </p:txBody>
        </p:sp>
        <p:sp>
          <p:nvSpPr>
            <p:cNvPr id="2061"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a:solidFill>
                  <a:srgbClr val="9999CC"/>
                </a:solidFill>
              </a:endParaRPr>
            </a:p>
          </p:txBody>
        </p:sp>
        <p:sp>
          <p:nvSpPr>
            <p:cNvPr id="2062"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a:solidFill>
                  <a:srgbClr val="666699"/>
                </a:solidFill>
              </a:endParaRPr>
            </a:p>
          </p:txBody>
        </p:sp>
        <p:sp>
          <p:nvSpPr>
            <p:cNvPr id="2063"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2064"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a:solidFill>
                  <a:srgbClr val="9999CC"/>
                </a:solidFill>
              </a:endParaRPr>
            </a:p>
          </p:txBody>
        </p:sp>
        <p:sp>
          <p:nvSpPr>
            <p:cNvPr id="2065"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a:solidFill>
                  <a:srgbClr val="9999CC"/>
                </a:solidFill>
              </a:endParaRPr>
            </a:p>
          </p:txBody>
        </p:sp>
      </p:grpSp>
      <p:sp>
        <p:nvSpPr>
          <p:cNvPr id="2053"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4"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88"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Arial" charset="0"/>
              </a:defRPr>
            </a:lvl1pPr>
          </a:lstStyle>
          <a:p>
            <a:pPr fontAlgn="base">
              <a:spcBef>
                <a:spcPct val="0"/>
              </a:spcBef>
              <a:spcAft>
                <a:spcPct val="0"/>
              </a:spcAft>
              <a:defRPr/>
            </a:pPr>
            <a:endParaRPr lang="en-US">
              <a:solidFill>
                <a:srgbClr val="F8F8F8"/>
              </a:solidFill>
            </a:endParaRPr>
          </a:p>
        </p:txBody>
      </p:sp>
      <p:pic>
        <p:nvPicPr>
          <p:cNvPr id="2056" name="Picture 17" descr="Glendon colored logo"/>
          <p:cNvPicPr>
            <a:picLocks noChangeAspect="1" noChangeArrowheads="1"/>
          </p:cNvPicPr>
          <p:nvPr/>
        </p:nvPicPr>
        <p:blipFill>
          <a:blip r:embed="rId16" cstate="print"/>
          <a:srcRect/>
          <a:stretch>
            <a:fillRect/>
          </a:stretch>
        </p:blipFill>
        <p:spPr bwMode="auto">
          <a:xfrm>
            <a:off x="0" y="0"/>
            <a:ext cx="693738" cy="838200"/>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 id="2147483837" r:id="rId12"/>
    <p:sldLayoutId id="2147483838" r:id="rId13"/>
    <p:sldLayoutId id="2147483839" r:id="rId14"/>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b="0">
                <a:latin typeface="Arial" charset="0"/>
              </a:defRPr>
            </a:lvl1pPr>
          </a:lstStyle>
          <a:p>
            <a:pPr fontAlgn="base">
              <a:spcBef>
                <a:spcPct val="0"/>
              </a:spcBef>
              <a:spcAft>
                <a:spcPct val="0"/>
              </a:spcAft>
              <a:defRPr/>
            </a:pPr>
            <a:endParaRPr lang="en-US">
              <a:solidFill>
                <a:srgbClr val="F8F8F8"/>
              </a:solidFill>
            </a:endParaRPr>
          </a:p>
        </p:txBody>
      </p:sp>
      <p:sp>
        <p:nvSpPr>
          <p:cNvPr id="3075"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Arial Black" pitchFamily="34" charset="0"/>
              </a:defRPr>
            </a:lvl1pPr>
          </a:lstStyle>
          <a:p>
            <a:pPr fontAlgn="base">
              <a:spcBef>
                <a:spcPct val="0"/>
              </a:spcBef>
              <a:spcAft>
                <a:spcPct val="0"/>
              </a:spcAft>
              <a:defRPr/>
            </a:pPr>
            <a:fld id="{7D40C26F-7A01-4BEF-A256-14D900974121}" type="slidenum">
              <a:rPr lang="en-US">
                <a:solidFill>
                  <a:srgbClr val="F8F8F8"/>
                </a:solidFill>
              </a:rPr>
              <a:pPr fontAlgn="base">
                <a:spcBef>
                  <a:spcPct val="0"/>
                </a:spcBef>
                <a:spcAft>
                  <a:spcPct val="0"/>
                </a:spcAft>
                <a:defRPr/>
              </a:pPr>
              <a:t>‹#›</a:t>
            </a:fld>
            <a:endParaRPr lang="en-US">
              <a:solidFill>
                <a:srgbClr val="F8F8F8"/>
              </a:solidFill>
            </a:endParaRPr>
          </a:p>
        </p:txBody>
      </p:sp>
      <p:grpSp>
        <p:nvGrpSpPr>
          <p:cNvPr id="2" name="Group 4"/>
          <p:cNvGrpSpPr>
            <a:grpSpLocks/>
          </p:cNvGrpSpPr>
          <p:nvPr/>
        </p:nvGrpSpPr>
        <p:grpSpPr bwMode="auto">
          <a:xfrm>
            <a:off x="0" y="0"/>
            <a:ext cx="9144000" cy="546100"/>
            <a:chOff x="0" y="0"/>
            <a:chExt cx="5760" cy="344"/>
          </a:xfrm>
        </p:grpSpPr>
        <p:sp>
          <p:nvSpPr>
            <p:cNvPr id="2057"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p:spPr>
          <p:txBody>
            <a:bodyPr wrap="none" anchor="ctr"/>
            <a:lstStyle/>
            <a:p>
              <a:pPr algn="ctr" fontAlgn="base">
                <a:spcBef>
                  <a:spcPct val="0"/>
                </a:spcBef>
                <a:spcAft>
                  <a:spcPct val="0"/>
                </a:spcAft>
                <a:defRPr/>
              </a:pPr>
              <a:endParaRPr lang="en-US" sz="2400">
                <a:solidFill>
                  <a:srgbClr val="F8F8F8"/>
                </a:solidFill>
                <a:latin typeface="Times New Roman" pitchFamily="18" charset="0"/>
              </a:endParaRPr>
            </a:p>
          </p:txBody>
        </p:sp>
        <p:sp>
          <p:nvSpPr>
            <p:cNvPr id="2058"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2059"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a:solidFill>
                  <a:srgbClr val="666699"/>
                </a:solidFill>
              </a:endParaRPr>
            </a:p>
          </p:txBody>
        </p:sp>
        <p:sp>
          <p:nvSpPr>
            <p:cNvPr id="2060"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a:solidFill>
                  <a:srgbClr val="666699"/>
                </a:solidFill>
              </a:endParaRPr>
            </a:p>
          </p:txBody>
        </p:sp>
        <p:sp>
          <p:nvSpPr>
            <p:cNvPr id="2061"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a:solidFill>
                  <a:srgbClr val="9999CC"/>
                </a:solidFill>
              </a:endParaRPr>
            </a:p>
          </p:txBody>
        </p:sp>
        <p:sp>
          <p:nvSpPr>
            <p:cNvPr id="2062"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a:solidFill>
                  <a:srgbClr val="666699"/>
                </a:solidFill>
              </a:endParaRPr>
            </a:p>
          </p:txBody>
        </p:sp>
        <p:sp>
          <p:nvSpPr>
            <p:cNvPr id="2063"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2064"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a:solidFill>
                  <a:srgbClr val="9999CC"/>
                </a:solidFill>
              </a:endParaRPr>
            </a:p>
          </p:txBody>
        </p:sp>
        <p:sp>
          <p:nvSpPr>
            <p:cNvPr id="2065"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a:solidFill>
                  <a:srgbClr val="9999CC"/>
                </a:solidFill>
              </a:endParaRPr>
            </a:p>
          </p:txBody>
        </p:sp>
      </p:grpSp>
      <p:sp>
        <p:nvSpPr>
          <p:cNvPr id="2053"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4"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88"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Arial" charset="0"/>
              </a:defRPr>
            </a:lvl1pPr>
          </a:lstStyle>
          <a:p>
            <a:pPr fontAlgn="base">
              <a:spcBef>
                <a:spcPct val="0"/>
              </a:spcBef>
              <a:spcAft>
                <a:spcPct val="0"/>
              </a:spcAft>
              <a:defRPr/>
            </a:pPr>
            <a:endParaRPr lang="en-US">
              <a:solidFill>
                <a:srgbClr val="F8F8F8"/>
              </a:solidFill>
            </a:endParaRPr>
          </a:p>
        </p:txBody>
      </p:sp>
      <p:pic>
        <p:nvPicPr>
          <p:cNvPr id="2056" name="Picture 17" descr="Glendon colored logo"/>
          <p:cNvPicPr>
            <a:picLocks noChangeAspect="1" noChangeArrowheads="1"/>
          </p:cNvPicPr>
          <p:nvPr/>
        </p:nvPicPr>
        <p:blipFill>
          <a:blip r:embed="rId16" cstate="print"/>
          <a:srcRect/>
          <a:stretch>
            <a:fillRect/>
          </a:stretch>
        </p:blipFill>
        <p:spPr bwMode="auto">
          <a:xfrm>
            <a:off x="0" y="0"/>
            <a:ext cx="693738" cy="838200"/>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 id="2147483853" r:id="rId13"/>
    <p:sldLayoutId id="2147483854" r:id="rId14"/>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b="0">
                <a:latin typeface="Arial" charset="0"/>
              </a:defRPr>
            </a:lvl1pPr>
          </a:lstStyle>
          <a:p>
            <a:pPr fontAlgn="base">
              <a:spcBef>
                <a:spcPct val="0"/>
              </a:spcBef>
              <a:spcAft>
                <a:spcPct val="0"/>
              </a:spcAft>
              <a:defRPr/>
            </a:pPr>
            <a:endParaRPr lang="en-US">
              <a:solidFill>
                <a:srgbClr val="F8F8F8"/>
              </a:solidFill>
            </a:endParaRPr>
          </a:p>
        </p:txBody>
      </p:sp>
      <p:sp>
        <p:nvSpPr>
          <p:cNvPr id="3075"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Arial Black" pitchFamily="34" charset="0"/>
              </a:defRPr>
            </a:lvl1pPr>
          </a:lstStyle>
          <a:p>
            <a:pPr fontAlgn="base">
              <a:spcBef>
                <a:spcPct val="0"/>
              </a:spcBef>
              <a:spcAft>
                <a:spcPct val="0"/>
              </a:spcAft>
              <a:defRPr/>
            </a:pPr>
            <a:fld id="{7D40C26F-7A01-4BEF-A256-14D900974121}" type="slidenum">
              <a:rPr lang="en-US">
                <a:solidFill>
                  <a:srgbClr val="F8F8F8"/>
                </a:solidFill>
              </a:rPr>
              <a:pPr fontAlgn="base">
                <a:spcBef>
                  <a:spcPct val="0"/>
                </a:spcBef>
                <a:spcAft>
                  <a:spcPct val="0"/>
                </a:spcAft>
                <a:defRPr/>
              </a:pPr>
              <a:t>‹#›</a:t>
            </a:fld>
            <a:endParaRPr lang="en-US">
              <a:solidFill>
                <a:srgbClr val="F8F8F8"/>
              </a:solidFill>
            </a:endParaRPr>
          </a:p>
        </p:txBody>
      </p:sp>
      <p:grpSp>
        <p:nvGrpSpPr>
          <p:cNvPr id="2" name="Group 4"/>
          <p:cNvGrpSpPr>
            <a:grpSpLocks/>
          </p:cNvGrpSpPr>
          <p:nvPr/>
        </p:nvGrpSpPr>
        <p:grpSpPr bwMode="auto">
          <a:xfrm>
            <a:off x="0" y="0"/>
            <a:ext cx="9144000" cy="546100"/>
            <a:chOff x="0" y="0"/>
            <a:chExt cx="5760" cy="344"/>
          </a:xfrm>
        </p:grpSpPr>
        <p:sp>
          <p:nvSpPr>
            <p:cNvPr id="2057"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p:spPr>
          <p:txBody>
            <a:bodyPr wrap="none" anchor="ctr"/>
            <a:lstStyle/>
            <a:p>
              <a:pPr algn="ctr" fontAlgn="base">
                <a:spcBef>
                  <a:spcPct val="0"/>
                </a:spcBef>
                <a:spcAft>
                  <a:spcPct val="0"/>
                </a:spcAft>
                <a:defRPr/>
              </a:pPr>
              <a:endParaRPr lang="en-US" sz="2400">
                <a:solidFill>
                  <a:srgbClr val="F8F8F8"/>
                </a:solidFill>
                <a:latin typeface="Times New Roman" pitchFamily="18" charset="0"/>
              </a:endParaRPr>
            </a:p>
          </p:txBody>
        </p:sp>
        <p:sp>
          <p:nvSpPr>
            <p:cNvPr id="2058"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2059"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a:solidFill>
                  <a:srgbClr val="666699"/>
                </a:solidFill>
              </a:endParaRPr>
            </a:p>
          </p:txBody>
        </p:sp>
        <p:sp>
          <p:nvSpPr>
            <p:cNvPr id="2060"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a:solidFill>
                  <a:srgbClr val="666699"/>
                </a:solidFill>
              </a:endParaRPr>
            </a:p>
          </p:txBody>
        </p:sp>
        <p:sp>
          <p:nvSpPr>
            <p:cNvPr id="2061"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a:solidFill>
                  <a:srgbClr val="9999CC"/>
                </a:solidFill>
              </a:endParaRPr>
            </a:p>
          </p:txBody>
        </p:sp>
        <p:sp>
          <p:nvSpPr>
            <p:cNvPr id="2062"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a:solidFill>
                  <a:srgbClr val="666699"/>
                </a:solidFill>
              </a:endParaRPr>
            </a:p>
          </p:txBody>
        </p:sp>
        <p:sp>
          <p:nvSpPr>
            <p:cNvPr id="2063"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2064"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a:solidFill>
                  <a:srgbClr val="9999CC"/>
                </a:solidFill>
              </a:endParaRPr>
            </a:p>
          </p:txBody>
        </p:sp>
        <p:sp>
          <p:nvSpPr>
            <p:cNvPr id="2065"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a:solidFill>
                  <a:srgbClr val="9999CC"/>
                </a:solidFill>
              </a:endParaRPr>
            </a:p>
          </p:txBody>
        </p:sp>
      </p:grpSp>
      <p:sp>
        <p:nvSpPr>
          <p:cNvPr id="2053"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4"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88"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Arial" charset="0"/>
              </a:defRPr>
            </a:lvl1pPr>
          </a:lstStyle>
          <a:p>
            <a:pPr fontAlgn="base">
              <a:spcBef>
                <a:spcPct val="0"/>
              </a:spcBef>
              <a:spcAft>
                <a:spcPct val="0"/>
              </a:spcAft>
              <a:defRPr/>
            </a:pPr>
            <a:endParaRPr lang="en-US">
              <a:solidFill>
                <a:srgbClr val="F8F8F8"/>
              </a:solidFill>
            </a:endParaRPr>
          </a:p>
        </p:txBody>
      </p:sp>
      <p:pic>
        <p:nvPicPr>
          <p:cNvPr id="2056" name="Picture 17" descr="Glendon colored logo"/>
          <p:cNvPicPr>
            <a:picLocks noChangeAspect="1" noChangeArrowheads="1"/>
          </p:cNvPicPr>
          <p:nvPr/>
        </p:nvPicPr>
        <p:blipFill>
          <a:blip r:embed="rId16" cstate="print"/>
          <a:srcRect/>
          <a:stretch>
            <a:fillRect/>
          </a:stretch>
        </p:blipFill>
        <p:spPr bwMode="auto">
          <a:xfrm>
            <a:off x="0" y="0"/>
            <a:ext cx="693738" cy="838200"/>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 id="2147483867" r:id="rId12"/>
    <p:sldLayoutId id="2147483868" r:id="rId13"/>
    <p:sldLayoutId id="2147483869" r:id="rId14"/>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b="0">
                <a:latin typeface="Arial" charset="0"/>
              </a:defRPr>
            </a:lvl1pPr>
          </a:lstStyle>
          <a:p>
            <a:pPr fontAlgn="base">
              <a:spcBef>
                <a:spcPct val="0"/>
              </a:spcBef>
              <a:spcAft>
                <a:spcPct val="0"/>
              </a:spcAft>
              <a:defRPr/>
            </a:pPr>
            <a:endParaRPr lang="en-US">
              <a:solidFill>
                <a:srgbClr val="F8F8F8"/>
              </a:solidFill>
            </a:endParaRPr>
          </a:p>
        </p:txBody>
      </p:sp>
      <p:sp>
        <p:nvSpPr>
          <p:cNvPr id="3075"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Arial Black" pitchFamily="34" charset="0"/>
              </a:defRPr>
            </a:lvl1pPr>
          </a:lstStyle>
          <a:p>
            <a:pPr fontAlgn="base">
              <a:spcBef>
                <a:spcPct val="0"/>
              </a:spcBef>
              <a:spcAft>
                <a:spcPct val="0"/>
              </a:spcAft>
              <a:defRPr/>
            </a:pPr>
            <a:fld id="{7D40C26F-7A01-4BEF-A256-14D900974121}" type="slidenum">
              <a:rPr lang="en-US">
                <a:solidFill>
                  <a:srgbClr val="F8F8F8"/>
                </a:solidFill>
              </a:rPr>
              <a:pPr fontAlgn="base">
                <a:spcBef>
                  <a:spcPct val="0"/>
                </a:spcBef>
                <a:spcAft>
                  <a:spcPct val="0"/>
                </a:spcAft>
                <a:defRPr/>
              </a:pPr>
              <a:t>‹#›</a:t>
            </a:fld>
            <a:endParaRPr lang="en-US">
              <a:solidFill>
                <a:srgbClr val="F8F8F8"/>
              </a:solidFill>
            </a:endParaRPr>
          </a:p>
        </p:txBody>
      </p:sp>
      <p:grpSp>
        <p:nvGrpSpPr>
          <p:cNvPr id="2" name="Group 4"/>
          <p:cNvGrpSpPr>
            <a:grpSpLocks/>
          </p:cNvGrpSpPr>
          <p:nvPr/>
        </p:nvGrpSpPr>
        <p:grpSpPr bwMode="auto">
          <a:xfrm>
            <a:off x="0" y="0"/>
            <a:ext cx="9144000" cy="546100"/>
            <a:chOff x="0" y="0"/>
            <a:chExt cx="5760" cy="344"/>
          </a:xfrm>
        </p:grpSpPr>
        <p:sp>
          <p:nvSpPr>
            <p:cNvPr id="2057"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p:spPr>
          <p:txBody>
            <a:bodyPr wrap="none" anchor="ctr"/>
            <a:lstStyle/>
            <a:p>
              <a:pPr algn="ctr" fontAlgn="base">
                <a:spcBef>
                  <a:spcPct val="0"/>
                </a:spcBef>
                <a:spcAft>
                  <a:spcPct val="0"/>
                </a:spcAft>
                <a:defRPr/>
              </a:pPr>
              <a:endParaRPr lang="en-US" sz="2400">
                <a:solidFill>
                  <a:srgbClr val="F8F8F8"/>
                </a:solidFill>
                <a:latin typeface="Times New Roman" pitchFamily="18" charset="0"/>
              </a:endParaRPr>
            </a:p>
          </p:txBody>
        </p:sp>
        <p:sp>
          <p:nvSpPr>
            <p:cNvPr id="2058"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2059"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a:solidFill>
                  <a:srgbClr val="666699"/>
                </a:solidFill>
              </a:endParaRPr>
            </a:p>
          </p:txBody>
        </p:sp>
        <p:sp>
          <p:nvSpPr>
            <p:cNvPr id="2060"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a:solidFill>
                  <a:srgbClr val="666699"/>
                </a:solidFill>
              </a:endParaRPr>
            </a:p>
          </p:txBody>
        </p:sp>
        <p:sp>
          <p:nvSpPr>
            <p:cNvPr id="2061"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a:solidFill>
                  <a:srgbClr val="9999CC"/>
                </a:solidFill>
              </a:endParaRPr>
            </a:p>
          </p:txBody>
        </p:sp>
        <p:sp>
          <p:nvSpPr>
            <p:cNvPr id="2062"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a:solidFill>
                  <a:srgbClr val="666699"/>
                </a:solidFill>
              </a:endParaRPr>
            </a:p>
          </p:txBody>
        </p:sp>
        <p:sp>
          <p:nvSpPr>
            <p:cNvPr id="2063"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2064"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a:solidFill>
                  <a:srgbClr val="9999CC"/>
                </a:solidFill>
              </a:endParaRPr>
            </a:p>
          </p:txBody>
        </p:sp>
        <p:sp>
          <p:nvSpPr>
            <p:cNvPr id="2065"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a:solidFill>
                  <a:srgbClr val="9999CC"/>
                </a:solidFill>
              </a:endParaRPr>
            </a:p>
          </p:txBody>
        </p:sp>
      </p:grpSp>
      <p:sp>
        <p:nvSpPr>
          <p:cNvPr id="2053"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4"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88"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Arial" charset="0"/>
              </a:defRPr>
            </a:lvl1pPr>
          </a:lstStyle>
          <a:p>
            <a:pPr fontAlgn="base">
              <a:spcBef>
                <a:spcPct val="0"/>
              </a:spcBef>
              <a:spcAft>
                <a:spcPct val="0"/>
              </a:spcAft>
              <a:defRPr/>
            </a:pPr>
            <a:endParaRPr lang="en-US">
              <a:solidFill>
                <a:srgbClr val="F8F8F8"/>
              </a:solidFill>
            </a:endParaRPr>
          </a:p>
        </p:txBody>
      </p:sp>
      <p:pic>
        <p:nvPicPr>
          <p:cNvPr id="2056" name="Picture 17" descr="Glendon colored logo"/>
          <p:cNvPicPr>
            <a:picLocks noChangeAspect="1" noChangeArrowheads="1"/>
          </p:cNvPicPr>
          <p:nvPr/>
        </p:nvPicPr>
        <p:blipFill>
          <a:blip r:embed="rId16" cstate="print"/>
          <a:srcRect/>
          <a:stretch>
            <a:fillRect/>
          </a:stretch>
        </p:blipFill>
        <p:spPr bwMode="auto">
          <a:xfrm>
            <a:off x="0" y="0"/>
            <a:ext cx="693738" cy="838200"/>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 id="2147483882" r:id="rId12"/>
    <p:sldLayoutId id="2147483883" r:id="rId13"/>
    <p:sldLayoutId id="2147483884" r:id="rId14"/>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b="0">
                <a:latin typeface="Arial" charset="0"/>
              </a:defRPr>
            </a:lvl1pPr>
          </a:lstStyle>
          <a:p>
            <a:pPr fontAlgn="base">
              <a:spcBef>
                <a:spcPct val="0"/>
              </a:spcBef>
              <a:spcAft>
                <a:spcPct val="0"/>
              </a:spcAft>
              <a:defRPr/>
            </a:pPr>
            <a:endParaRPr lang="en-US">
              <a:solidFill>
                <a:srgbClr val="F8F8F8"/>
              </a:solidFill>
            </a:endParaRPr>
          </a:p>
        </p:txBody>
      </p:sp>
      <p:sp>
        <p:nvSpPr>
          <p:cNvPr id="3075"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Arial Black" pitchFamily="34" charset="0"/>
              </a:defRPr>
            </a:lvl1pPr>
          </a:lstStyle>
          <a:p>
            <a:pPr fontAlgn="base">
              <a:spcBef>
                <a:spcPct val="0"/>
              </a:spcBef>
              <a:spcAft>
                <a:spcPct val="0"/>
              </a:spcAft>
              <a:defRPr/>
            </a:pPr>
            <a:fld id="{7D40C26F-7A01-4BEF-A256-14D900974121}" type="slidenum">
              <a:rPr lang="en-US">
                <a:solidFill>
                  <a:srgbClr val="F8F8F8"/>
                </a:solidFill>
              </a:rPr>
              <a:pPr fontAlgn="base">
                <a:spcBef>
                  <a:spcPct val="0"/>
                </a:spcBef>
                <a:spcAft>
                  <a:spcPct val="0"/>
                </a:spcAft>
                <a:defRPr/>
              </a:pPr>
              <a:t>‹#›</a:t>
            </a:fld>
            <a:endParaRPr lang="en-US">
              <a:solidFill>
                <a:srgbClr val="F8F8F8"/>
              </a:solidFill>
            </a:endParaRPr>
          </a:p>
        </p:txBody>
      </p:sp>
      <p:grpSp>
        <p:nvGrpSpPr>
          <p:cNvPr id="2" name="Group 4"/>
          <p:cNvGrpSpPr>
            <a:grpSpLocks/>
          </p:cNvGrpSpPr>
          <p:nvPr/>
        </p:nvGrpSpPr>
        <p:grpSpPr bwMode="auto">
          <a:xfrm>
            <a:off x="0" y="0"/>
            <a:ext cx="9144000" cy="546100"/>
            <a:chOff x="0" y="0"/>
            <a:chExt cx="5760" cy="344"/>
          </a:xfrm>
        </p:grpSpPr>
        <p:sp>
          <p:nvSpPr>
            <p:cNvPr id="2057"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p:spPr>
          <p:txBody>
            <a:bodyPr wrap="none" anchor="ctr"/>
            <a:lstStyle/>
            <a:p>
              <a:pPr algn="ctr" fontAlgn="base">
                <a:spcBef>
                  <a:spcPct val="0"/>
                </a:spcBef>
                <a:spcAft>
                  <a:spcPct val="0"/>
                </a:spcAft>
                <a:defRPr/>
              </a:pPr>
              <a:endParaRPr lang="en-US" sz="2400">
                <a:solidFill>
                  <a:srgbClr val="F8F8F8"/>
                </a:solidFill>
                <a:latin typeface="Times New Roman" pitchFamily="18" charset="0"/>
              </a:endParaRPr>
            </a:p>
          </p:txBody>
        </p:sp>
        <p:sp>
          <p:nvSpPr>
            <p:cNvPr id="2058"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2059"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a:solidFill>
                  <a:srgbClr val="666699"/>
                </a:solidFill>
              </a:endParaRPr>
            </a:p>
          </p:txBody>
        </p:sp>
        <p:sp>
          <p:nvSpPr>
            <p:cNvPr id="2060"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a:solidFill>
                  <a:srgbClr val="666699"/>
                </a:solidFill>
              </a:endParaRPr>
            </a:p>
          </p:txBody>
        </p:sp>
        <p:sp>
          <p:nvSpPr>
            <p:cNvPr id="2061"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a:solidFill>
                  <a:srgbClr val="9999CC"/>
                </a:solidFill>
              </a:endParaRPr>
            </a:p>
          </p:txBody>
        </p:sp>
        <p:sp>
          <p:nvSpPr>
            <p:cNvPr id="2062"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a:solidFill>
                  <a:srgbClr val="666699"/>
                </a:solidFill>
              </a:endParaRPr>
            </a:p>
          </p:txBody>
        </p:sp>
        <p:sp>
          <p:nvSpPr>
            <p:cNvPr id="2063"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2064"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a:solidFill>
                  <a:srgbClr val="9999CC"/>
                </a:solidFill>
              </a:endParaRPr>
            </a:p>
          </p:txBody>
        </p:sp>
        <p:sp>
          <p:nvSpPr>
            <p:cNvPr id="2065"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a:solidFill>
                  <a:srgbClr val="9999CC"/>
                </a:solidFill>
              </a:endParaRPr>
            </a:p>
          </p:txBody>
        </p:sp>
      </p:grpSp>
      <p:sp>
        <p:nvSpPr>
          <p:cNvPr id="2053"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4"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88"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Arial" charset="0"/>
              </a:defRPr>
            </a:lvl1pPr>
          </a:lstStyle>
          <a:p>
            <a:pPr fontAlgn="base">
              <a:spcBef>
                <a:spcPct val="0"/>
              </a:spcBef>
              <a:spcAft>
                <a:spcPct val="0"/>
              </a:spcAft>
              <a:defRPr/>
            </a:pPr>
            <a:endParaRPr lang="en-US">
              <a:solidFill>
                <a:srgbClr val="F8F8F8"/>
              </a:solidFill>
            </a:endParaRPr>
          </a:p>
        </p:txBody>
      </p:sp>
      <p:pic>
        <p:nvPicPr>
          <p:cNvPr id="2056" name="Picture 17" descr="Glendon colored logo"/>
          <p:cNvPicPr>
            <a:picLocks noChangeAspect="1" noChangeArrowheads="1"/>
          </p:cNvPicPr>
          <p:nvPr/>
        </p:nvPicPr>
        <p:blipFill>
          <a:blip r:embed="rId16" cstate="print"/>
          <a:srcRect/>
          <a:stretch>
            <a:fillRect/>
          </a:stretch>
        </p:blipFill>
        <p:spPr bwMode="auto">
          <a:xfrm>
            <a:off x="0" y="0"/>
            <a:ext cx="693738" cy="838200"/>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886" r:id="rId1"/>
    <p:sldLayoutId id="2147483887" r:id="rId2"/>
    <p:sldLayoutId id="2147483888" r:id="rId3"/>
    <p:sldLayoutId id="2147483889" r:id="rId4"/>
    <p:sldLayoutId id="2147483890" r:id="rId5"/>
    <p:sldLayoutId id="2147483891" r:id="rId6"/>
    <p:sldLayoutId id="2147483892" r:id="rId7"/>
    <p:sldLayoutId id="2147483893" r:id="rId8"/>
    <p:sldLayoutId id="2147483894" r:id="rId9"/>
    <p:sldLayoutId id="2147483895" r:id="rId10"/>
    <p:sldLayoutId id="2147483896" r:id="rId11"/>
    <p:sldLayoutId id="2147483897" r:id="rId12"/>
    <p:sldLayoutId id="2147483898" r:id="rId13"/>
    <p:sldLayoutId id="2147483899" r:id="rId14"/>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b="0">
                <a:latin typeface="Arial" charset="0"/>
              </a:defRPr>
            </a:lvl1pPr>
          </a:lstStyle>
          <a:p>
            <a:pPr fontAlgn="base">
              <a:spcBef>
                <a:spcPct val="0"/>
              </a:spcBef>
              <a:spcAft>
                <a:spcPct val="0"/>
              </a:spcAft>
              <a:defRPr/>
            </a:pPr>
            <a:endParaRPr lang="en-US">
              <a:solidFill>
                <a:srgbClr val="F8F8F8"/>
              </a:solidFill>
            </a:endParaRPr>
          </a:p>
        </p:txBody>
      </p:sp>
      <p:sp>
        <p:nvSpPr>
          <p:cNvPr id="3075"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Arial Black" pitchFamily="34" charset="0"/>
              </a:defRPr>
            </a:lvl1pPr>
          </a:lstStyle>
          <a:p>
            <a:pPr fontAlgn="base">
              <a:spcBef>
                <a:spcPct val="0"/>
              </a:spcBef>
              <a:spcAft>
                <a:spcPct val="0"/>
              </a:spcAft>
              <a:defRPr/>
            </a:pPr>
            <a:fld id="{7D40C26F-7A01-4BEF-A256-14D900974121}" type="slidenum">
              <a:rPr lang="en-US">
                <a:solidFill>
                  <a:srgbClr val="F8F8F8"/>
                </a:solidFill>
              </a:rPr>
              <a:pPr fontAlgn="base">
                <a:spcBef>
                  <a:spcPct val="0"/>
                </a:spcBef>
                <a:spcAft>
                  <a:spcPct val="0"/>
                </a:spcAft>
                <a:defRPr/>
              </a:pPr>
              <a:t>‹#›</a:t>
            </a:fld>
            <a:endParaRPr lang="en-US">
              <a:solidFill>
                <a:srgbClr val="F8F8F8"/>
              </a:solidFill>
            </a:endParaRPr>
          </a:p>
        </p:txBody>
      </p:sp>
      <p:grpSp>
        <p:nvGrpSpPr>
          <p:cNvPr id="2" name="Group 4"/>
          <p:cNvGrpSpPr>
            <a:grpSpLocks/>
          </p:cNvGrpSpPr>
          <p:nvPr/>
        </p:nvGrpSpPr>
        <p:grpSpPr bwMode="auto">
          <a:xfrm>
            <a:off x="0" y="0"/>
            <a:ext cx="9144000" cy="546100"/>
            <a:chOff x="0" y="0"/>
            <a:chExt cx="5760" cy="344"/>
          </a:xfrm>
        </p:grpSpPr>
        <p:sp>
          <p:nvSpPr>
            <p:cNvPr id="2057"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p:spPr>
          <p:txBody>
            <a:bodyPr wrap="none" anchor="ctr"/>
            <a:lstStyle/>
            <a:p>
              <a:pPr algn="ctr" fontAlgn="base">
                <a:spcBef>
                  <a:spcPct val="0"/>
                </a:spcBef>
                <a:spcAft>
                  <a:spcPct val="0"/>
                </a:spcAft>
                <a:defRPr/>
              </a:pPr>
              <a:endParaRPr lang="en-US" sz="2400">
                <a:solidFill>
                  <a:srgbClr val="F8F8F8"/>
                </a:solidFill>
                <a:latin typeface="Times New Roman" pitchFamily="18" charset="0"/>
              </a:endParaRPr>
            </a:p>
          </p:txBody>
        </p:sp>
        <p:sp>
          <p:nvSpPr>
            <p:cNvPr id="2058"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2059"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a:solidFill>
                  <a:srgbClr val="666699"/>
                </a:solidFill>
              </a:endParaRPr>
            </a:p>
          </p:txBody>
        </p:sp>
        <p:sp>
          <p:nvSpPr>
            <p:cNvPr id="2060"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a:solidFill>
                  <a:srgbClr val="666699"/>
                </a:solidFill>
              </a:endParaRPr>
            </a:p>
          </p:txBody>
        </p:sp>
        <p:sp>
          <p:nvSpPr>
            <p:cNvPr id="2061"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a:solidFill>
                  <a:srgbClr val="9999CC"/>
                </a:solidFill>
              </a:endParaRPr>
            </a:p>
          </p:txBody>
        </p:sp>
        <p:sp>
          <p:nvSpPr>
            <p:cNvPr id="2062"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a:solidFill>
                  <a:srgbClr val="666699"/>
                </a:solidFill>
              </a:endParaRPr>
            </a:p>
          </p:txBody>
        </p:sp>
        <p:sp>
          <p:nvSpPr>
            <p:cNvPr id="2063"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2064"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a:solidFill>
                  <a:srgbClr val="9999CC"/>
                </a:solidFill>
              </a:endParaRPr>
            </a:p>
          </p:txBody>
        </p:sp>
        <p:sp>
          <p:nvSpPr>
            <p:cNvPr id="2065"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a:solidFill>
                  <a:srgbClr val="9999CC"/>
                </a:solidFill>
              </a:endParaRPr>
            </a:p>
          </p:txBody>
        </p:sp>
      </p:grpSp>
      <p:sp>
        <p:nvSpPr>
          <p:cNvPr id="2053"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4"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88"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Arial" charset="0"/>
              </a:defRPr>
            </a:lvl1pPr>
          </a:lstStyle>
          <a:p>
            <a:pPr fontAlgn="base">
              <a:spcBef>
                <a:spcPct val="0"/>
              </a:spcBef>
              <a:spcAft>
                <a:spcPct val="0"/>
              </a:spcAft>
              <a:defRPr/>
            </a:pPr>
            <a:endParaRPr lang="en-US">
              <a:solidFill>
                <a:srgbClr val="F8F8F8"/>
              </a:solidFill>
            </a:endParaRPr>
          </a:p>
        </p:txBody>
      </p:sp>
      <p:pic>
        <p:nvPicPr>
          <p:cNvPr id="2056" name="Picture 17" descr="Glendon colored logo"/>
          <p:cNvPicPr>
            <a:picLocks noChangeAspect="1" noChangeArrowheads="1"/>
          </p:cNvPicPr>
          <p:nvPr/>
        </p:nvPicPr>
        <p:blipFill>
          <a:blip r:embed="rId16" cstate="print"/>
          <a:srcRect/>
          <a:stretch>
            <a:fillRect/>
          </a:stretch>
        </p:blipFill>
        <p:spPr bwMode="auto">
          <a:xfrm>
            <a:off x="0" y="0"/>
            <a:ext cx="693738" cy="838200"/>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 id="2147483912" r:id="rId12"/>
    <p:sldLayoutId id="2147483913" r:id="rId13"/>
    <p:sldLayoutId id="2147483914" r:id="rId14"/>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b="0">
                <a:latin typeface="Arial" charset="0"/>
              </a:defRPr>
            </a:lvl1pPr>
          </a:lstStyle>
          <a:p>
            <a:pPr fontAlgn="base">
              <a:spcBef>
                <a:spcPct val="0"/>
              </a:spcBef>
              <a:spcAft>
                <a:spcPct val="0"/>
              </a:spcAft>
              <a:defRPr/>
            </a:pPr>
            <a:endParaRPr lang="en-US">
              <a:solidFill>
                <a:srgbClr val="F8F8F8"/>
              </a:solidFill>
            </a:endParaRPr>
          </a:p>
        </p:txBody>
      </p:sp>
      <p:sp>
        <p:nvSpPr>
          <p:cNvPr id="3075"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Arial Black" pitchFamily="34" charset="0"/>
              </a:defRPr>
            </a:lvl1pPr>
          </a:lstStyle>
          <a:p>
            <a:pPr fontAlgn="base">
              <a:spcBef>
                <a:spcPct val="0"/>
              </a:spcBef>
              <a:spcAft>
                <a:spcPct val="0"/>
              </a:spcAft>
              <a:defRPr/>
            </a:pPr>
            <a:fld id="{7D40C26F-7A01-4BEF-A256-14D900974121}" type="slidenum">
              <a:rPr lang="en-US">
                <a:solidFill>
                  <a:srgbClr val="F8F8F8"/>
                </a:solidFill>
              </a:rPr>
              <a:pPr fontAlgn="base">
                <a:spcBef>
                  <a:spcPct val="0"/>
                </a:spcBef>
                <a:spcAft>
                  <a:spcPct val="0"/>
                </a:spcAft>
                <a:defRPr/>
              </a:pPr>
              <a:t>‹#›</a:t>
            </a:fld>
            <a:endParaRPr lang="en-US">
              <a:solidFill>
                <a:srgbClr val="F8F8F8"/>
              </a:solidFill>
            </a:endParaRPr>
          </a:p>
        </p:txBody>
      </p:sp>
      <p:grpSp>
        <p:nvGrpSpPr>
          <p:cNvPr id="2" name="Group 4"/>
          <p:cNvGrpSpPr>
            <a:grpSpLocks/>
          </p:cNvGrpSpPr>
          <p:nvPr/>
        </p:nvGrpSpPr>
        <p:grpSpPr bwMode="auto">
          <a:xfrm>
            <a:off x="0" y="0"/>
            <a:ext cx="9144000" cy="546100"/>
            <a:chOff x="0" y="0"/>
            <a:chExt cx="5760" cy="344"/>
          </a:xfrm>
        </p:grpSpPr>
        <p:sp>
          <p:nvSpPr>
            <p:cNvPr id="2057"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p:spPr>
          <p:txBody>
            <a:bodyPr wrap="none" anchor="ctr"/>
            <a:lstStyle/>
            <a:p>
              <a:pPr algn="ctr" fontAlgn="base">
                <a:spcBef>
                  <a:spcPct val="0"/>
                </a:spcBef>
                <a:spcAft>
                  <a:spcPct val="0"/>
                </a:spcAft>
                <a:defRPr/>
              </a:pPr>
              <a:endParaRPr lang="en-US" sz="2400">
                <a:solidFill>
                  <a:srgbClr val="F8F8F8"/>
                </a:solidFill>
                <a:latin typeface="Times New Roman" pitchFamily="18" charset="0"/>
              </a:endParaRPr>
            </a:p>
          </p:txBody>
        </p:sp>
        <p:sp>
          <p:nvSpPr>
            <p:cNvPr id="2058"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2059"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a:solidFill>
                  <a:srgbClr val="666699"/>
                </a:solidFill>
              </a:endParaRPr>
            </a:p>
          </p:txBody>
        </p:sp>
        <p:sp>
          <p:nvSpPr>
            <p:cNvPr id="2060"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a:solidFill>
                  <a:srgbClr val="666699"/>
                </a:solidFill>
              </a:endParaRPr>
            </a:p>
          </p:txBody>
        </p:sp>
        <p:sp>
          <p:nvSpPr>
            <p:cNvPr id="2061"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a:solidFill>
                  <a:srgbClr val="9999CC"/>
                </a:solidFill>
              </a:endParaRPr>
            </a:p>
          </p:txBody>
        </p:sp>
        <p:sp>
          <p:nvSpPr>
            <p:cNvPr id="2062"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a:solidFill>
                  <a:srgbClr val="666699"/>
                </a:solidFill>
              </a:endParaRPr>
            </a:p>
          </p:txBody>
        </p:sp>
        <p:sp>
          <p:nvSpPr>
            <p:cNvPr id="2063"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2064"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a:solidFill>
                  <a:srgbClr val="9999CC"/>
                </a:solidFill>
              </a:endParaRPr>
            </a:p>
          </p:txBody>
        </p:sp>
        <p:sp>
          <p:nvSpPr>
            <p:cNvPr id="2065"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a:solidFill>
                  <a:srgbClr val="9999CC"/>
                </a:solidFill>
              </a:endParaRPr>
            </a:p>
          </p:txBody>
        </p:sp>
      </p:grpSp>
      <p:sp>
        <p:nvSpPr>
          <p:cNvPr id="2053"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4"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88"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Arial" charset="0"/>
              </a:defRPr>
            </a:lvl1pPr>
          </a:lstStyle>
          <a:p>
            <a:pPr fontAlgn="base">
              <a:spcBef>
                <a:spcPct val="0"/>
              </a:spcBef>
              <a:spcAft>
                <a:spcPct val="0"/>
              </a:spcAft>
              <a:defRPr/>
            </a:pPr>
            <a:endParaRPr lang="en-US">
              <a:solidFill>
                <a:srgbClr val="F8F8F8"/>
              </a:solidFill>
            </a:endParaRPr>
          </a:p>
        </p:txBody>
      </p:sp>
      <p:pic>
        <p:nvPicPr>
          <p:cNvPr id="2056" name="Picture 17" descr="Glendon colored logo"/>
          <p:cNvPicPr>
            <a:picLocks noChangeAspect="1" noChangeArrowheads="1"/>
          </p:cNvPicPr>
          <p:nvPr/>
        </p:nvPicPr>
        <p:blipFill>
          <a:blip r:embed="rId16" cstate="print"/>
          <a:srcRect/>
          <a:stretch>
            <a:fillRect/>
          </a:stretch>
        </p:blipFill>
        <p:spPr bwMode="auto">
          <a:xfrm>
            <a:off x="0" y="0"/>
            <a:ext cx="693738" cy="838200"/>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916" r:id="rId1"/>
    <p:sldLayoutId id="2147483917" r:id="rId2"/>
    <p:sldLayoutId id="2147483918" r:id="rId3"/>
    <p:sldLayoutId id="2147483919" r:id="rId4"/>
    <p:sldLayoutId id="2147483920" r:id="rId5"/>
    <p:sldLayoutId id="2147483921" r:id="rId6"/>
    <p:sldLayoutId id="2147483922" r:id="rId7"/>
    <p:sldLayoutId id="2147483923" r:id="rId8"/>
    <p:sldLayoutId id="2147483924" r:id="rId9"/>
    <p:sldLayoutId id="2147483925" r:id="rId10"/>
    <p:sldLayoutId id="2147483926" r:id="rId11"/>
    <p:sldLayoutId id="2147483927" r:id="rId12"/>
    <p:sldLayoutId id="2147483928" r:id="rId13"/>
    <p:sldLayoutId id="2147483929" r:id="rId14"/>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b="0">
                <a:latin typeface="Arial" charset="0"/>
              </a:defRPr>
            </a:lvl1pPr>
          </a:lstStyle>
          <a:p>
            <a:pPr fontAlgn="base">
              <a:spcBef>
                <a:spcPct val="0"/>
              </a:spcBef>
              <a:spcAft>
                <a:spcPct val="0"/>
              </a:spcAft>
              <a:defRPr/>
            </a:pPr>
            <a:endParaRPr lang="en-US">
              <a:solidFill>
                <a:srgbClr val="F8F8F8"/>
              </a:solidFill>
            </a:endParaRPr>
          </a:p>
        </p:txBody>
      </p:sp>
      <p:sp>
        <p:nvSpPr>
          <p:cNvPr id="3075"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Arial Black" pitchFamily="34" charset="0"/>
              </a:defRPr>
            </a:lvl1pPr>
          </a:lstStyle>
          <a:p>
            <a:pPr fontAlgn="base">
              <a:spcBef>
                <a:spcPct val="0"/>
              </a:spcBef>
              <a:spcAft>
                <a:spcPct val="0"/>
              </a:spcAft>
              <a:defRPr/>
            </a:pPr>
            <a:fld id="{7D40C26F-7A01-4BEF-A256-14D900974121}" type="slidenum">
              <a:rPr lang="en-US">
                <a:solidFill>
                  <a:srgbClr val="F8F8F8"/>
                </a:solidFill>
              </a:rPr>
              <a:pPr fontAlgn="base">
                <a:spcBef>
                  <a:spcPct val="0"/>
                </a:spcBef>
                <a:spcAft>
                  <a:spcPct val="0"/>
                </a:spcAft>
                <a:defRPr/>
              </a:pPr>
              <a:t>‹#›</a:t>
            </a:fld>
            <a:endParaRPr lang="en-US">
              <a:solidFill>
                <a:srgbClr val="F8F8F8"/>
              </a:solidFill>
            </a:endParaRPr>
          </a:p>
        </p:txBody>
      </p:sp>
      <p:grpSp>
        <p:nvGrpSpPr>
          <p:cNvPr id="2" name="Group 4"/>
          <p:cNvGrpSpPr>
            <a:grpSpLocks/>
          </p:cNvGrpSpPr>
          <p:nvPr/>
        </p:nvGrpSpPr>
        <p:grpSpPr bwMode="auto">
          <a:xfrm>
            <a:off x="0" y="0"/>
            <a:ext cx="9144000" cy="546100"/>
            <a:chOff x="0" y="0"/>
            <a:chExt cx="5760" cy="344"/>
          </a:xfrm>
        </p:grpSpPr>
        <p:sp>
          <p:nvSpPr>
            <p:cNvPr id="2057"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p:spPr>
          <p:txBody>
            <a:bodyPr wrap="none" anchor="ctr"/>
            <a:lstStyle/>
            <a:p>
              <a:pPr algn="ctr" fontAlgn="base">
                <a:spcBef>
                  <a:spcPct val="0"/>
                </a:spcBef>
                <a:spcAft>
                  <a:spcPct val="0"/>
                </a:spcAft>
                <a:defRPr/>
              </a:pPr>
              <a:endParaRPr lang="en-US" sz="2400">
                <a:solidFill>
                  <a:srgbClr val="F8F8F8"/>
                </a:solidFill>
                <a:latin typeface="Times New Roman" pitchFamily="18" charset="0"/>
              </a:endParaRPr>
            </a:p>
          </p:txBody>
        </p:sp>
        <p:sp>
          <p:nvSpPr>
            <p:cNvPr id="2058"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2059"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a:solidFill>
                  <a:srgbClr val="666699"/>
                </a:solidFill>
              </a:endParaRPr>
            </a:p>
          </p:txBody>
        </p:sp>
        <p:sp>
          <p:nvSpPr>
            <p:cNvPr id="2060"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a:solidFill>
                  <a:srgbClr val="666699"/>
                </a:solidFill>
              </a:endParaRPr>
            </a:p>
          </p:txBody>
        </p:sp>
        <p:sp>
          <p:nvSpPr>
            <p:cNvPr id="2061"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a:solidFill>
                  <a:srgbClr val="9999CC"/>
                </a:solidFill>
              </a:endParaRPr>
            </a:p>
          </p:txBody>
        </p:sp>
        <p:sp>
          <p:nvSpPr>
            <p:cNvPr id="2062"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a:solidFill>
                  <a:srgbClr val="666699"/>
                </a:solidFill>
              </a:endParaRPr>
            </a:p>
          </p:txBody>
        </p:sp>
        <p:sp>
          <p:nvSpPr>
            <p:cNvPr id="2063"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2064"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a:solidFill>
                  <a:srgbClr val="9999CC"/>
                </a:solidFill>
              </a:endParaRPr>
            </a:p>
          </p:txBody>
        </p:sp>
        <p:sp>
          <p:nvSpPr>
            <p:cNvPr id="2065"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a:solidFill>
                  <a:srgbClr val="9999CC"/>
                </a:solidFill>
              </a:endParaRPr>
            </a:p>
          </p:txBody>
        </p:sp>
      </p:grpSp>
      <p:sp>
        <p:nvSpPr>
          <p:cNvPr id="2053"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4"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88"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Arial" charset="0"/>
              </a:defRPr>
            </a:lvl1pPr>
          </a:lstStyle>
          <a:p>
            <a:pPr fontAlgn="base">
              <a:spcBef>
                <a:spcPct val="0"/>
              </a:spcBef>
              <a:spcAft>
                <a:spcPct val="0"/>
              </a:spcAft>
              <a:defRPr/>
            </a:pPr>
            <a:endParaRPr lang="en-US">
              <a:solidFill>
                <a:srgbClr val="F8F8F8"/>
              </a:solidFill>
            </a:endParaRPr>
          </a:p>
        </p:txBody>
      </p:sp>
      <p:pic>
        <p:nvPicPr>
          <p:cNvPr id="2056" name="Picture 17" descr="Glendon colored logo"/>
          <p:cNvPicPr>
            <a:picLocks noChangeAspect="1" noChangeArrowheads="1"/>
          </p:cNvPicPr>
          <p:nvPr/>
        </p:nvPicPr>
        <p:blipFill>
          <a:blip r:embed="rId16" cstate="print"/>
          <a:srcRect/>
          <a:stretch>
            <a:fillRect/>
          </a:stretch>
        </p:blipFill>
        <p:spPr bwMode="auto">
          <a:xfrm>
            <a:off x="0" y="0"/>
            <a:ext cx="693738" cy="838200"/>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 id="2147483936" r:id="rId6"/>
    <p:sldLayoutId id="2147483937" r:id="rId7"/>
    <p:sldLayoutId id="2147483938" r:id="rId8"/>
    <p:sldLayoutId id="2147483939" r:id="rId9"/>
    <p:sldLayoutId id="2147483940" r:id="rId10"/>
    <p:sldLayoutId id="2147483941" r:id="rId11"/>
    <p:sldLayoutId id="2147483942" r:id="rId12"/>
    <p:sldLayoutId id="2147483943" r:id="rId13"/>
    <p:sldLayoutId id="2147483944" r:id="rId14"/>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b="0">
                <a:latin typeface="Arial" charset="0"/>
              </a:defRPr>
            </a:lvl1pPr>
          </a:lstStyle>
          <a:p>
            <a:pPr fontAlgn="base">
              <a:spcBef>
                <a:spcPct val="0"/>
              </a:spcBef>
              <a:spcAft>
                <a:spcPct val="0"/>
              </a:spcAft>
              <a:defRPr/>
            </a:pPr>
            <a:endParaRPr lang="en-US">
              <a:solidFill>
                <a:srgbClr val="F8F8F8"/>
              </a:solidFill>
            </a:endParaRPr>
          </a:p>
        </p:txBody>
      </p:sp>
      <p:sp>
        <p:nvSpPr>
          <p:cNvPr id="3075"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Arial Black" pitchFamily="34" charset="0"/>
              </a:defRPr>
            </a:lvl1pPr>
          </a:lstStyle>
          <a:p>
            <a:pPr fontAlgn="base">
              <a:spcBef>
                <a:spcPct val="0"/>
              </a:spcBef>
              <a:spcAft>
                <a:spcPct val="0"/>
              </a:spcAft>
              <a:defRPr/>
            </a:pPr>
            <a:fld id="{7D40C26F-7A01-4BEF-A256-14D900974121}" type="slidenum">
              <a:rPr lang="en-US">
                <a:solidFill>
                  <a:srgbClr val="F8F8F8"/>
                </a:solidFill>
              </a:rPr>
              <a:pPr fontAlgn="base">
                <a:spcBef>
                  <a:spcPct val="0"/>
                </a:spcBef>
                <a:spcAft>
                  <a:spcPct val="0"/>
                </a:spcAft>
                <a:defRPr/>
              </a:pPr>
              <a:t>‹#›</a:t>
            </a:fld>
            <a:endParaRPr lang="en-US">
              <a:solidFill>
                <a:srgbClr val="F8F8F8"/>
              </a:solidFill>
            </a:endParaRPr>
          </a:p>
        </p:txBody>
      </p:sp>
      <p:grpSp>
        <p:nvGrpSpPr>
          <p:cNvPr id="2" name="Group 4"/>
          <p:cNvGrpSpPr>
            <a:grpSpLocks/>
          </p:cNvGrpSpPr>
          <p:nvPr/>
        </p:nvGrpSpPr>
        <p:grpSpPr bwMode="auto">
          <a:xfrm>
            <a:off x="0" y="0"/>
            <a:ext cx="9144000" cy="546100"/>
            <a:chOff x="0" y="0"/>
            <a:chExt cx="5760" cy="344"/>
          </a:xfrm>
        </p:grpSpPr>
        <p:sp>
          <p:nvSpPr>
            <p:cNvPr id="2057"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p:spPr>
          <p:txBody>
            <a:bodyPr wrap="none" anchor="ctr"/>
            <a:lstStyle/>
            <a:p>
              <a:pPr algn="ctr" fontAlgn="base">
                <a:spcBef>
                  <a:spcPct val="0"/>
                </a:spcBef>
                <a:spcAft>
                  <a:spcPct val="0"/>
                </a:spcAft>
                <a:defRPr/>
              </a:pPr>
              <a:endParaRPr lang="en-US" sz="2400">
                <a:solidFill>
                  <a:srgbClr val="F8F8F8"/>
                </a:solidFill>
                <a:latin typeface="Times New Roman" pitchFamily="18" charset="0"/>
              </a:endParaRPr>
            </a:p>
          </p:txBody>
        </p:sp>
        <p:sp>
          <p:nvSpPr>
            <p:cNvPr id="2058"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2059"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a:solidFill>
                  <a:srgbClr val="666699"/>
                </a:solidFill>
              </a:endParaRPr>
            </a:p>
          </p:txBody>
        </p:sp>
        <p:sp>
          <p:nvSpPr>
            <p:cNvPr id="2060"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a:solidFill>
                  <a:srgbClr val="666699"/>
                </a:solidFill>
              </a:endParaRPr>
            </a:p>
          </p:txBody>
        </p:sp>
        <p:sp>
          <p:nvSpPr>
            <p:cNvPr id="2061"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a:solidFill>
                  <a:srgbClr val="9999CC"/>
                </a:solidFill>
              </a:endParaRPr>
            </a:p>
          </p:txBody>
        </p:sp>
        <p:sp>
          <p:nvSpPr>
            <p:cNvPr id="2062"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a:solidFill>
                  <a:srgbClr val="666699"/>
                </a:solidFill>
              </a:endParaRPr>
            </a:p>
          </p:txBody>
        </p:sp>
        <p:sp>
          <p:nvSpPr>
            <p:cNvPr id="2063"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2064"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a:solidFill>
                  <a:srgbClr val="9999CC"/>
                </a:solidFill>
              </a:endParaRPr>
            </a:p>
          </p:txBody>
        </p:sp>
        <p:sp>
          <p:nvSpPr>
            <p:cNvPr id="2065"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a:solidFill>
                  <a:srgbClr val="9999CC"/>
                </a:solidFill>
              </a:endParaRPr>
            </a:p>
          </p:txBody>
        </p:sp>
      </p:grpSp>
      <p:sp>
        <p:nvSpPr>
          <p:cNvPr id="2053"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4"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88"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Arial" charset="0"/>
              </a:defRPr>
            </a:lvl1pPr>
          </a:lstStyle>
          <a:p>
            <a:pPr fontAlgn="base">
              <a:spcBef>
                <a:spcPct val="0"/>
              </a:spcBef>
              <a:spcAft>
                <a:spcPct val="0"/>
              </a:spcAft>
              <a:defRPr/>
            </a:pPr>
            <a:endParaRPr lang="en-US">
              <a:solidFill>
                <a:srgbClr val="F8F8F8"/>
              </a:solidFill>
            </a:endParaRPr>
          </a:p>
        </p:txBody>
      </p:sp>
      <p:pic>
        <p:nvPicPr>
          <p:cNvPr id="2056" name="Picture 17" descr="Glendon colored logo"/>
          <p:cNvPicPr>
            <a:picLocks noChangeAspect="1" noChangeArrowheads="1"/>
          </p:cNvPicPr>
          <p:nvPr/>
        </p:nvPicPr>
        <p:blipFill>
          <a:blip r:embed="rId16" cstate="print"/>
          <a:srcRect/>
          <a:stretch>
            <a:fillRect/>
          </a:stretch>
        </p:blipFill>
        <p:spPr bwMode="auto">
          <a:xfrm>
            <a:off x="0" y="0"/>
            <a:ext cx="693738" cy="838200"/>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b="0">
                <a:latin typeface="Arial" charset="0"/>
              </a:defRPr>
            </a:lvl1pPr>
          </a:lstStyle>
          <a:p>
            <a:pPr fontAlgn="base">
              <a:spcBef>
                <a:spcPct val="0"/>
              </a:spcBef>
              <a:spcAft>
                <a:spcPct val="0"/>
              </a:spcAft>
              <a:defRPr/>
            </a:pPr>
            <a:endParaRPr lang="en-US">
              <a:solidFill>
                <a:srgbClr val="F8F8F8"/>
              </a:solidFill>
            </a:endParaRPr>
          </a:p>
        </p:txBody>
      </p:sp>
      <p:sp>
        <p:nvSpPr>
          <p:cNvPr id="3075"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Arial Black" pitchFamily="34" charset="0"/>
              </a:defRPr>
            </a:lvl1pPr>
          </a:lstStyle>
          <a:p>
            <a:pPr fontAlgn="base">
              <a:spcBef>
                <a:spcPct val="0"/>
              </a:spcBef>
              <a:spcAft>
                <a:spcPct val="0"/>
              </a:spcAft>
              <a:defRPr/>
            </a:pPr>
            <a:fld id="{7D40C26F-7A01-4BEF-A256-14D900974121}" type="slidenum">
              <a:rPr lang="en-US">
                <a:solidFill>
                  <a:srgbClr val="F8F8F8"/>
                </a:solidFill>
              </a:rPr>
              <a:pPr fontAlgn="base">
                <a:spcBef>
                  <a:spcPct val="0"/>
                </a:spcBef>
                <a:spcAft>
                  <a:spcPct val="0"/>
                </a:spcAft>
                <a:defRPr/>
              </a:pPr>
              <a:t>‹#›</a:t>
            </a:fld>
            <a:endParaRPr lang="en-US">
              <a:solidFill>
                <a:srgbClr val="F8F8F8"/>
              </a:solidFill>
            </a:endParaRPr>
          </a:p>
        </p:txBody>
      </p:sp>
      <p:grpSp>
        <p:nvGrpSpPr>
          <p:cNvPr id="2" name="Group 4"/>
          <p:cNvGrpSpPr>
            <a:grpSpLocks/>
          </p:cNvGrpSpPr>
          <p:nvPr/>
        </p:nvGrpSpPr>
        <p:grpSpPr bwMode="auto">
          <a:xfrm>
            <a:off x="0" y="0"/>
            <a:ext cx="9144000" cy="546100"/>
            <a:chOff x="0" y="0"/>
            <a:chExt cx="5760" cy="344"/>
          </a:xfrm>
        </p:grpSpPr>
        <p:sp>
          <p:nvSpPr>
            <p:cNvPr id="2057"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p:spPr>
          <p:txBody>
            <a:bodyPr wrap="none" anchor="ctr"/>
            <a:lstStyle/>
            <a:p>
              <a:pPr algn="ctr" fontAlgn="base">
                <a:spcBef>
                  <a:spcPct val="0"/>
                </a:spcBef>
                <a:spcAft>
                  <a:spcPct val="0"/>
                </a:spcAft>
                <a:defRPr/>
              </a:pPr>
              <a:endParaRPr lang="en-US" sz="2400">
                <a:solidFill>
                  <a:srgbClr val="F8F8F8"/>
                </a:solidFill>
                <a:latin typeface="Times New Roman" pitchFamily="18" charset="0"/>
              </a:endParaRPr>
            </a:p>
          </p:txBody>
        </p:sp>
        <p:sp>
          <p:nvSpPr>
            <p:cNvPr id="2058"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2059"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a:solidFill>
                  <a:srgbClr val="666699"/>
                </a:solidFill>
              </a:endParaRPr>
            </a:p>
          </p:txBody>
        </p:sp>
        <p:sp>
          <p:nvSpPr>
            <p:cNvPr id="2060"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a:solidFill>
                  <a:srgbClr val="666699"/>
                </a:solidFill>
              </a:endParaRPr>
            </a:p>
          </p:txBody>
        </p:sp>
        <p:sp>
          <p:nvSpPr>
            <p:cNvPr id="2061"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a:solidFill>
                  <a:srgbClr val="9999CC"/>
                </a:solidFill>
              </a:endParaRPr>
            </a:p>
          </p:txBody>
        </p:sp>
        <p:sp>
          <p:nvSpPr>
            <p:cNvPr id="2062"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a:solidFill>
                  <a:srgbClr val="666699"/>
                </a:solidFill>
              </a:endParaRPr>
            </a:p>
          </p:txBody>
        </p:sp>
        <p:sp>
          <p:nvSpPr>
            <p:cNvPr id="2063"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2064"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a:solidFill>
                  <a:srgbClr val="9999CC"/>
                </a:solidFill>
              </a:endParaRPr>
            </a:p>
          </p:txBody>
        </p:sp>
        <p:sp>
          <p:nvSpPr>
            <p:cNvPr id="2065"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a:solidFill>
                  <a:srgbClr val="9999CC"/>
                </a:solidFill>
              </a:endParaRPr>
            </a:p>
          </p:txBody>
        </p:sp>
      </p:grpSp>
      <p:sp>
        <p:nvSpPr>
          <p:cNvPr id="2053"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4"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88"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Arial" charset="0"/>
              </a:defRPr>
            </a:lvl1pPr>
          </a:lstStyle>
          <a:p>
            <a:pPr fontAlgn="base">
              <a:spcBef>
                <a:spcPct val="0"/>
              </a:spcBef>
              <a:spcAft>
                <a:spcPct val="0"/>
              </a:spcAft>
              <a:defRPr/>
            </a:pPr>
            <a:endParaRPr lang="en-US">
              <a:solidFill>
                <a:srgbClr val="F8F8F8"/>
              </a:solidFill>
            </a:endParaRPr>
          </a:p>
        </p:txBody>
      </p:sp>
      <p:pic>
        <p:nvPicPr>
          <p:cNvPr id="2056" name="Picture 17" descr="Glendon colored logo"/>
          <p:cNvPicPr>
            <a:picLocks noChangeAspect="1" noChangeArrowheads="1"/>
          </p:cNvPicPr>
          <p:nvPr/>
        </p:nvPicPr>
        <p:blipFill>
          <a:blip r:embed="rId16" cstate="print"/>
          <a:srcRect/>
          <a:stretch>
            <a:fillRect/>
          </a:stretch>
        </p:blipFill>
        <p:spPr bwMode="auto">
          <a:xfrm>
            <a:off x="0" y="0"/>
            <a:ext cx="693738" cy="838200"/>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946" r:id="rId1"/>
    <p:sldLayoutId id="2147483947" r:id="rId2"/>
    <p:sldLayoutId id="2147483948" r:id="rId3"/>
    <p:sldLayoutId id="2147483949" r:id="rId4"/>
    <p:sldLayoutId id="2147483950" r:id="rId5"/>
    <p:sldLayoutId id="2147483951" r:id="rId6"/>
    <p:sldLayoutId id="2147483952" r:id="rId7"/>
    <p:sldLayoutId id="2147483953" r:id="rId8"/>
    <p:sldLayoutId id="2147483954" r:id="rId9"/>
    <p:sldLayoutId id="2147483955" r:id="rId10"/>
    <p:sldLayoutId id="2147483956" r:id="rId11"/>
    <p:sldLayoutId id="2147483957" r:id="rId12"/>
    <p:sldLayoutId id="2147483958" r:id="rId13"/>
    <p:sldLayoutId id="2147483959" r:id="rId14"/>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b="0">
                <a:latin typeface="Arial" charset="0"/>
              </a:defRPr>
            </a:lvl1pPr>
          </a:lstStyle>
          <a:p>
            <a:pPr fontAlgn="base">
              <a:spcBef>
                <a:spcPct val="0"/>
              </a:spcBef>
              <a:spcAft>
                <a:spcPct val="0"/>
              </a:spcAft>
              <a:defRPr/>
            </a:pPr>
            <a:endParaRPr lang="en-US">
              <a:solidFill>
                <a:srgbClr val="F8F8F8"/>
              </a:solidFill>
            </a:endParaRPr>
          </a:p>
        </p:txBody>
      </p:sp>
      <p:sp>
        <p:nvSpPr>
          <p:cNvPr id="3075"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Arial Black" pitchFamily="34" charset="0"/>
              </a:defRPr>
            </a:lvl1pPr>
          </a:lstStyle>
          <a:p>
            <a:pPr fontAlgn="base">
              <a:spcBef>
                <a:spcPct val="0"/>
              </a:spcBef>
              <a:spcAft>
                <a:spcPct val="0"/>
              </a:spcAft>
              <a:defRPr/>
            </a:pPr>
            <a:fld id="{7D40C26F-7A01-4BEF-A256-14D900974121}" type="slidenum">
              <a:rPr lang="en-US">
                <a:solidFill>
                  <a:srgbClr val="F8F8F8"/>
                </a:solidFill>
              </a:rPr>
              <a:pPr fontAlgn="base">
                <a:spcBef>
                  <a:spcPct val="0"/>
                </a:spcBef>
                <a:spcAft>
                  <a:spcPct val="0"/>
                </a:spcAft>
                <a:defRPr/>
              </a:pPr>
              <a:t>‹#›</a:t>
            </a:fld>
            <a:endParaRPr lang="en-US">
              <a:solidFill>
                <a:srgbClr val="F8F8F8"/>
              </a:solidFill>
            </a:endParaRPr>
          </a:p>
        </p:txBody>
      </p:sp>
      <p:grpSp>
        <p:nvGrpSpPr>
          <p:cNvPr id="2" name="Group 4"/>
          <p:cNvGrpSpPr>
            <a:grpSpLocks/>
          </p:cNvGrpSpPr>
          <p:nvPr/>
        </p:nvGrpSpPr>
        <p:grpSpPr bwMode="auto">
          <a:xfrm>
            <a:off x="0" y="0"/>
            <a:ext cx="9144000" cy="546100"/>
            <a:chOff x="0" y="0"/>
            <a:chExt cx="5760" cy="344"/>
          </a:xfrm>
        </p:grpSpPr>
        <p:sp>
          <p:nvSpPr>
            <p:cNvPr id="2057"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p:spPr>
          <p:txBody>
            <a:bodyPr wrap="none" anchor="ctr"/>
            <a:lstStyle/>
            <a:p>
              <a:pPr algn="ctr" fontAlgn="base">
                <a:spcBef>
                  <a:spcPct val="0"/>
                </a:spcBef>
                <a:spcAft>
                  <a:spcPct val="0"/>
                </a:spcAft>
                <a:defRPr/>
              </a:pPr>
              <a:endParaRPr lang="en-US" sz="2400">
                <a:solidFill>
                  <a:srgbClr val="F8F8F8"/>
                </a:solidFill>
                <a:latin typeface="Times New Roman" pitchFamily="18" charset="0"/>
              </a:endParaRPr>
            </a:p>
          </p:txBody>
        </p:sp>
        <p:sp>
          <p:nvSpPr>
            <p:cNvPr id="2058"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2059"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a:solidFill>
                  <a:srgbClr val="666699"/>
                </a:solidFill>
              </a:endParaRPr>
            </a:p>
          </p:txBody>
        </p:sp>
        <p:sp>
          <p:nvSpPr>
            <p:cNvPr id="2060"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a:solidFill>
                  <a:srgbClr val="666699"/>
                </a:solidFill>
              </a:endParaRPr>
            </a:p>
          </p:txBody>
        </p:sp>
        <p:sp>
          <p:nvSpPr>
            <p:cNvPr id="2061"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a:solidFill>
                  <a:srgbClr val="9999CC"/>
                </a:solidFill>
              </a:endParaRPr>
            </a:p>
          </p:txBody>
        </p:sp>
        <p:sp>
          <p:nvSpPr>
            <p:cNvPr id="2062"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a:solidFill>
                  <a:srgbClr val="666699"/>
                </a:solidFill>
              </a:endParaRPr>
            </a:p>
          </p:txBody>
        </p:sp>
        <p:sp>
          <p:nvSpPr>
            <p:cNvPr id="2063"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2064"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a:solidFill>
                  <a:srgbClr val="9999CC"/>
                </a:solidFill>
              </a:endParaRPr>
            </a:p>
          </p:txBody>
        </p:sp>
        <p:sp>
          <p:nvSpPr>
            <p:cNvPr id="2065"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a:solidFill>
                  <a:srgbClr val="9999CC"/>
                </a:solidFill>
              </a:endParaRPr>
            </a:p>
          </p:txBody>
        </p:sp>
      </p:grpSp>
      <p:sp>
        <p:nvSpPr>
          <p:cNvPr id="2053"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4"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88"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Arial" charset="0"/>
              </a:defRPr>
            </a:lvl1pPr>
          </a:lstStyle>
          <a:p>
            <a:pPr fontAlgn="base">
              <a:spcBef>
                <a:spcPct val="0"/>
              </a:spcBef>
              <a:spcAft>
                <a:spcPct val="0"/>
              </a:spcAft>
              <a:defRPr/>
            </a:pPr>
            <a:endParaRPr lang="en-US">
              <a:solidFill>
                <a:srgbClr val="F8F8F8"/>
              </a:solidFill>
            </a:endParaRPr>
          </a:p>
        </p:txBody>
      </p:sp>
      <p:pic>
        <p:nvPicPr>
          <p:cNvPr id="2056" name="Picture 17" descr="Glendon colored logo"/>
          <p:cNvPicPr>
            <a:picLocks noChangeAspect="1" noChangeArrowheads="1"/>
          </p:cNvPicPr>
          <p:nvPr/>
        </p:nvPicPr>
        <p:blipFill>
          <a:blip r:embed="rId16" cstate="print"/>
          <a:srcRect/>
          <a:stretch>
            <a:fillRect/>
          </a:stretch>
        </p:blipFill>
        <p:spPr bwMode="auto">
          <a:xfrm>
            <a:off x="0" y="0"/>
            <a:ext cx="693738" cy="838200"/>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 id="2147483972" r:id="rId12"/>
    <p:sldLayoutId id="2147483973" r:id="rId13"/>
    <p:sldLayoutId id="2147483974" r:id="rId14"/>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b="0">
                <a:latin typeface="Arial" charset="0"/>
              </a:defRPr>
            </a:lvl1pPr>
          </a:lstStyle>
          <a:p>
            <a:pPr fontAlgn="base">
              <a:spcBef>
                <a:spcPct val="0"/>
              </a:spcBef>
              <a:spcAft>
                <a:spcPct val="0"/>
              </a:spcAft>
              <a:defRPr/>
            </a:pPr>
            <a:endParaRPr lang="en-US">
              <a:solidFill>
                <a:srgbClr val="F8F8F8"/>
              </a:solidFill>
            </a:endParaRPr>
          </a:p>
        </p:txBody>
      </p:sp>
      <p:sp>
        <p:nvSpPr>
          <p:cNvPr id="3075"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Arial Black" pitchFamily="34" charset="0"/>
              </a:defRPr>
            </a:lvl1pPr>
          </a:lstStyle>
          <a:p>
            <a:pPr fontAlgn="base">
              <a:spcBef>
                <a:spcPct val="0"/>
              </a:spcBef>
              <a:spcAft>
                <a:spcPct val="0"/>
              </a:spcAft>
              <a:defRPr/>
            </a:pPr>
            <a:fld id="{7D40C26F-7A01-4BEF-A256-14D900974121}" type="slidenum">
              <a:rPr lang="en-US">
                <a:solidFill>
                  <a:srgbClr val="F8F8F8"/>
                </a:solidFill>
              </a:rPr>
              <a:pPr fontAlgn="base">
                <a:spcBef>
                  <a:spcPct val="0"/>
                </a:spcBef>
                <a:spcAft>
                  <a:spcPct val="0"/>
                </a:spcAft>
                <a:defRPr/>
              </a:pPr>
              <a:t>‹#›</a:t>
            </a:fld>
            <a:endParaRPr lang="en-US">
              <a:solidFill>
                <a:srgbClr val="F8F8F8"/>
              </a:solidFill>
            </a:endParaRPr>
          </a:p>
        </p:txBody>
      </p:sp>
      <p:grpSp>
        <p:nvGrpSpPr>
          <p:cNvPr id="2" name="Group 4"/>
          <p:cNvGrpSpPr>
            <a:grpSpLocks/>
          </p:cNvGrpSpPr>
          <p:nvPr/>
        </p:nvGrpSpPr>
        <p:grpSpPr bwMode="auto">
          <a:xfrm>
            <a:off x="0" y="0"/>
            <a:ext cx="9144000" cy="546100"/>
            <a:chOff x="0" y="0"/>
            <a:chExt cx="5760" cy="344"/>
          </a:xfrm>
        </p:grpSpPr>
        <p:sp>
          <p:nvSpPr>
            <p:cNvPr id="2057"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p:spPr>
          <p:txBody>
            <a:bodyPr wrap="none" anchor="ctr"/>
            <a:lstStyle/>
            <a:p>
              <a:pPr algn="ctr" fontAlgn="base">
                <a:spcBef>
                  <a:spcPct val="0"/>
                </a:spcBef>
                <a:spcAft>
                  <a:spcPct val="0"/>
                </a:spcAft>
                <a:defRPr/>
              </a:pPr>
              <a:endParaRPr lang="en-US" sz="2400">
                <a:solidFill>
                  <a:srgbClr val="F8F8F8"/>
                </a:solidFill>
                <a:latin typeface="Times New Roman" pitchFamily="18" charset="0"/>
              </a:endParaRPr>
            </a:p>
          </p:txBody>
        </p:sp>
        <p:sp>
          <p:nvSpPr>
            <p:cNvPr id="2058"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2059"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a:solidFill>
                  <a:srgbClr val="666699"/>
                </a:solidFill>
              </a:endParaRPr>
            </a:p>
          </p:txBody>
        </p:sp>
        <p:sp>
          <p:nvSpPr>
            <p:cNvPr id="2060"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a:solidFill>
                  <a:srgbClr val="666699"/>
                </a:solidFill>
              </a:endParaRPr>
            </a:p>
          </p:txBody>
        </p:sp>
        <p:sp>
          <p:nvSpPr>
            <p:cNvPr id="2061"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a:solidFill>
                  <a:srgbClr val="9999CC"/>
                </a:solidFill>
              </a:endParaRPr>
            </a:p>
          </p:txBody>
        </p:sp>
        <p:sp>
          <p:nvSpPr>
            <p:cNvPr id="2062"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a:solidFill>
                  <a:srgbClr val="666699"/>
                </a:solidFill>
              </a:endParaRPr>
            </a:p>
          </p:txBody>
        </p:sp>
        <p:sp>
          <p:nvSpPr>
            <p:cNvPr id="2063"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2064"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a:solidFill>
                  <a:srgbClr val="9999CC"/>
                </a:solidFill>
              </a:endParaRPr>
            </a:p>
          </p:txBody>
        </p:sp>
        <p:sp>
          <p:nvSpPr>
            <p:cNvPr id="2065"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a:solidFill>
                  <a:srgbClr val="9999CC"/>
                </a:solidFill>
              </a:endParaRPr>
            </a:p>
          </p:txBody>
        </p:sp>
      </p:grpSp>
      <p:sp>
        <p:nvSpPr>
          <p:cNvPr id="2053"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4"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88"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Arial" charset="0"/>
              </a:defRPr>
            </a:lvl1pPr>
          </a:lstStyle>
          <a:p>
            <a:pPr fontAlgn="base">
              <a:spcBef>
                <a:spcPct val="0"/>
              </a:spcBef>
              <a:spcAft>
                <a:spcPct val="0"/>
              </a:spcAft>
              <a:defRPr/>
            </a:pPr>
            <a:endParaRPr lang="en-US">
              <a:solidFill>
                <a:srgbClr val="F8F8F8"/>
              </a:solidFill>
            </a:endParaRPr>
          </a:p>
        </p:txBody>
      </p:sp>
      <p:pic>
        <p:nvPicPr>
          <p:cNvPr id="2056" name="Picture 17" descr="Glendon colored logo"/>
          <p:cNvPicPr>
            <a:picLocks noChangeAspect="1" noChangeArrowheads="1"/>
          </p:cNvPicPr>
          <p:nvPr/>
        </p:nvPicPr>
        <p:blipFill>
          <a:blip r:embed="rId16" cstate="print"/>
          <a:srcRect/>
          <a:stretch>
            <a:fillRect/>
          </a:stretch>
        </p:blipFill>
        <p:spPr bwMode="auto">
          <a:xfrm>
            <a:off x="0" y="0"/>
            <a:ext cx="693738" cy="838200"/>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976" r:id="rId1"/>
    <p:sldLayoutId id="2147483977" r:id="rId2"/>
    <p:sldLayoutId id="2147483978" r:id="rId3"/>
    <p:sldLayoutId id="2147483979" r:id="rId4"/>
    <p:sldLayoutId id="2147483980" r:id="rId5"/>
    <p:sldLayoutId id="2147483981" r:id="rId6"/>
    <p:sldLayoutId id="2147483982" r:id="rId7"/>
    <p:sldLayoutId id="2147483983" r:id="rId8"/>
    <p:sldLayoutId id="2147483984" r:id="rId9"/>
    <p:sldLayoutId id="2147483985" r:id="rId10"/>
    <p:sldLayoutId id="2147483986" r:id="rId11"/>
    <p:sldLayoutId id="2147483987" r:id="rId12"/>
    <p:sldLayoutId id="2147483988" r:id="rId13"/>
    <p:sldLayoutId id="2147483989" r:id="rId14"/>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b="0">
                <a:solidFill>
                  <a:srgbClr val="000000"/>
                </a:solidFill>
                <a:latin typeface="Arial"/>
              </a:defRPr>
            </a:lvl1pPr>
          </a:lstStyle>
          <a:p>
            <a:pPr fontAlgn="base">
              <a:spcBef>
                <a:spcPct val="0"/>
              </a:spcBef>
              <a:spcAft>
                <a:spcPct val="0"/>
              </a:spcAft>
              <a:defRPr/>
            </a:pPr>
            <a:endParaRPr lang="en-US"/>
          </a:p>
        </p:txBody>
      </p:sp>
      <p:sp>
        <p:nvSpPr>
          <p:cNvPr id="3075"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rgbClr val="000000"/>
                </a:solidFill>
                <a:latin typeface="Arial Black" pitchFamily="34" charset="0"/>
              </a:defRPr>
            </a:lvl1pPr>
          </a:lstStyle>
          <a:p>
            <a:pPr fontAlgn="base">
              <a:spcBef>
                <a:spcPct val="0"/>
              </a:spcBef>
              <a:spcAft>
                <a:spcPct val="0"/>
              </a:spcAft>
              <a:defRPr/>
            </a:pPr>
            <a:fld id="{CFBB0046-9A27-4DF6-A84B-B0AC132ED598}" type="slidenum">
              <a:rPr lang="en-US"/>
              <a:pPr fontAlgn="base">
                <a:spcBef>
                  <a:spcPct val="0"/>
                </a:spcBef>
                <a:spcAft>
                  <a:spcPct val="0"/>
                </a:spcAft>
                <a:defRPr/>
              </a:pPr>
              <a:t>‹#›</a:t>
            </a:fld>
            <a:endParaRPr lang="en-US"/>
          </a:p>
        </p:txBody>
      </p:sp>
      <p:grpSp>
        <p:nvGrpSpPr>
          <p:cNvPr id="2" name="Group 4"/>
          <p:cNvGrpSpPr>
            <a:grpSpLocks/>
          </p:cNvGrpSpPr>
          <p:nvPr/>
        </p:nvGrpSpPr>
        <p:grpSpPr bwMode="auto">
          <a:xfrm>
            <a:off x="0" y="0"/>
            <a:ext cx="9144000" cy="546100"/>
            <a:chOff x="0" y="0"/>
            <a:chExt cx="5760" cy="344"/>
          </a:xfrm>
        </p:grpSpPr>
        <p:sp>
          <p:nvSpPr>
            <p:cNvPr id="7177"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p:spPr>
          <p:txBody>
            <a:bodyPr wrap="none" anchor="ctr"/>
            <a:lstStyle/>
            <a:p>
              <a:pPr algn="ctr" fontAlgn="base">
                <a:spcBef>
                  <a:spcPct val="0"/>
                </a:spcBef>
                <a:spcAft>
                  <a:spcPct val="0"/>
                </a:spcAft>
                <a:defRPr/>
              </a:pPr>
              <a:endParaRPr lang="en-US" sz="2400">
                <a:solidFill>
                  <a:srgbClr val="000000"/>
                </a:solidFill>
                <a:latin typeface="Times New Roman" pitchFamily="18" charset="0"/>
              </a:endParaRPr>
            </a:p>
          </p:txBody>
        </p:sp>
        <p:sp>
          <p:nvSpPr>
            <p:cNvPr id="7178"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fontAlgn="base">
                <a:spcBef>
                  <a:spcPct val="0"/>
                </a:spcBef>
                <a:spcAft>
                  <a:spcPct val="0"/>
                </a:spcAft>
                <a:defRPr/>
              </a:pPr>
              <a:endParaRPr lang="en-US" sz="2400">
                <a:solidFill>
                  <a:srgbClr val="000000"/>
                </a:solidFill>
                <a:latin typeface="Times New Roman" pitchFamily="18" charset="0"/>
              </a:endParaRPr>
            </a:p>
          </p:txBody>
        </p:sp>
        <p:sp>
          <p:nvSpPr>
            <p:cNvPr id="7179"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a:solidFill>
                  <a:srgbClr val="666699"/>
                </a:solidFill>
              </a:endParaRPr>
            </a:p>
          </p:txBody>
        </p:sp>
        <p:sp>
          <p:nvSpPr>
            <p:cNvPr id="7180"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a:solidFill>
                  <a:srgbClr val="666699"/>
                </a:solidFill>
              </a:endParaRPr>
            </a:p>
          </p:txBody>
        </p:sp>
        <p:sp>
          <p:nvSpPr>
            <p:cNvPr id="7181"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a:solidFill>
                  <a:srgbClr val="9999CC"/>
                </a:solidFill>
              </a:endParaRPr>
            </a:p>
          </p:txBody>
        </p:sp>
        <p:sp>
          <p:nvSpPr>
            <p:cNvPr id="7182"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a:solidFill>
                  <a:srgbClr val="666699"/>
                </a:solidFill>
              </a:endParaRPr>
            </a:p>
          </p:txBody>
        </p:sp>
        <p:sp>
          <p:nvSpPr>
            <p:cNvPr id="7183"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000000"/>
                </a:solidFill>
                <a:latin typeface="Times New Roman" pitchFamily="18" charset="0"/>
              </a:endParaRPr>
            </a:p>
          </p:txBody>
        </p:sp>
        <p:sp>
          <p:nvSpPr>
            <p:cNvPr id="7184"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a:solidFill>
                  <a:srgbClr val="9999CC"/>
                </a:solidFill>
              </a:endParaRPr>
            </a:p>
          </p:txBody>
        </p:sp>
        <p:sp>
          <p:nvSpPr>
            <p:cNvPr id="7185"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a:solidFill>
                  <a:srgbClr val="9999CC"/>
                </a:solidFill>
              </a:endParaRPr>
            </a:p>
          </p:txBody>
        </p:sp>
      </p:grpSp>
      <p:sp>
        <p:nvSpPr>
          <p:cNvPr id="7173"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4"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88"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rgbClr val="000000"/>
                </a:solidFill>
                <a:latin typeface="Arial"/>
              </a:defRPr>
            </a:lvl1pPr>
          </a:lstStyle>
          <a:p>
            <a:pPr fontAlgn="base">
              <a:spcBef>
                <a:spcPct val="0"/>
              </a:spcBef>
              <a:spcAft>
                <a:spcPct val="0"/>
              </a:spcAft>
              <a:defRPr/>
            </a:pPr>
            <a:endParaRPr lang="en-US"/>
          </a:p>
        </p:txBody>
      </p:sp>
      <p:pic>
        <p:nvPicPr>
          <p:cNvPr id="7176" name="Picture 17" descr="Glendon colored logo"/>
          <p:cNvPicPr>
            <a:picLocks noChangeAspect="1" noChangeArrowheads="1"/>
          </p:cNvPicPr>
          <p:nvPr/>
        </p:nvPicPr>
        <p:blipFill>
          <a:blip r:embed="rId15" cstate="print"/>
          <a:srcRect/>
          <a:stretch>
            <a:fillRect/>
          </a:stretch>
        </p:blipFill>
        <p:spPr bwMode="auto">
          <a:xfrm>
            <a:off x="0" y="0"/>
            <a:ext cx="693738" cy="8382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91" r:id="rId1"/>
    <p:sldLayoutId id="2147483992" r:id="rId2"/>
    <p:sldLayoutId id="2147483993" r:id="rId3"/>
    <p:sldLayoutId id="2147483994" r:id="rId4"/>
    <p:sldLayoutId id="2147483995" r:id="rId5"/>
    <p:sldLayoutId id="2147483996" r:id="rId6"/>
    <p:sldLayoutId id="2147483997" r:id="rId7"/>
    <p:sldLayoutId id="2147483998" r:id="rId8"/>
    <p:sldLayoutId id="2147483999" r:id="rId9"/>
    <p:sldLayoutId id="2147484000" r:id="rId10"/>
    <p:sldLayoutId id="2147484001" r:id="rId11"/>
    <p:sldLayoutId id="2147484002" r:id="rId12"/>
    <p:sldLayoutId id="2147484003" r:id="rId13"/>
  </p:sldLayoutIdLst>
  <p:transition/>
  <p:timing>
    <p:tnLst>
      <p:par>
        <p:cTn id="1" dur="indefinite" restart="never" nodeType="tmRoot"/>
      </p:par>
    </p:tnLst>
  </p:timing>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b="0">
                <a:solidFill>
                  <a:srgbClr val="000000"/>
                </a:solidFill>
                <a:latin typeface="Arial"/>
              </a:defRPr>
            </a:lvl1pPr>
          </a:lstStyle>
          <a:p>
            <a:pPr fontAlgn="base">
              <a:spcBef>
                <a:spcPct val="0"/>
              </a:spcBef>
              <a:spcAft>
                <a:spcPct val="0"/>
              </a:spcAft>
              <a:defRPr/>
            </a:pPr>
            <a:endParaRPr lang="en-US"/>
          </a:p>
        </p:txBody>
      </p:sp>
      <p:sp>
        <p:nvSpPr>
          <p:cNvPr id="3075"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rgbClr val="000000"/>
                </a:solidFill>
                <a:latin typeface="Arial Black" pitchFamily="34" charset="0"/>
              </a:defRPr>
            </a:lvl1pPr>
          </a:lstStyle>
          <a:p>
            <a:pPr fontAlgn="base">
              <a:spcBef>
                <a:spcPct val="0"/>
              </a:spcBef>
              <a:spcAft>
                <a:spcPct val="0"/>
              </a:spcAft>
              <a:defRPr/>
            </a:pPr>
            <a:fld id="{F5626AB9-D6D6-4ED8-9779-06DB1755A325}" type="slidenum">
              <a:rPr lang="en-US"/>
              <a:pPr fontAlgn="base">
                <a:spcBef>
                  <a:spcPct val="0"/>
                </a:spcBef>
                <a:spcAft>
                  <a:spcPct val="0"/>
                </a:spcAft>
                <a:defRPr/>
              </a:pPr>
              <a:t>‹#›</a:t>
            </a:fld>
            <a:endParaRPr lang="en-US"/>
          </a:p>
        </p:txBody>
      </p:sp>
      <p:grpSp>
        <p:nvGrpSpPr>
          <p:cNvPr id="2" name="Group 4"/>
          <p:cNvGrpSpPr>
            <a:grpSpLocks/>
          </p:cNvGrpSpPr>
          <p:nvPr/>
        </p:nvGrpSpPr>
        <p:grpSpPr bwMode="auto">
          <a:xfrm>
            <a:off x="0" y="0"/>
            <a:ext cx="9144000" cy="546100"/>
            <a:chOff x="0" y="0"/>
            <a:chExt cx="5760" cy="344"/>
          </a:xfrm>
        </p:grpSpPr>
        <p:sp>
          <p:nvSpPr>
            <p:cNvPr id="8201"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p:spPr>
          <p:txBody>
            <a:bodyPr wrap="none" anchor="ctr"/>
            <a:lstStyle/>
            <a:p>
              <a:pPr algn="ctr" fontAlgn="base">
                <a:spcBef>
                  <a:spcPct val="0"/>
                </a:spcBef>
                <a:spcAft>
                  <a:spcPct val="0"/>
                </a:spcAft>
                <a:defRPr/>
              </a:pPr>
              <a:endParaRPr lang="en-US" sz="2400">
                <a:solidFill>
                  <a:srgbClr val="000000"/>
                </a:solidFill>
                <a:latin typeface="Times New Roman" pitchFamily="18" charset="0"/>
              </a:endParaRPr>
            </a:p>
          </p:txBody>
        </p:sp>
        <p:sp>
          <p:nvSpPr>
            <p:cNvPr id="8202"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fontAlgn="base">
                <a:spcBef>
                  <a:spcPct val="0"/>
                </a:spcBef>
                <a:spcAft>
                  <a:spcPct val="0"/>
                </a:spcAft>
                <a:defRPr/>
              </a:pPr>
              <a:endParaRPr lang="en-US" sz="2400">
                <a:solidFill>
                  <a:srgbClr val="000000"/>
                </a:solidFill>
                <a:latin typeface="Times New Roman" pitchFamily="18" charset="0"/>
              </a:endParaRPr>
            </a:p>
          </p:txBody>
        </p:sp>
        <p:sp>
          <p:nvSpPr>
            <p:cNvPr id="8203"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a:solidFill>
                  <a:srgbClr val="666699"/>
                </a:solidFill>
              </a:endParaRPr>
            </a:p>
          </p:txBody>
        </p:sp>
        <p:sp>
          <p:nvSpPr>
            <p:cNvPr id="8204"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a:solidFill>
                  <a:srgbClr val="666699"/>
                </a:solidFill>
              </a:endParaRPr>
            </a:p>
          </p:txBody>
        </p:sp>
        <p:sp>
          <p:nvSpPr>
            <p:cNvPr id="8205"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a:solidFill>
                  <a:srgbClr val="9999CC"/>
                </a:solidFill>
              </a:endParaRPr>
            </a:p>
          </p:txBody>
        </p:sp>
        <p:sp>
          <p:nvSpPr>
            <p:cNvPr id="8206"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a:solidFill>
                  <a:srgbClr val="666699"/>
                </a:solidFill>
              </a:endParaRPr>
            </a:p>
          </p:txBody>
        </p:sp>
        <p:sp>
          <p:nvSpPr>
            <p:cNvPr id="8207"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000000"/>
                </a:solidFill>
                <a:latin typeface="Times New Roman" pitchFamily="18" charset="0"/>
              </a:endParaRPr>
            </a:p>
          </p:txBody>
        </p:sp>
        <p:sp>
          <p:nvSpPr>
            <p:cNvPr id="8208"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a:solidFill>
                  <a:srgbClr val="9999CC"/>
                </a:solidFill>
              </a:endParaRPr>
            </a:p>
          </p:txBody>
        </p:sp>
        <p:sp>
          <p:nvSpPr>
            <p:cNvPr id="8209"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a:solidFill>
                  <a:srgbClr val="9999CC"/>
                </a:solidFill>
              </a:endParaRPr>
            </a:p>
          </p:txBody>
        </p:sp>
      </p:grpSp>
      <p:sp>
        <p:nvSpPr>
          <p:cNvPr id="8197"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8"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88"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rgbClr val="000000"/>
                </a:solidFill>
                <a:latin typeface="Arial"/>
              </a:defRPr>
            </a:lvl1pPr>
          </a:lstStyle>
          <a:p>
            <a:pPr fontAlgn="base">
              <a:spcBef>
                <a:spcPct val="0"/>
              </a:spcBef>
              <a:spcAft>
                <a:spcPct val="0"/>
              </a:spcAft>
              <a:defRPr/>
            </a:pPr>
            <a:endParaRPr lang="en-US"/>
          </a:p>
        </p:txBody>
      </p:sp>
      <p:pic>
        <p:nvPicPr>
          <p:cNvPr id="8200" name="Picture 17" descr="Glendon colored logo"/>
          <p:cNvPicPr>
            <a:picLocks noChangeAspect="1" noChangeArrowheads="1"/>
          </p:cNvPicPr>
          <p:nvPr/>
        </p:nvPicPr>
        <p:blipFill>
          <a:blip r:embed="rId15" cstate="print"/>
          <a:srcRect/>
          <a:stretch>
            <a:fillRect/>
          </a:stretch>
        </p:blipFill>
        <p:spPr bwMode="auto">
          <a:xfrm>
            <a:off x="0" y="0"/>
            <a:ext cx="693738" cy="8382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 id="2147484015" r:id="rId11"/>
    <p:sldLayoutId id="2147484016" r:id="rId12"/>
    <p:sldLayoutId id="2147484017" r:id="rId13"/>
  </p:sldLayoutIdLst>
  <p:transition/>
  <p:timing>
    <p:tnLst>
      <p:par>
        <p:cTn id="1" dur="indefinite" restart="never" nodeType="tmRoot"/>
      </p:par>
    </p:tnLst>
  </p:timing>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b="0">
                <a:solidFill>
                  <a:srgbClr val="000000"/>
                </a:solidFill>
                <a:latin typeface="Arial"/>
              </a:defRPr>
            </a:lvl1pPr>
          </a:lstStyle>
          <a:p>
            <a:pPr fontAlgn="base">
              <a:spcBef>
                <a:spcPct val="0"/>
              </a:spcBef>
              <a:spcAft>
                <a:spcPct val="0"/>
              </a:spcAft>
              <a:defRPr/>
            </a:pPr>
            <a:endParaRPr lang="en-US"/>
          </a:p>
        </p:txBody>
      </p:sp>
      <p:sp>
        <p:nvSpPr>
          <p:cNvPr id="3075"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rgbClr val="000000"/>
                </a:solidFill>
                <a:latin typeface="Arial Black" pitchFamily="34" charset="0"/>
              </a:defRPr>
            </a:lvl1pPr>
          </a:lstStyle>
          <a:p>
            <a:pPr fontAlgn="base">
              <a:spcBef>
                <a:spcPct val="0"/>
              </a:spcBef>
              <a:spcAft>
                <a:spcPct val="0"/>
              </a:spcAft>
              <a:defRPr/>
            </a:pPr>
            <a:fld id="{F5626AB9-D6D6-4ED8-9779-06DB1755A325}" type="slidenum">
              <a:rPr lang="en-US"/>
              <a:pPr fontAlgn="base">
                <a:spcBef>
                  <a:spcPct val="0"/>
                </a:spcBef>
                <a:spcAft>
                  <a:spcPct val="0"/>
                </a:spcAft>
                <a:defRPr/>
              </a:pPr>
              <a:t>‹#›</a:t>
            </a:fld>
            <a:endParaRPr lang="en-US"/>
          </a:p>
        </p:txBody>
      </p:sp>
      <p:grpSp>
        <p:nvGrpSpPr>
          <p:cNvPr id="2" name="Group 4"/>
          <p:cNvGrpSpPr>
            <a:grpSpLocks/>
          </p:cNvGrpSpPr>
          <p:nvPr/>
        </p:nvGrpSpPr>
        <p:grpSpPr bwMode="auto">
          <a:xfrm>
            <a:off x="0" y="0"/>
            <a:ext cx="9144000" cy="546100"/>
            <a:chOff x="0" y="0"/>
            <a:chExt cx="5760" cy="344"/>
          </a:xfrm>
        </p:grpSpPr>
        <p:sp>
          <p:nvSpPr>
            <p:cNvPr id="8201"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p:spPr>
          <p:txBody>
            <a:bodyPr wrap="none" anchor="ctr"/>
            <a:lstStyle/>
            <a:p>
              <a:pPr algn="ctr" fontAlgn="base">
                <a:spcBef>
                  <a:spcPct val="0"/>
                </a:spcBef>
                <a:spcAft>
                  <a:spcPct val="0"/>
                </a:spcAft>
                <a:defRPr/>
              </a:pPr>
              <a:endParaRPr lang="en-US" sz="2400">
                <a:solidFill>
                  <a:srgbClr val="000000"/>
                </a:solidFill>
                <a:latin typeface="Times New Roman" pitchFamily="18" charset="0"/>
              </a:endParaRPr>
            </a:p>
          </p:txBody>
        </p:sp>
        <p:sp>
          <p:nvSpPr>
            <p:cNvPr id="8202"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fontAlgn="base">
                <a:spcBef>
                  <a:spcPct val="0"/>
                </a:spcBef>
                <a:spcAft>
                  <a:spcPct val="0"/>
                </a:spcAft>
                <a:defRPr/>
              </a:pPr>
              <a:endParaRPr lang="en-US" sz="2400">
                <a:solidFill>
                  <a:srgbClr val="000000"/>
                </a:solidFill>
                <a:latin typeface="Times New Roman" pitchFamily="18" charset="0"/>
              </a:endParaRPr>
            </a:p>
          </p:txBody>
        </p:sp>
        <p:sp>
          <p:nvSpPr>
            <p:cNvPr id="8203"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a:solidFill>
                  <a:srgbClr val="666699"/>
                </a:solidFill>
              </a:endParaRPr>
            </a:p>
          </p:txBody>
        </p:sp>
        <p:sp>
          <p:nvSpPr>
            <p:cNvPr id="8204"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a:solidFill>
                  <a:srgbClr val="666699"/>
                </a:solidFill>
              </a:endParaRPr>
            </a:p>
          </p:txBody>
        </p:sp>
        <p:sp>
          <p:nvSpPr>
            <p:cNvPr id="8205"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a:solidFill>
                  <a:srgbClr val="9999CC"/>
                </a:solidFill>
              </a:endParaRPr>
            </a:p>
          </p:txBody>
        </p:sp>
        <p:sp>
          <p:nvSpPr>
            <p:cNvPr id="8206"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a:solidFill>
                  <a:srgbClr val="666699"/>
                </a:solidFill>
              </a:endParaRPr>
            </a:p>
          </p:txBody>
        </p:sp>
        <p:sp>
          <p:nvSpPr>
            <p:cNvPr id="8207"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000000"/>
                </a:solidFill>
                <a:latin typeface="Times New Roman" pitchFamily="18" charset="0"/>
              </a:endParaRPr>
            </a:p>
          </p:txBody>
        </p:sp>
        <p:sp>
          <p:nvSpPr>
            <p:cNvPr id="8208"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a:solidFill>
                  <a:srgbClr val="9999CC"/>
                </a:solidFill>
              </a:endParaRPr>
            </a:p>
          </p:txBody>
        </p:sp>
        <p:sp>
          <p:nvSpPr>
            <p:cNvPr id="8209"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a:solidFill>
                  <a:srgbClr val="9999CC"/>
                </a:solidFill>
              </a:endParaRPr>
            </a:p>
          </p:txBody>
        </p:sp>
      </p:grpSp>
      <p:sp>
        <p:nvSpPr>
          <p:cNvPr id="8197"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8"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88"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rgbClr val="000000"/>
                </a:solidFill>
                <a:latin typeface="Arial"/>
              </a:defRPr>
            </a:lvl1pPr>
          </a:lstStyle>
          <a:p>
            <a:pPr fontAlgn="base">
              <a:spcBef>
                <a:spcPct val="0"/>
              </a:spcBef>
              <a:spcAft>
                <a:spcPct val="0"/>
              </a:spcAft>
              <a:defRPr/>
            </a:pPr>
            <a:endParaRPr lang="en-US"/>
          </a:p>
        </p:txBody>
      </p:sp>
      <p:pic>
        <p:nvPicPr>
          <p:cNvPr id="8200" name="Picture 17" descr="Glendon colored logo"/>
          <p:cNvPicPr>
            <a:picLocks noChangeAspect="1" noChangeArrowheads="1"/>
          </p:cNvPicPr>
          <p:nvPr/>
        </p:nvPicPr>
        <p:blipFill>
          <a:blip r:embed="rId15" cstate="print"/>
          <a:srcRect/>
          <a:stretch>
            <a:fillRect/>
          </a:stretch>
        </p:blipFill>
        <p:spPr bwMode="auto">
          <a:xfrm>
            <a:off x="0" y="0"/>
            <a:ext cx="693738" cy="8382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19" r:id="rId1"/>
    <p:sldLayoutId id="2147484020" r:id="rId2"/>
    <p:sldLayoutId id="2147484021" r:id="rId3"/>
    <p:sldLayoutId id="2147484022" r:id="rId4"/>
    <p:sldLayoutId id="2147484023" r:id="rId5"/>
    <p:sldLayoutId id="2147484024" r:id="rId6"/>
    <p:sldLayoutId id="2147484025" r:id="rId7"/>
    <p:sldLayoutId id="2147484026" r:id="rId8"/>
    <p:sldLayoutId id="2147484027" r:id="rId9"/>
    <p:sldLayoutId id="2147484028" r:id="rId10"/>
    <p:sldLayoutId id="2147484029" r:id="rId11"/>
    <p:sldLayoutId id="2147484030" r:id="rId12"/>
    <p:sldLayoutId id="2147484031" r:id="rId13"/>
  </p:sldLayoutIdLst>
  <p:transition/>
  <p:timing>
    <p:tnLst>
      <p:par>
        <p:cTn id="1" dur="indefinite" restart="never" nodeType="tmRoot"/>
      </p:par>
    </p:tnLst>
  </p:timing>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b="0">
                <a:solidFill>
                  <a:srgbClr val="000000"/>
                </a:solidFill>
                <a:latin typeface="Arial"/>
              </a:defRPr>
            </a:lvl1pPr>
          </a:lstStyle>
          <a:p>
            <a:pPr fontAlgn="base">
              <a:spcBef>
                <a:spcPct val="0"/>
              </a:spcBef>
              <a:spcAft>
                <a:spcPct val="0"/>
              </a:spcAft>
              <a:defRPr/>
            </a:pPr>
            <a:endParaRPr lang="en-US"/>
          </a:p>
        </p:txBody>
      </p:sp>
      <p:sp>
        <p:nvSpPr>
          <p:cNvPr id="3075"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rgbClr val="000000"/>
                </a:solidFill>
                <a:latin typeface="Arial Black" pitchFamily="34" charset="0"/>
              </a:defRPr>
            </a:lvl1pPr>
          </a:lstStyle>
          <a:p>
            <a:pPr fontAlgn="base">
              <a:spcBef>
                <a:spcPct val="0"/>
              </a:spcBef>
              <a:spcAft>
                <a:spcPct val="0"/>
              </a:spcAft>
              <a:defRPr/>
            </a:pPr>
            <a:fld id="{F5626AB9-D6D6-4ED8-9779-06DB1755A325}" type="slidenum">
              <a:rPr lang="en-US"/>
              <a:pPr fontAlgn="base">
                <a:spcBef>
                  <a:spcPct val="0"/>
                </a:spcBef>
                <a:spcAft>
                  <a:spcPct val="0"/>
                </a:spcAft>
                <a:defRPr/>
              </a:pPr>
              <a:t>‹#›</a:t>
            </a:fld>
            <a:endParaRPr lang="en-US"/>
          </a:p>
        </p:txBody>
      </p:sp>
      <p:grpSp>
        <p:nvGrpSpPr>
          <p:cNvPr id="2" name="Group 4"/>
          <p:cNvGrpSpPr>
            <a:grpSpLocks/>
          </p:cNvGrpSpPr>
          <p:nvPr/>
        </p:nvGrpSpPr>
        <p:grpSpPr bwMode="auto">
          <a:xfrm>
            <a:off x="0" y="0"/>
            <a:ext cx="9144000" cy="546100"/>
            <a:chOff x="0" y="0"/>
            <a:chExt cx="5760" cy="344"/>
          </a:xfrm>
        </p:grpSpPr>
        <p:sp>
          <p:nvSpPr>
            <p:cNvPr id="8201"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p:spPr>
          <p:txBody>
            <a:bodyPr wrap="none" anchor="ctr"/>
            <a:lstStyle/>
            <a:p>
              <a:pPr algn="ctr" fontAlgn="base">
                <a:spcBef>
                  <a:spcPct val="0"/>
                </a:spcBef>
                <a:spcAft>
                  <a:spcPct val="0"/>
                </a:spcAft>
                <a:defRPr/>
              </a:pPr>
              <a:endParaRPr lang="en-US" sz="2400">
                <a:solidFill>
                  <a:srgbClr val="000000"/>
                </a:solidFill>
                <a:latin typeface="Times New Roman" pitchFamily="18" charset="0"/>
              </a:endParaRPr>
            </a:p>
          </p:txBody>
        </p:sp>
        <p:sp>
          <p:nvSpPr>
            <p:cNvPr id="8202"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fontAlgn="base">
                <a:spcBef>
                  <a:spcPct val="0"/>
                </a:spcBef>
                <a:spcAft>
                  <a:spcPct val="0"/>
                </a:spcAft>
                <a:defRPr/>
              </a:pPr>
              <a:endParaRPr lang="en-US" sz="2400">
                <a:solidFill>
                  <a:srgbClr val="000000"/>
                </a:solidFill>
                <a:latin typeface="Times New Roman" pitchFamily="18" charset="0"/>
              </a:endParaRPr>
            </a:p>
          </p:txBody>
        </p:sp>
        <p:sp>
          <p:nvSpPr>
            <p:cNvPr id="8203"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a:solidFill>
                  <a:srgbClr val="666699"/>
                </a:solidFill>
              </a:endParaRPr>
            </a:p>
          </p:txBody>
        </p:sp>
        <p:sp>
          <p:nvSpPr>
            <p:cNvPr id="8204"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a:solidFill>
                  <a:srgbClr val="666699"/>
                </a:solidFill>
              </a:endParaRPr>
            </a:p>
          </p:txBody>
        </p:sp>
        <p:sp>
          <p:nvSpPr>
            <p:cNvPr id="8205"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a:solidFill>
                  <a:srgbClr val="9999CC"/>
                </a:solidFill>
              </a:endParaRPr>
            </a:p>
          </p:txBody>
        </p:sp>
        <p:sp>
          <p:nvSpPr>
            <p:cNvPr id="8206"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a:solidFill>
                  <a:srgbClr val="666699"/>
                </a:solidFill>
              </a:endParaRPr>
            </a:p>
          </p:txBody>
        </p:sp>
        <p:sp>
          <p:nvSpPr>
            <p:cNvPr id="8207"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000000"/>
                </a:solidFill>
                <a:latin typeface="Times New Roman" pitchFamily="18" charset="0"/>
              </a:endParaRPr>
            </a:p>
          </p:txBody>
        </p:sp>
        <p:sp>
          <p:nvSpPr>
            <p:cNvPr id="8208"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a:solidFill>
                  <a:srgbClr val="9999CC"/>
                </a:solidFill>
              </a:endParaRPr>
            </a:p>
          </p:txBody>
        </p:sp>
        <p:sp>
          <p:nvSpPr>
            <p:cNvPr id="8209"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a:solidFill>
                  <a:srgbClr val="9999CC"/>
                </a:solidFill>
              </a:endParaRPr>
            </a:p>
          </p:txBody>
        </p:sp>
      </p:grpSp>
      <p:sp>
        <p:nvSpPr>
          <p:cNvPr id="8197"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8"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88"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rgbClr val="000000"/>
                </a:solidFill>
                <a:latin typeface="Arial"/>
              </a:defRPr>
            </a:lvl1pPr>
          </a:lstStyle>
          <a:p>
            <a:pPr fontAlgn="base">
              <a:spcBef>
                <a:spcPct val="0"/>
              </a:spcBef>
              <a:spcAft>
                <a:spcPct val="0"/>
              </a:spcAft>
              <a:defRPr/>
            </a:pPr>
            <a:endParaRPr lang="en-US"/>
          </a:p>
        </p:txBody>
      </p:sp>
      <p:pic>
        <p:nvPicPr>
          <p:cNvPr id="8200" name="Picture 17" descr="Glendon colored logo"/>
          <p:cNvPicPr>
            <a:picLocks noChangeAspect="1" noChangeArrowheads="1"/>
          </p:cNvPicPr>
          <p:nvPr/>
        </p:nvPicPr>
        <p:blipFill>
          <a:blip r:embed="rId15" cstate="print"/>
          <a:srcRect/>
          <a:stretch>
            <a:fillRect/>
          </a:stretch>
        </p:blipFill>
        <p:spPr bwMode="auto">
          <a:xfrm>
            <a:off x="0" y="0"/>
            <a:ext cx="693738" cy="8382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 id="2147484044" r:id="rId12"/>
    <p:sldLayoutId id="2147484045" r:id="rId13"/>
  </p:sldLayoutIdLst>
  <p:transition/>
  <p:timing>
    <p:tnLst>
      <p:par>
        <p:cTn id="1" dur="indefinite" restart="never" nodeType="tmRoot"/>
      </p:par>
    </p:tnLst>
  </p:timing>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b="0">
                <a:solidFill>
                  <a:srgbClr val="000000"/>
                </a:solidFill>
                <a:latin typeface="Arial"/>
              </a:defRPr>
            </a:lvl1pPr>
          </a:lstStyle>
          <a:p>
            <a:pPr fontAlgn="base">
              <a:spcBef>
                <a:spcPct val="0"/>
              </a:spcBef>
              <a:spcAft>
                <a:spcPct val="0"/>
              </a:spcAft>
              <a:defRPr/>
            </a:pPr>
            <a:endParaRPr lang="en-US"/>
          </a:p>
        </p:txBody>
      </p:sp>
      <p:sp>
        <p:nvSpPr>
          <p:cNvPr id="3075"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rgbClr val="000000"/>
                </a:solidFill>
                <a:latin typeface="Arial Black" pitchFamily="34" charset="0"/>
              </a:defRPr>
            </a:lvl1pPr>
          </a:lstStyle>
          <a:p>
            <a:pPr fontAlgn="base">
              <a:spcBef>
                <a:spcPct val="0"/>
              </a:spcBef>
              <a:spcAft>
                <a:spcPct val="0"/>
              </a:spcAft>
              <a:defRPr/>
            </a:pPr>
            <a:fld id="{F5626AB9-D6D6-4ED8-9779-06DB1755A325}" type="slidenum">
              <a:rPr lang="en-US"/>
              <a:pPr fontAlgn="base">
                <a:spcBef>
                  <a:spcPct val="0"/>
                </a:spcBef>
                <a:spcAft>
                  <a:spcPct val="0"/>
                </a:spcAft>
                <a:defRPr/>
              </a:pPr>
              <a:t>‹#›</a:t>
            </a:fld>
            <a:endParaRPr lang="en-US"/>
          </a:p>
        </p:txBody>
      </p:sp>
      <p:grpSp>
        <p:nvGrpSpPr>
          <p:cNvPr id="2" name="Group 4"/>
          <p:cNvGrpSpPr>
            <a:grpSpLocks/>
          </p:cNvGrpSpPr>
          <p:nvPr/>
        </p:nvGrpSpPr>
        <p:grpSpPr bwMode="auto">
          <a:xfrm>
            <a:off x="0" y="0"/>
            <a:ext cx="9144000" cy="546100"/>
            <a:chOff x="0" y="0"/>
            <a:chExt cx="5760" cy="344"/>
          </a:xfrm>
        </p:grpSpPr>
        <p:sp>
          <p:nvSpPr>
            <p:cNvPr id="8201"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p:spPr>
          <p:txBody>
            <a:bodyPr wrap="none" anchor="ctr"/>
            <a:lstStyle/>
            <a:p>
              <a:pPr algn="ctr" fontAlgn="base">
                <a:spcBef>
                  <a:spcPct val="0"/>
                </a:spcBef>
                <a:spcAft>
                  <a:spcPct val="0"/>
                </a:spcAft>
                <a:defRPr/>
              </a:pPr>
              <a:endParaRPr lang="en-US" sz="2400">
                <a:solidFill>
                  <a:srgbClr val="000000"/>
                </a:solidFill>
                <a:latin typeface="Times New Roman" pitchFamily="18" charset="0"/>
              </a:endParaRPr>
            </a:p>
          </p:txBody>
        </p:sp>
        <p:sp>
          <p:nvSpPr>
            <p:cNvPr id="8202"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fontAlgn="base">
                <a:spcBef>
                  <a:spcPct val="0"/>
                </a:spcBef>
                <a:spcAft>
                  <a:spcPct val="0"/>
                </a:spcAft>
                <a:defRPr/>
              </a:pPr>
              <a:endParaRPr lang="en-US" sz="2400">
                <a:solidFill>
                  <a:srgbClr val="000000"/>
                </a:solidFill>
                <a:latin typeface="Times New Roman" pitchFamily="18" charset="0"/>
              </a:endParaRPr>
            </a:p>
          </p:txBody>
        </p:sp>
        <p:sp>
          <p:nvSpPr>
            <p:cNvPr id="8203"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a:solidFill>
                  <a:srgbClr val="666699"/>
                </a:solidFill>
              </a:endParaRPr>
            </a:p>
          </p:txBody>
        </p:sp>
        <p:sp>
          <p:nvSpPr>
            <p:cNvPr id="8204"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a:solidFill>
                  <a:srgbClr val="666699"/>
                </a:solidFill>
              </a:endParaRPr>
            </a:p>
          </p:txBody>
        </p:sp>
        <p:sp>
          <p:nvSpPr>
            <p:cNvPr id="8205"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a:solidFill>
                  <a:srgbClr val="9999CC"/>
                </a:solidFill>
              </a:endParaRPr>
            </a:p>
          </p:txBody>
        </p:sp>
        <p:sp>
          <p:nvSpPr>
            <p:cNvPr id="8206"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a:solidFill>
                  <a:srgbClr val="666699"/>
                </a:solidFill>
              </a:endParaRPr>
            </a:p>
          </p:txBody>
        </p:sp>
        <p:sp>
          <p:nvSpPr>
            <p:cNvPr id="8207"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000000"/>
                </a:solidFill>
                <a:latin typeface="Times New Roman" pitchFamily="18" charset="0"/>
              </a:endParaRPr>
            </a:p>
          </p:txBody>
        </p:sp>
        <p:sp>
          <p:nvSpPr>
            <p:cNvPr id="8208"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a:solidFill>
                  <a:srgbClr val="9999CC"/>
                </a:solidFill>
              </a:endParaRPr>
            </a:p>
          </p:txBody>
        </p:sp>
        <p:sp>
          <p:nvSpPr>
            <p:cNvPr id="8209"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a:solidFill>
                  <a:srgbClr val="9999CC"/>
                </a:solidFill>
              </a:endParaRPr>
            </a:p>
          </p:txBody>
        </p:sp>
      </p:grpSp>
      <p:sp>
        <p:nvSpPr>
          <p:cNvPr id="8197"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8"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88"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rgbClr val="000000"/>
                </a:solidFill>
                <a:latin typeface="Arial"/>
              </a:defRPr>
            </a:lvl1pPr>
          </a:lstStyle>
          <a:p>
            <a:pPr fontAlgn="base">
              <a:spcBef>
                <a:spcPct val="0"/>
              </a:spcBef>
              <a:spcAft>
                <a:spcPct val="0"/>
              </a:spcAft>
              <a:defRPr/>
            </a:pPr>
            <a:endParaRPr lang="en-US"/>
          </a:p>
        </p:txBody>
      </p:sp>
      <p:pic>
        <p:nvPicPr>
          <p:cNvPr id="8200" name="Picture 17" descr="Glendon colored logo"/>
          <p:cNvPicPr>
            <a:picLocks noChangeAspect="1" noChangeArrowheads="1"/>
          </p:cNvPicPr>
          <p:nvPr/>
        </p:nvPicPr>
        <p:blipFill>
          <a:blip r:embed="rId15" cstate="print"/>
          <a:srcRect/>
          <a:stretch>
            <a:fillRect/>
          </a:stretch>
        </p:blipFill>
        <p:spPr bwMode="auto">
          <a:xfrm>
            <a:off x="0" y="0"/>
            <a:ext cx="693738" cy="8382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47" r:id="rId1"/>
    <p:sldLayoutId id="2147484048" r:id="rId2"/>
    <p:sldLayoutId id="2147484049" r:id="rId3"/>
    <p:sldLayoutId id="2147484050" r:id="rId4"/>
    <p:sldLayoutId id="2147484051" r:id="rId5"/>
    <p:sldLayoutId id="2147484052" r:id="rId6"/>
    <p:sldLayoutId id="2147484053" r:id="rId7"/>
    <p:sldLayoutId id="2147484054" r:id="rId8"/>
    <p:sldLayoutId id="2147484055" r:id="rId9"/>
    <p:sldLayoutId id="2147484056" r:id="rId10"/>
    <p:sldLayoutId id="2147484057" r:id="rId11"/>
    <p:sldLayoutId id="2147484058" r:id="rId12"/>
    <p:sldLayoutId id="2147484059" r:id="rId13"/>
  </p:sldLayoutIdLst>
  <p:transition/>
  <p:timing>
    <p:tnLst>
      <p:par>
        <p:cTn id="1" dur="indefinite" restart="never" nodeType="tmRoot"/>
      </p:par>
    </p:tnLst>
  </p:timing>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b="0">
                <a:solidFill>
                  <a:srgbClr val="000000"/>
                </a:solidFill>
                <a:latin typeface="Arial"/>
              </a:defRPr>
            </a:lvl1pPr>
          </a:lstStyle>
          <a:p>
            <a:pPr fontAlgn="base">
              <a:spcBef>
                <a:spcPct val="0"/>
              </a:spcBef>
              <a:spcAft>
                <a:spcPct val="0"/>
              </a:spcAft>
              <a:defRPr/>
            </a:pPr>
            <a:endParaRPr lang="en-US"/>
          </a:p>
        </p:txBody>
      </p:sp>
      <p:sp>
        <p:nvSpPr>
          <p:cNvPr id="3075"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rgbClr val="000000"/>
                </a:solidFill>
                <a:latin typeface="Arial Black" pitchFamily="34" charset="0"/>
              </a:defRPr>
            </a:lvl1pPr>
          </a:lstStyle>
          <a:p>
            <a:pPr fontAlgn="base">
              <a:spcBef>
                <a:spcPct val="0"/>
              </a:spcBef>
              <a:spcAft>
                <a:spcPct val="0"/>
              </a:spcAft>
              <a:defRPr/>
            </a:pPr>
            <a:fld id="{F5626AB9-D6D6-4ED8-9779-06DB1755A325}" type="slidenum">
              <a:rPr lang="en-US"/>
              <a:pPr fontAlgn="base">
                <a:spcBef>
                  <a:spcPct val="0"/>
                </a:spcBef>
                <a:spcAft>
                  <a:spcPct val="0"/>
                </a:spcAft>
                <a:defRPr/>
              </a:pPr>
              <a:t>‹#›</a:t>
            </a:fld>
            <a:endParaRPr lang="en-US"/>
          </a:p>
        </p:txBody>
      </p:sp>
      <p:grpSp>
        <p:nvGrpSpPr>
          <p:cNvPr id="2" name="Group 4"/>
          <p:cNvGrpSpPr>
            <a:grpSpLocks/>
          </p:cNvGrpSpPr>
          <p:nvPr/>
        </p:nvGrpSpPr>
        <p:grpSpPr bwMode="auto">
          <a:xfrm>
            <a:off x="0" y="0"/>
            <a:ext cx="9144000" cy="546100"/>
            <a:chOff x="0" y="0"/>
            <a:chExt cx="5760" cy="344"/>
          </a:xfrm>
        </p:grpSpPr>
        <p:sp>
          <p:nvSpPr>
            <p:cNvPr id="8201"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p:spPr>
          <p:txBody>
            <a:bodyPr wrap="none" anchor="ctr"/>
            <a:lstStyle/>
            <a:p>
              <a:pPr algn="ctr" fontAlgn="base">
                <a:spcBef>
                  <a:spcPct val="0"/>
                </a:spcBef>
                <a:spcAft>
                  <a:spcPct val="0"/>
                </a:spcAft>
                <a:defRPr/>
              </a:pPr>
              <a:endParaRPr lang="en-US" sz="2400">
                <a:solidFill>
                  <a:srgbClr val="000000"/>
                </a:solidFill>
                <a:latin typeface="Times New Roman" pitchFamily="18" charset="0"/>
              </a:endParaRPr>
            </a:p>
          </p:txBody>
        </p:sp>
        <p:sp>
          <p:nvSpPr>
            <p:cNvPr id="8202"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fontAlgn="base">
                <a:spcBef>
                  <a:spcPct val="0"/>
                </a:spcBef>
                <a:spcAft>
                  <a:spcPct val="0"/>
                </a:spcAft>
                <a:defRPr/>
              </a:pPr>
              <a:endParaRPr lang="en-US" sz="2400">
                <a:solidFill>
                  <a:srgbClr val="000000"/>
                </a:solidFill>
                <a:latin typeface="Times New Roman" pitchFamily="18" charset="0"/>
              </a:endParaRPr>
            </a:p>
          </p:txBody>
        </p:sp>
        <p:sp>
          <p:nvSpPr>
            <p:cNvPr id="8203"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a:solidFill>
                  <a:srgbClr val="666699"/>
                </a:solidFill>
              </a:endParaRPr>
            </a:p>
          </p:txBody>
        </p:sp>
        <p:sp>
          <p:nvSpPr>
            <p:cNvPr id="8204"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a:solidFill>
                  <a:srgbClr val="666699"/>
                </a:solidFill>
              </a:endParaRPr>
            </a:p>
          </p:txBody>
        </p:sp>
        <p:sp>
          <p:nvSpPr>
            <p:cNvPr id="8205"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a:solidFill>
                  <a:srgbClr val="9999CC"/>
                </a:solidFill>
              </a:endParaRPr>
            </a:p>
          </p:txBody>
        </p:sp>
        <p:sp>
          <p:nvSpPr>
            <p:cNvPr id="8206"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a:solidFill>
                  <a:srgbClr val="666699"/>
                </a:solidFill>
              </a:endParaRPr>
            </a:p>
          </p:txBody>
        </p:sp>
        <p:sp>
          <p:nvSpPr>
            <p:cNvPr id="8207"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000000"/>
                </a:solidFill>
                <a:latin typeface="Times New Roman" pitchFamily="18" charset="0"/>
              </a:endParaRPr>
            </a:p>
          </p:txBody>
        </p:sp>
        <p:sp>
          <p:nvSpPr>
            <p:cNvPr id="8208"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a:solidFill>
                  <a:srgbClr val="9999CC"/>
                </a:solidFill>
              </a:endParaRPr>
            </a:p>
          </p:txBody>
        </p:sp>
        <p:sp>
          <p:nvSpPr>
            <p:cNvPr id="8209"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a:solidFill>
                  <a:srgbClr val="9999CC"/>
                </a:solidFill>
              </a:endParaRPr>
            </a:p>
          </p:txBody>
        </p:sp>
      </p:grpSp>
      <p:sp>
        <p:nvSpPr>
          <p:cNvPr id="8197"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8"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88"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rgbClr val="000000"/>
                </a:solidFill>
                <a:latin typeface="Arial"/>
              </a:defRPr>
            </a:lvl1pPr>
          </a:lstStyle>
          <a:p>
            <a:pPr fontAlgn="base">
              <a:spcBef>
                <a:spcPct val="0"/>
              </a:spcBef>
              <a:spcAft>
                <a:spcPct val="0"/>
              </a:spcAft>
              <a:defRPr/>
            </a:pPr>
            <a:endParaRPr lang="en-US"/>
          </a:p>
        </p:txBody>
      </p:sp>
      <p:pic>
        <p:nvPicPr>
          <p:cNvPr id="8200" name="Picture 17" descr="Glendon colored logo"/>
          <p:cNvPicPr>
            <a:picLocks noChangeAspect="1" noChangeArrowheads="1"/>
          </p:cNvPicPr>
          <p:nvPr/>
        </p:nvPicPr>
        <p:blipFill>
          <a:blip r:embed="rId15" cstate="print"/>
          <a:srcRect/>
          <a:stretch>
            <a:fillRect/>
          </a:stretch>
        </p:blipFill>
        <p:spPr bwMode="auto">
          <a:xfrm>
            <a:off x="0" y="0"/>
            <a:ext cx="693738" cy="8382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61" r:id="rId1"/>
    <p:sldLayoutId id="2147484062" r:id="rId2"/>
    <p:sldLayoutId id="2147484063" r:id="rId3"/>
    <p:sldLayoutId id="2147484064" r:id="rId4"/>
    <p:sldLayoutId id="2147484065" r:id="rId5"/>
    <p:sldLayoutId id="2147484066" r:id="rId6"/>
    <p:sldLayoutId id="2147484067" r:id="rId7"/>
    <p:sldLayoutId id="2147484068" r:id="rId8"/>
    <p:sldLayoutId id="2147484069" r:id="rId9"/>
    <p:sldLayoutId id="2147484070" r:id="rId10"/>
    <p:sldLayoutId id="2147484071" r:id="rId11"/>
    <p:sldLayoutId id="2147484072" r:id="rId12"/>
    <p:sldLayoutId id="2147484073" r:id="rId13"/>
  </p:sldLayoutIdLst>
  <p:transition/>
  <p:timing>
    <p:tnLst>
      <p:par>
        <p:cTn id="1" dur="indefinite" restart="never" nodeType="tmRoot"/>
      </p:par>
    </p:tnLst>
  </p:timing>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b="0">
                <a:solidFill>
                  <a:srgbClr val="000000"/>
                </a:solidFill>
                <a:latin typeface="Arial"/>
              </a:defRPr>
            </a:lvl1pPr>
          </a:lstStyle>
          <a:p>
            <a:pPr fontAlgn="base">
              <a:spcBef>
                <a:spcPct val="0"/>
              </a:spcBef>
              <a:spcAft>
                <a:spcPct val="0"/>
              </a:spcAft>
              <a:defRPr/>
            </a:pPr>
            <a:endParaRPr lang="en-US"/>
          </a:p>
        </p:txBody>
      </p:sp>
      <p:sp>
        <p:nvSpPr>
          <p:cNvPr id="3075"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rgbClr val="000000"/>
                </a:solidFill>
                <a:latin typeface="Arial Black" pitchFamily="34" charset="0"/>
              </a:defRPr>
            </a:lvl1pPr>
          </a:lstStyle>
          <a:p>
            <a:pPr fontAlgn="base">
              <a:spcBef>
                <a:spcPct val="0"/>
              </a:spcBef>
              <a:spcAft>
                <a:spcPct val="0"/>
              </a:spcAft>
              <a:defRPr/>
            </a:pPr>
            <a:fld id="{F5626AB9-D6D6-4ED8-9779-06DB1755A325}" type="slidenum">
              <a:rPr lang="en-US"/>
              <a:pPr fontAlgn="base">
                <a:spcBef>
                  <a:spcPct val="0"/>
                </a:spcBef>
                <a:spcAft>
                  <a:spcPct val="0"/>
                </a:spcAft>
                <a:defRPr/>
              </a:pPr>
              <a:t>‹#›</a:t>
            </a:fld>
            <a:endParaRPr lang="en-US"/>
          </a:p>
        </p:txBody>
      </p:sp>
      <p:grpSp>
        <p:nvGrpSpPr>
          <p:cNvPr id="2" name="Group 4"/>
          <p:cNvGrpSpPr>
            <a:grpSpLocks/>
          </p:cNvGrpSpPr>
          <p:nvPr/>
        </p:nvGrpSpPr>
        <p:grpSpPr bwMode="auto">
          <a:xfrm>
            <a:off x="0" y="0"/>
            <a:ext cx="9144000" cy="546100"/>
            <a:chOff x="0" y="0"/>
            <a:chExt cx="5760" cy="344"/>
          </a:xfrm>
        </p:grpSpPr>
        <p:sp>
          <p:nvSpPr>
            <p:cNvPr id="8201"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p:spPr>
          <p:txBody>
            <a:bodyPr wrap="none" anchor="ctr"/>
            <a:lstStyle/>
            <a:p>
              <a:pPr algn="ctr" fontAlgn="base">
                <a:spcBef>
                  <a:spcPct val="0"/>
                </a:spcBef>
                <a:spcAft>
                  <a:spcPct val="0"/>
                </a:spcAft>
                <a:defRPr/>
              </a:pPr>
              <a:endParaRPr lang="en-US" sz="2400">
                <a:solidFill>
                  <a:srgbClr val="000000"/>
                </a:solidFill>
                <a:latin typeface="Times New Roman" pitchFamily="18" charset="0"/>
              </a:endParaRPr>
            </a:p>
          </p:txBody>
        </p:sp>
        <p:sp>
          <p:nvSpPr>
            <p:cNvPr id="8202"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fontAlgn="base">
                <a:spcBef>
                  <a:spcPct val="0"/>
                </a:spcBef>
                <a:spcAft>
                  <a:spcPct val="0"/>
                </a:spcAft>
                <a:defRPr/>
              </a:pPr>
              <a:endParaRPr lang="en-US" sz="2400">
                <a:solidFill>
                  <a:srgbClr val="000000"/>
                </a:solidFill>
                <a:latin typeface="Times New Roman" pitchFamily="18" charset="0"/>
              </a:endParaRPr>
            </a:p>
          </p:txBody>
        </p:sp>
        <p:sp>
          <p:nvSpPr>
            <p:cNvPr id="8203"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a:solidFill>
                  <a:srgbClr val="666699"/>
                </a:solidFill>
              </a:endParaRPr>
            </a:p>
          </p:txBody>
        </p:sp>
        <p:sp>
          <p:nvSpPr>
            <p:cNvPr id="8204"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a:solidFill>
                  <a:srgbClr val="666699"/>
                </a:solidFill>
              </a:endParaRPr>
            </a:p>
          </p:txBody>
        </p:sp>
        <p:sp>
          <p:nvSpPr>
            <p:cNvPr id="8205"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a:solidFill>
                  <a:srgbClr val="9999CC"/>
                </a:solidFill>
              </a:endParaRPr>
            </a:p>
          </p:txBody>
        </p:sp>
        <p:sp>
          <p:nvSpPr>
            <p:cNvPr id="8206"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a:solidFill>
                  <a:srgbClr val="666699"/>
                </a:solidFill>
              </a:endParaRPr>
            </a:p>
          </p:txBody>
        </p:sp>
        <p:sp>
          <p:nvSpPr>
            <p:cNvPr id="8207"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000000"/>
                </a:solidFill>
                <a:latin typeface="Times New Roman" pitchFamily="18" charset="0"/>
              </a:endParaRPr>
            </a:p>
          </p:txBody>
        </p:sp>
        <p:sp>
          <p:nvSpPr>
            <p:cNvPr id="8208"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a:solidFill>
                  <a:srgbClr val="9999CC"/>
                </a:solidFill>
              </a:endParaRPr>
            </a:p>
          </p:txBody>
        </p:sp>
        <p:sp>
          <p:nvSpPr>
            <p:cNvPr id="8209"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a:solidFill>
                  <a:srgbClr val="9999CC"/>
                </a:solidFill>
              </a:endParaRPr>
            </a:p>
          </p:txBody>
        </p:sp>
      </p:grpSp>
      <p:sp>
        <p:nvSpPr>
          <p:cNvPr id="8197"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8"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88"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rgbClr val="000000"/>
                </a:solidFill>
                <a:latin typeface="Arial"/>
              </a:defRPr>
            </a:lvl1pPr>
          </a:lstStyle>
          <a:p>
            <a:pPr fontAlgn="base">
              <a:spcBef>
                <a:spcPct val="0"/>
              </a:spcBef>
              <a:spcAft>
                <a:spcPct val="0"/>
              </a:spcAft>
              <a:defRPr/>
            </a:pPr>
            <a:endParaRPr lang="en-US"/>
          </a:p>
        </p:txBody>
      </p:sp>
      <p:pic>
        <p:nvPicPr>
          <p:cNvPr id="8200" name="Picture 17" descr="Glendon colored logo"/>
          <p:cNvPicPr>
            <a:picLocks noChangeAspect="1" noChangeArrowheads="1"/>
          </p:cNvPicPr>
          <p:nvPr/>
        </p:nvPicPr>
        <p:blipFill>
          <a:blip r:embed="rId15" cstate="print"/>
          <a:srcRect/>
          <a:stretch>
            <a:fillRect/>
          </a:stretch>
        </p:blipFill>
        <p:spPr bwMode="auto">
          <a:xfrm>
            <a:off x="0" y="0"/>
            <a:ext cx="693738" cy="8382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75" r:id="rId1"/>
    <p:sldLayoutId id="2147484076" r:id="rId2"/>
    <p:sldLayoutId id="2147484077" r:id="rId3"/>
    <p:sldLayoutId id="2147484078" r:id="rId4"/>
    <p:sldLayoutId id="2147484079" r:id="rId5"/>
    <p:sldLayoutId id="2147484080" r:id="rId6"/>
    <p:sldLayoutId id="2147484081" r:id="rId7"/>
    <p:sldLayoutId id="2147484082" r:id="rId8"/>
    <p:sldLayoutId id="2147484083" r:id="rId9"/>
    <p:sldLayoutId id="2147484084" r:id="rId10"/>
    <p:sldLayoutId id="2147484085" r:id="rId11"/>
    <p:sldLayoutId id="2147484086" r:id="rId12"/>
    <p:sldLayoutId id="2147484087" r:id="rId13"/>
  </p:sldLayoutIdLst>
  <p:transition/>
  <p:timing>
    <p:tnLst>
      <p:par>
        <p:cTn id="1" dur="indefinite" restart="never" nodeType="tmRoot"/>
      </p:par>
    </p:tnLst>
  </p:timing>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b="0">
                <a:latin typeface="Arial" charset="0"/>
              </a:defRPr>
            </a:lvl1pPr>
          </a:lstStyle>
          <a:p>
            <a:pPr fontAlgn="base">
              <a:spcBef>
                <a:spcPct val="0"/>
              </a:spcBef>
              <a:spcAft>
                <a:spcPct val="0"/>
              </a:spcAft>
              <a:defRPr/>
            </a:pPr>
            <a:endParaRPr lang="en-US">
              <a:solidFill>
                <a:srgbClr val="F8F8F8"/>
              </a:solidFill>
            </a:endParaRPr>
          </a:p>
        </p:txBody>
      </p:sp>
      <p:sp>
        <p:nvSpPr>
          <p:cNvPr id="3075"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Arial Black" pitchFamily="34" charset="0"/>
              </a:defRPr>
            </a:lvl1pPr>
          </a:lstStyle>
          <a:p>
            <a:pPr fontAlgn="base">
              <a:spcBef>
                <a:spcPct val="0"/>
              </a:spcBef>
              <a:spcAft>
                <a:spcPct val="0"/>
              </a:spcAft>
              <a:defRPr/>
            </a:pPr>
            <a:fld id="{7D40C26F-7A01-4BEF-A256-14D900974121}" type="slidenum">
              <a:rPr lang="en-US">
                <a:solidFill>
                  <a:srgbClr val="F8F8F8"/>
                </a:solidFill>
              </a:rPr>
              <a:pPr fontAlgn="base">
                <a:spcBef>
                  <a:spcPct val="0"/>
                </a:spcBef>
                <a:spcAft>
                  <a:spcPct val="0"/>
                </a:spcAft>
                <a:defRPr/>
              </a:pPr>
              <a:t>‹#›</a:t>
            </a:fld>
            <a:endParaRPr lang="en-US">
              <a:solidFill>
                <a:srgbClr val="F8F8F8"/>
              </a:solidFill>
            </a:endParaRPr>
          </a:p>
        </p:txBody>
      </p:sp>
      <p:grpSp>
        <p:nvGrpSpPr>
          <p:cNvPr id="2" name="Group 4"/>
          <p:cNvGrpSpPr>
            <a:grpSpLocks/>
          </p:cNvGrpSpPr>
          <p:nvPr/>
        </p:nvGrpSpPr>
        <p:grpSpPr bwMode="auto">
          <a:xfrm>
            <a:off x="0" y="0"/>
            <a:ext cx="9144000" cy="546100"/>
            <a:chOff x="0" y="0"/>
            <a:chExt cx="5760" cy="344"/>
          </a:xfrm>
        </p:grpSpPr>
        <p:sp>
          <p:nvSpPr>
            <p:cNvPr id="2057"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p:spPr>
          <p:txBody>
            <a:bodyPr wrap="none" anchor="ctr"/>
            <a:lstStyle/>
            <a:p>
              <a:pPr algn="ctr" fontAlgn="base">
                <a:spcBef>
                  <a:spcPct val="0"/>
                </a:spcBef>
                <a:spcAft>
                  <a:spcPct val="0"/>
                </a:spcAft>
                <a:defRPr/>
              </a:pPr>
              <a:endParaRPr lang="en-US" sz="2400">
                <a:solidFill>
                  <a:srgbClr val="F8F8F8"/>
                </a:solidFill>
                <a:latin typeface="Times New Roman" pitchFamily="18" charset="0"/>
              </a:endParaRPr>
            </a:p>
          </p:txBody>
        </p:sp>
        <p:sp>
          <p:nvSpPr>
            <p:cNvPr id="2058"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2059"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a:solidFill>
                  <a:srgbClr val="666699"/>
                </a:solidFill>
              </a:endParaRPr>
            </a:p>
          </p:txBody>
        </p:sp>
        <p:sp>
          <p:nvSpPr>
            <p:cNvPr id="2060"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a:solidFill>
                  <a:srgbClr val="666699"/>
                </a:solidFill>
              </a:endParaRPr>
            </a:p>
          </p:txBody>
        </p:sp>
        <p:sp>
          <p:nvSpPr>
            <p:cNvPr id="2061"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a:solidFill>
                  <a:srgbClr val="9999CC"/>
                </a:solidFill>
              </a:endParaRPr>
            </a:p>
          </p:txBody>
        </p:sp>
        <p:sp>
          <p:nvSpPr>
            <p:cNvPr id="2062"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a:solidFill>
                  <a:srgbClr val="666699"/>
                </a:solidFill>
              </a:endParaRPr>
            </a:p>
          </p:txBody>
        </p:sp>
        <p:sp>
          <p:nvSpPr>
            <p:cNvPr id="2063"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2064"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a:solidFill>
                  <a:srgbClr val="9999CC"/>
                </a:solidFill>
              </a:endParaRPr>
            </a:p>
          </p:txBody>
        </p:sp>
        <p:sp>
          <p:nvSpPr>
            <p:cNvPr id="2065"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a:solidFill>
                  <a:srgbClr val="9999CC"/>
                </a:solidFill>
              </a:endParaRPr>
            </a:p>
          </p:txBody>
        </p:sp>
      </p:grpSp>
      <p:sp>
        <p:nvSpPr>
          <p:cNvPr id="2053"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4"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88"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Arial" charset="0"/>
              </a:defRPr>
            </a:lvl1pPr>
          </a:lstStyle>
          <a:p>
            <a:pPr fontAlgn="base">
              <a:spcBef>
                <a:spcPct val="0"/>
              </a:spcBef>
              <a:spcAft>
                <a:spcPct val="0"/>
              </a:spcAft>
              <a:defRPr/>
            </a:pPr>
            <a:endParaRPr lang="en-US">
              <a:solidFill>
                <a:srgbClr val="F8F8F8"/>
              </a:solidFill>
            </a:endParaRPr>
          </a:p>
        </p:txBody>
      </p:sp>
      <p:pic>
        <p:nvPicPr>
          <p:cNvPr id="2056" name="Picture 17" descr="Glendon colored logo"/>
          <p:cNvPicPr>
            <a:picLocks noChangeAspect="1" noChangeArrowheads="1"/>
          </p:cNvPicPr>
          <p:nvPr/>
        </p:nvPicPr>
        <p:blipFill>
          <a:blip r:embed="rId16" cstate="print"/>
          <a:srcRect/>
          <a:stretch>
            <a:fillRect/>
          </a:stretch>
        </p:blipFill>
        <p:spPr bwMode="auto">
          <a:xfrm>
            <a:off x="0" y="0"/>
            <a:ext cx="693738" cy="838200"/>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b="0">
                <a:solidFill>
                  <a:srgbClr val="000000"/>
                </a:solidFill>
                <a:latin typeface="Arial"/>
              </a:defRPr>
            </a:lvl1pPr>
          </a:lstStyle>
          <a:p>
            <a:pPr fontAlgn="base">
              <a:spcBef>
                <a:spcPct val="0"/>
              </a:spcBef>
              <a:spcAft>
                <a:spcPct val="0"/>
              </a:spcAft>
              <a:defRPr/>
            </a:pPr>
            <a:endParaRPr lang="en-US"/>
          </a:p>
        </p:txBody>
      </p:sp>
      <p:sp>
        <p:nvSpPr>
          <p:cNvPr id="3075"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rgbClr val="000000"/>
                </a:solidFill>
                <a:latin typeface="Arial Black" pitchFamily="34" charset="0"/>
              </a:defRPr>
            </a:lvl1pPr>
          </a:lstStyle>
          <a:p>
            <a:pPr fontAlgn="base">
              <a:spcBef>
                <a:spcPct val="0"/>
              </a:spcBef>
              <a:spcAft>
                <a:spcPct val="0"/>
              </a:spcAft>
              <a:defRPr/>
            </a:pPr>
            <a:fld id="{F5626AB9-D6D6-4ED8-9779-06DB1755A325}" type="slidenum">
              <a:rPr lang="en-US"/>
              <a:pPr fontAlgn="base">
                <a:spcBef>
                  <a:spcPct val="0"/>
                </a:spcBef>
                <a:spcAft>
                  <a:spcPct val="0"/>
                </a:spcAft>
                <a:defRPr/>
              </a:pPr>
              <a:t>‹#›</a:t>
            </a:fld>
            <a:endParaRPr lang="en-US"/>
          </a:p>
        </p:txBody>
      </p:sp>
      <p:grpSp>
        <p:nvGrpSpPr>
          <p:cNvPr id="2" name="Group 4"/>
          <p:cNvGrpSpPr>
            <a:grpSpLocks/>
          </p:cNvGrpSpPr>
          <p:nvPr/>
        </p:nvGrpSpPr>
        <p:grpSpPr bwMode="auto">
          <a:xfrm>
            <a:off x="0" y="0"/>
            <a:ext cx="9144000" cy="546100"/>
            <a:chOff x="0" y="0"/>
            <a:chExt cx="5760" cy="344"/>
          </a:xfrm>
        </p:grpSpPr>
        <p:sp>
          <p:nvSpPr>
            <p:cNvPr id="8201"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p:spPr>
          <p:txBody>
            <a:bodyPr wrap="none" anchor="ctr"/>
            <a:lstStyle/>
            <a:p>
              <a:pPr algn="ctr" fontAlgn="base">
                <a:spcBef>
                  <a:spcPct val="0"/>
                </a:spcBef>
                <a:spcAft>
                  <a:spcPct val="0"/>
                </a:spcAft>
                <a:defRPr/>
              </a:pPr>
              <a:endParaRPr lang="en-US" sz="2400">
                <a:solidFill>
                  <a:srgbClr val="000000"/>
                </a:solidFill>
                <a:latin typeface="Times New Roman" pitchFamily="18" charset="0"/>
              </a:endParaRPr>
            </a:p>
          </p:txBody>
        </p:sp>
        <p:sp>
          <p:nvSpPr>
            <p:cNvPr id="8202"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fontAlgn="base">
                <a:spcBef>
                  <a:spcPct val="0"/>
                </a:spcBef>
                <a:spcAft>
                  <a:spcPct val="0"/>
                </a:spcAft>
                <a:defRPr/>
              </a:pPr>
              <a:endParaRPr lang="en-US" sz="2400">
                <a:solidFill>
                  <a:srgbClr val="000000"/>
                </a:solidFill>
                <a:latin typeface="Times New Roman" pitchFamily="18" charset="0"/>
              </a:endParaRPr>
            </a:p>
          </p:txBody>
        </p:sp>
        <p:sp>
          <p:nvSpPr>
            <p:cNvPr id="8203"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a:solidFill>
                  <a:srgbClr val="666699"/>
                </a:solidFill>
              </a:endParaRPr>
            </a:p>
          </p:txBody>
        </p:sp>
        <p:sp>
          <p:nvSpPr>
            <p:cNvPr id="8204"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a:solidFill>
                  <a:srgbClr val="666699"/>
                </a:solidFill>
              </a:endParaRPr>
            </a:p>
          </p:txBody>
        </p:sp>
        <p:sp>
          <p:nvSpPr>
            <p:cNvPr id="8205"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a:solidFill>
                  <a:srgbClr val="9999CC"/>
                </a:solidFill>
              </a:endParaRPr>
            </a:p>
          </p:txBody>
        </p:sp>
        <p:sp>
          <p:nvSpPr>
            <p:cNvPr id="8206"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a:solidFill>
                  <a:srgbClr val="666699"/>
                </a:solidFill>
              </a:endParaRPr>
            </a:p>
          </p:txBody>
        </p:sp>
        <p:sp>
          <p:nvSpPr>
            <p:cNvPr id="8207"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000000"/>
                </a:solidFill>
                <a:latin typeface="Times New Roman" pitchFamily="18" charset="0"/>
              </a:endParaRPr>
            </a:p>
          </p:txBody>
        </p:sp>
        <p:sp>
          <p:nvSpPr>
            <p:cNvPr id="8208"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a:solidFill>
                  <a:srgbClr val="9999CC"/>
                </a:solidFill>
              </a:endParaRPr>
            </a:p>
          </p:txBody>
        </p:sp>
        <p:sp>
          <p:nvSpPr>
            <p:cNvPr id="8209"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a:solidFill>
                  <a:srgbClr val="9999CC"/>
                </a:solidFill>
              </a:endParaRPr>
            </a:p>
          </p:txBody>
        </p:sp>
      </p:grpSp>
      <p:sp>
        <p:nvSpPr>
          <p:cNvPr id="8197"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8"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88"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rgbClr val="000000"/>
                </a:solidFill>
                <a:latin typeface="Arial"/>
              </a:defRPr>
            </a:lvl1pPr>
          </a:lstStyle>
          <a:p>
            <a:pPr fontAlgn="base">
              <a:spcBef>
                <a:spcPct val="0"/>
              </a:spcBef>
              <a:spcAft>
                <a:spcPct val="0"/>
              </a:spcAft>
              <a:defRPr/>
            </a:pPr>
            <a:endParaRPr lang="en-US"/>
          </a:p>
        </p:txBody>
      </p:sp>
      <p:pic>
        <p:nvPicPr>
          <p:cNvPr id="8200" name="Picture 17" descr="Glendon colored logo"/>
          <p:cNvPicPr>
            <a:picLocks noChangeAspect="1" noChangeArrowheads="1"/>
          </p:cNvPicPr>
          <p:nvPr/>
        </p:nvPicPr>
        <p:blipFill>
          <a:blip r:embed="rId15" cstate="print"/>
          <a:srcRect/>
          <a:stretch>
            <a:fillRect/>
          </a:stretch>
        </p:blipFill>
        <p:spPr bwMode="auto">
          <a:xfrm>
            <a:off x="0" y="0"/>
            <a:ext cx="693738" cy="8382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89" r:id="rId1"/>
    <p:sldLayoutId id="2147484090" r:id="rId2"/>
    <p:sldLayoutId id="2147484091" r:id="rId3"/>
    <p:sldLayoutId id="2147484092" r:id="rId4"/>
    <p:sldLayoutId id="2147484093" r:id="rId5"/>
    <p:sldLayoutId id="2147484094" r:id="rId6"/>
    <p:sldLayoutId id="2147484095" r:id="rId7"/>
    <p:sldLayoutId id="2147484096" r:id="rId8"/>
    <p:sldLayoutId id="2147484097" r:id="rId9"/>
    <p:sldLayoutId id="2147484098" r:id="rId10"/>
    <p:sldLayoutId id="2147484099" r:id="rId11"/>
    <p:sldLayoutId id="2147484100" r:id="rId12"/>
    <p:sldLayoutId id="2147484101" r:id="rId13"/>
  </p:sldLayoutIdLst>
  <p:transition/>
  <p:timing>
    <p:tnLst>
      <p:par>
        <p:cTn id="1" dur="indefinite" restart="never" nodeType="tmRoot"/>
      </p:par>
    </p:tnLst>
  </p:timing>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b="0">
                <a:solidFill>
                  <a:srgbClr val="000000"/>
                </a:solidFill>
                <a:latin typeface="Arial"/>
              </a:defRPr>
            </a:lvl1pPr>
          </a:lstStyle>
          <a:p>
            <a:pPr fontAlgn="base">
              <a:spcBef>
                <a:spcPct val="0"/>
              </a:spcBef>
              <a:spcAft>
                <a:spcPct val="0"/>
              </a:spcAft>
              <a:defRPr/>
            </a:pPr>
            <a:endParaRPr lang="en-US"/>
          </a:p>
        </p:txBody>
      </p:sp>
      <p:sp>
        <p:nvSpPr>
          <p:cNvPr id="3075"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rgbClr val="000000"/>
                </a:solidFill>
                <a:latin typeface="Arial Black" pitchFamily="34" charset="0"/>
              </a:defRPr>
            </a:lvl1pPr>
          </a:lstStyle>
          <a:p>
            <a:pPr fontAlgn="base">
              <a:spcBef>
                <a:spcPct val="0"/>
              </a:spcBef>
              <a:spcAft>
                <a:spcPct val="0"/>
              </a:spcAft>
              <a:defRPr/>
            </a:pPr>
            <a:fld id="{F5626AB9-D6D6-4ED8-9779-06DB1755A325}" type="slidenum">
              <a:rPr lang="en-US"/>
              <a:pPr fontAlgn="base">
                <a:spcBef>
                  <a:spcPct val="0"/>
                </a:spcBef>
                <a:spcAft>
                  <a:spcPct val="0"/>
                </a:spcAft>
                <a:defRPr/>
              </a:pPr>
              <a:t>‹#›</a:t>
            </a:fld>
            <a:endParaRPr lang="en-US"/>
          </a:p>
        </p:txBody>
      </p:sp>
      <p:grpSp>
        <p:nvGrpSpPr>
          <p:cNvPr id="2" name="Group 4"/>
          <p:cNvGrpSpPr>
            <a:grpSpLocks/>
          </p:cNvGrpSpPr>
          <p:nvPr/>
        </p:nvGrpSpPr>
        <p:grpSpPr bwMode="auto">
          <a:xfrm>
            <a:off x="0" y="0"/>
            <a:ext cx="9144000" cy="546100"/>
            <a:chOff x="0" y="0"/>
            <a:chExt cx="5760" cy="344"/>
          </a:xfrm>
        </p:grpSpPr>
        <p:sp>
          <p:nvSpPr>
            <p:cNvPr id="8201"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p:spPr>
          <p:txBody>
            <a:bodyPr wrap="none" anchor="ctr"/>
            <a:lstStyle/>
            <a:p>
              <a:pPr algn="ctr" fontAlgn="base">
                <a:spcBef>
                  <a:spcPct val="0"/>
                </a:spcBef>
                <a:spcAft>
                  <a:spcPct val="0"/>
                </a:spcAft>
                <a:defRPr/>
              </a:pPr>
              <a:endParaRPr lang="en-US" sz="2400">
                <a:solidFill>
                  <a:srgbClr val="000000"/>
                </a:solidFill>
                <a:latin typeface="Times New Roman" pitchFamily="18" charset="0"/>
              </a:endParaRPr>
            </a:p>
          </p:txBody>
        </p:sp>
        <p:sp>
          <p:nvSpPr>
            <p:cNvPr id="8202"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fontAlgn="base">
                <a:spcBef>
                  <a:spcPct val="0"/>
                </a:spcBef>
                <a:spcAft>
                  <a:spcPct val="0"/>
                </a:spcAft>
                <a:defRPr/>
              </a:pPr>
              <a:endParaRPr lang="en-US" sz="2400">
                <a:solidFill>
                  <a:srgbClr val="000000"/>
                </a:solidFill>
                <a:latin typeface="Times New Roman" pitchFamily="18" charset="0"/>
              </a:endParaRPr>
            </a:p>
          </p:txBody>
        </p:sp>
        <p:sp>
          <p:nvSpPr>
            <p:cNvPr id="8203"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a:solidFill>
                  <a:srgbClr val="666699"/>
                </a:solidFill>
              </a:endParaRPr>
            </a:p>
          </p:txBody>
        </p:sp>
        <p:sp>
          <p:nvSpPr>
            <p:cNvPr id="8204"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a:solidFill>
                  <a:srgbClr val="666699"/>
                </a:solidFill>
              </a:endParaRPr>
            </a:p>
          </p:txBody>
        </p:sp>
        <p:sp>
          <p:nvSpPr>
            <p:cNvPr id="8205"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a:solidFill>
                  <a:srgbClr val="9999CC"/>
                </a:solidFill>
              </a:endParaRPr>
            </a:p>
          </p:txBody>
        </p:sp>
        <p:sp>
          <p:nvSpPr>
            <p:cNvPr id="8206"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a:solidFill>
                  <a:srgbClr val="666699"/>
                </a:solidFill>
              </a:endParaRPr>
            </a:p>
          </p:txBody>
        </p:sp>
        <p:sp>
          <p:nvSpPr>
            <p:cNvPr id="8207"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000000"/>
                </a:solidFill>
                <a:latin typeface="Times New Roman" pitchFamily="18" charset="0"/>
              </a:endParaRPr>
            </a:p>
          </p:txBody>
        </p:sp>
        <p:sp>
          <p:nvSpPr>
            <p:cNvPr id="8208"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a:solidFill>
                  <a:srgbClr val="9999CC"/>
                </a:solidFill>
              </a:endParaRPr>
            </a:p>
          </p:txBody>
        </p:sp>
        <p:sp>
          <p:nvSpPr>
            <p:cNvPr id="8209"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a:solidFill>
                  <a:srgbClr val="9999CC"/>
                </a:solidFill>
              </a:endParaRPr>
            </a:p>
          </p:txBody>
        </p:sp>
      </p:grpSp>
      <p:sp>
        <p:nvSpPr>
          <p:cNvPr id="8197"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8"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88"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rgbClr val="000000"/>
                </a:solidFill>
                <a:latin typeface="Arial"/>
              </a:defRPr>
            </a:lvl1pPr>
          </a:lstStyle>
          <a:p>
            <a:pPr fontAlgn="base">
              <a:spcBef>
                <a:spcPct val="0"/>
              </a:spcBef>
              <a:spcAft>
                <a:spcPct val="0"/>
              </a:spcAft>
              <a:defRPr/>
            </a:pPr>
            <a:endParaRPr lang="en-US"/>
          </a:p>
        </p:txBody>
      </p:sp>
      <p:pic>
        <p:nvPicPr>
          <p:cNvPr id="8200" name="Picture 17" descr="Glendon colored logo"/>
          <p:cNvPicPr>
            <a:picLocks noChangeAspect="1" noChangeArrowheads="1"/>
          </p:cNvPicPr>
          <p:nvPr/>
        </p:nvPicPr>
        <p:blipFill>
          <a:blip r:embed="rId15" cstate="print"/>
          <a:srcRect/>
          <a:stretch>
            <a:fillRect/>
          </a:stretch>
        </p:blipFill>
        <p:spPr bwMode="auto">
          <a:xfrm>
            <a:off x="0" y="0"/>
            <a:ext cx="693738" cy="8382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103" r:id="rId1"/>
    <p:sldLayoutId id="2147484104" r:id="rId2"/>
    <p:sldLayoutId id="2147484105" r:id="rId3"/>
    <p:sldLayoutId id="2147484106" r:id="rId4"/>
    <p:sldLayoutId id="2147484107" r:id="rId5"/>
    <p:sldLayoutId id="2147484108" r:id="rId6"/>
    <p:sldLayoutId id="2147484109" r:id="rId7"/>
    <p:sldLayoutId id="2147484110" r:id="rId8"/>
    <p:sldLayoutId id="2147484111" r:id="rId9"/>
    <p:sldLayoutId id="2147484112" r:id="rId10"/>
    <p:sldLayoutId id="2147484113" r:id="rId11"/>
    <p:sldLayoutId id="2147484114" r:id="rId12"/>
    <p:sldLayoutId id="2147484115" r:id="rId13"/>
  </p:sldLayoutIdLst>
  <p:transition/>
  <p:timing>
    <p:tnLst>
      <p:par>
        <p:cTn id="1" dur="indefinite" restart="never" nodeType="tmRoot"/>
      </p:par>
    </p:tnLst>
  </p:timing>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b="0">
                <a:latin typeface="Arial" charset="0"/>
              </a:defRPr>
            </a:lvl1pPr>
          </a:lstStyle>
          <a:p>
            <a:pPr fontAlgn="base">
              <a:spcBef>
                <a:spcPct val="0"/>
              </a:spcBef>
              <a:spcAft>
                <a:spcPct val="0"/>
              </a:spcAft>
              <a:defRPr/>
            </a:pPr>
            <a:endParaRPr lang="en-US">
              <a:solidFill>
                <a:srgbClr val="F8F8F8"/>
              </a:solidFill>
            </a:endParaRPr>
          </a:p>
        </p:txBody>
      </p:sp>
      <p:sp>
        <p:nvSpPr>
          <p:cNvPr id="3075"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Arial Black" pitchFamily="34" charset="0"/>
              </a:defRPr>
            </a:lvl1pPr>
          </a:lstStyle>
          <a:p>
            <a:pPr fontAlgn="base">
              <a:spcBef>
                <a:spcPct val="0"/>
              </a:spcBef>
              <a:spcAft>
                <a:spcPct val="0"/>
              </a:spcAft>
              <a:defRPr/>
            </a:pPr>
            <a:fld id="{7D40C26F-7A01-4BEF-A256-14D900974121}" type="slidenum">
              <a:rPr lang="en-US">
                <a:solidFill>
                  <a:srgbClr val="F8F8F8"/>
                </a:solidFill>
              </a:rPr>
              <a:pPr fontAlgn="base">
                <a:spcBef>
                  <a:spcPct val="0"/>
                </a:spcBef>
                <a:spcAft>
                  <a:spcPct val="0"/>
                </a:spcAft>
                <a:defRPr/>
              </a:pPr>
              <a:t>‹#›</a:t>
            </a:fld>
            <a:endParaRPr lang="en-US">
              <a:solidFill>
                <a:srgbClr val="F8F8F8"/>
              </a:solidFill>
            </a:endParaRPr>
          </a:p>
        </p:txBody>
      </p:sp>
      <p:grpSp>
        <p:nvGrpSpPr>
          <p:cNvPr id="2" name="Group 4"/>
          <p:cNvGrpSpPr>
            <a:grpSpLocks/>
          </p:cNvGrpSpPr>
          <p:nvPr/>
        </p:nvGrpSpPr>
        <p:grpSpPr bwMode="auto">
          <a:xfrm>
            <a:off x="0" y="0"/>
            <a:ext cx="9144000" cy="546100"/>
            <a:chOff x="0" y="0"/>
            <a:chExt cx="5760" cy="344"/>
          </a:xfrm>
        </p:grpSpPr>
        <p:sp>
          <p:nvSpPr>
            <p:cNvPr id="2057"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p:spPr>
          <p:txBody>
            <a:bodyPr wrap="none" anchor="ctr"/>
            <a:lstStyle/>
            <a:p>
              <a:pPr algn="ctr" fontAlgn="base">
                <a:spcBef>
                  <a:spcPct val="0"/>
                </a:spcBef>
                <a:spcAft>
                  <a:spcPct val="0"/>
                </a:spcAft>
                <a:defRPr/>
              </a:pPr>
              <a:endParaRPr lang="en-US" sz="2400">
                <a:solidFill>
                  <a:srgbClr val="F8F8F8"/>
                </a:solidFill>
                <a:latin typeface="Times New Roman" pitchFamily="18" charset="0"/>
              </a:endParaRPr>
            </a:p>
          </p:txBody>
        </p:sp>
        <p:sp>
          <p:nvSpPr>
            <p:cNvPr id="2058"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2059"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a:solidFill>
                  <a:srgbClr val="666699"/>
                </a:solidFill>
              </a:endParaRPr>
            </a:p>
          </p:txBody>
        </p:sp>
        <p:sp>
          <p:nvSpPr>
            <p:cNvPr id="2060"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a:solidFill>
                  <a:srgbClr val="666699"/>
                </a:solidFill>
              </a:endParaRPr>
            </a:p>
          </p:txBody>
        </p:sp>
        <p:sp>
          <p:nvSpPr>
            <p:cNvPr id="2061"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a:solidFill>
                  <a:srgbClr val="9999CC"/>
                </a:solidFill>
              </a:endParaRPr>
            </a:p>
          </p:txBody>
        </p:sp>
        <p:sp>
          <p:nvSpPr>
            <p:cNvPr id="2062"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a:solidFill>
                  <a:srgbClr val="666699"/>
                </a:solidFill>
              </a:endParaRPr>
            </a:p>
          </p:txBody>
        </p:sp>
        <p:sp>
          <p:nvSpPr>
            <p:cNvPr id="2063"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2064"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a:solidFill>
                  <a:srgbClr val="9999CC"/>
                </a:solidFill>
              </a:endParaRPr>
            </a:p>
          </p:txBody>
        </p:sp>
        <p:sp>
          <p:nvSpPr>
            <p:cNvPr id="2065"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a:solidFill>
                  <a:srgbClr val="9999CC"/>
                </a:solidFill>
              </a:endParaRPr>
            </a:p>
          </p:txBody>
        </p:sp>
      </p:grpSp>
      <p:sp>
        <p:nvSpPr>
          <p:cNvPr id="2053"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4"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88"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Arial" charset="0"/>
              </a:defRPr>
            </a:lvl1pPr>
          </a:lstStyle>
          <a:p>
            <a:pPr fontAlgn="base">
              <a:spcBef>
                <a:spcPct val="0"/>
              </a:spcBef>
              <a:spcAft>
                <a:spcPct val="0"/>
              </a:spcAft>
              <a:defRPr/>
            </a:pPr>
            <a:endParaRPr lang="en-US">
              <a:solidFill>
                <a:srgbClr val="F8F8F8"/>
              </a:solidFill>
            </a:endParaRPr>
          </a:p>
        </p:txBody>
      </p:sp>
      <p:pic>
        <p:nvPicPr>
          <p:cNvPr id="2056" name="Picture 17" descr="Glendon colored logo"/>
          <p:cNvPicPr>
            <a:picLocks noChangeAspect="1" noChangeArrowheads="1"/>
          </p:cNvPicPr>
          <p:nvPr/>
        </p:nvPicPr>
        <p:blipFill>
          <a:blip r:embed="rId16" cstate="print"/>
          <a:srcRect/>
          <a:stretch>
            <a:fillRect/>
          </a:stretch>
        </p:blipFill>
        <p:spPr bwMode="auto">
          <a:xfrm>
            <a:off x="0" y="0"/>
            <a:ext cx="693738" cy="838200"/>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 id="2147484124" r:id="rId8"/>
    <p:sldLayoutId id="2147484125" r:id="rId9"/>
    <p:sldLayoutId id="2147484126" r:id="rId10"/>
    <p:sldLayoutId id="2147484127" r:id="rId11"/>
    <p:sldLayoutId id="2147484128" r:id="rId12"/>
    <p:sldLayoutId id="2147484129" r:id="rId13"/>
    <p:sldLayoutId id="2147484130" r:id="rId14"/>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b="0">
                <a:latin typeface="Arial" charset="0"/>
              </a:defRPr>
            </a:lvl1pPr>
          </a:lstStyle>
          <a:p>
            <a:pPr fontAlgn="base">
              <a:spcBef>
                <a:spcPct val="0"/>
              </a:spcBef>
              <a:spcAft>
                <a:spcPct val="0"/>
              </a:spcAft>
              <a:defRPr/>
            </a:pPr>
            <a:endParaRPr lang="en-US">
              <a:solidFill>
                <a:srgbClr val="F8F8F8"/>
              </a:solidFill>
            </a:endParaRPr>
          </a:p>
        </p:txBody>
      </p:sp>
      <p:sp>
        <p:nvSpPr>
          <p:cNvPr id="3075"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Arial Black" pitchFamily="34" charset="0"/>
              </a:defRPr>
            </a:lvl1pPr>
          </a:lstStyle>
          <a:p>
            <a:pPr fontAlgn="base">
              <a:spcBef>
                <a:spcPct val="0"/>
              </a:spcBef>
              <a:spcAft>
                <a:spcPct val="0"/>
              </a:spcAft>
              <a:defRPr/>
            </a:pPr>
            <a:fld id="{4313412D-9BFE-419D-A472-D6F247EC5A63}" type="slidenum">
              <a:rPr lang="en-US">
                <a:solidFill>
                  <a:srgbClr val="F8F8F8"/>
                </a:solidFill>
              </a:rPr>
              <a:pPr fontAlgn="base">
                <a:spcBef>
                  <a:spcPct val="0"/>
                </a:spcBef>
                <a:spcAft>
                  <a:spcPct val="0"/>
                </a:spcAft>
                <a:defRPr/>
              </a:pPr>
              <a:t>‹#›</a:t>
            </a:fld>
            <a:endParaRPr lang="en-US">
              <a:solidFill>
                <a:srgbClr val="F8F8F8"/>
              </a:solidFill>
            </a:endParaRPr>
          </a:p>
        </p:txBody>
      </p:sp>
      <p:grpSp>
        <p:nvGrpSpPr>
          <p:cNvPr id="2" name="Group 4"/>
          <p:cNvGrpSpPr>
            <a:grpSpLocks/>
          </p:cNvGrpSpPr>
          <p:nvPr/>
        </p:nvGrpSpPr>
        <p:grpSpPr bwMode="auto">
          <a:xfrm>
            <a:off x="0" y="0"/>
            <a:ext cx="9144000" cy="546100"/>
            <a:chOff x="0" y="0"/>
            <a:chExt cx="5760" cy="344"/>
          </a:xfrm>
        </p:grpSpPr>
        <p:sp>
          <p:nvSpPr>
            <p:cNvPr id="3077"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fontAlgn="base">
                <a:spcBef>
                  <a:spcPct val="0"/>
                </a:spcBef>
                <a:spcAft>
                  <a:spcPct val="0"/>
                </a:spcAft>
                <a:defRPr/>
              </a:pPr>
              <a:endParaRPr lang="en-US" sz="2400">
                <a:solidFill>
                  <a:srgbClr val="F8F8F8"/>
                </a:solidFill>
                <a:latin typeface="Times New Roman" pitchFamily="18" charset="0"/>
              </a:endParaRPr>
            </a:p>
          </p:txBody>
        </p:sp>
        <p:sp>
          <p:nvSpPr>
            <p:cNvPr id="3078"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3079"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a:solidFill>
                  <a:srgbClr val="666699"/>
                </a:solidFill>
              </a:endParaRPr>
            </a:p>
          </p:txBody>
        </p:sp>
        <p:sp>
          <p:nvSpPr>
            <p:cNvPr id="3080"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a:solidFill>
                  <a:srgbClr val="666699"/>
                </a:solidFill>
              </a:endParaRPr>
            </a:p>
          </p:txBody>
        </p:sp>
        <p:sp>
          <p:nvSpPr>
            <p:cNvPr id="3081"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a:solidFill>
                  <a:srgbClr val="9999CC"/>
                </a:solidFill>
              </a:endParaRPr>
            </a:p>
          </p:txBody>
        </p:sp>
        <p:sp>
          <p:nvSpPr>
            <p:cNvPr id="3082"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a:solidFill>
                  <a:srgbClr val="666699"/>
                </a:solidFill>
              </a:endParaRPr>
            </a:p>
          </p:txBody>
        </p:sp>
        <p:sp>
          <p:nvSpPr>
            <p:cNvPr id="3083"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3084"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a:solidFill>
                  <a:srgbClr val="9999CC"/>
                </a:solidFill>
              </a:endParaRPr>
            </a:p>
          </p:txBody>
        </p:sp>
        <p:sp>
          <p:nvSpPr>
            <p:cNvPr id="3085"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a:solidFill>
                  <a:srgbClr val="9999CC"/>
                </a:solidFill>
              </a:endParaRPr>
            </a:p>
          </p:txBody>
        </p:sp>
      </p:grpSp>
      <p:sp>
        <p:nvSpPr>
          <p:cNvPr id="2053"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4"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88"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Arial" charset="0"/>
              </a:defRPr>
            </a:lvl1pPr>
          </a:lstStyle>
          <a:p>
            <a:pPr fontAlgn="base">
              <a:spcBef>
                <a:spcPct val="0"/>
              </a:spcBef>
              <a:spcAft>
                <a:spcPct val="0"/>
              </a:spcAft>
              <a:defRPr/>
            </a:pPr>
            <a:endParaRPr lang="en-US">
              <a:solidFill>
                <a:srgbClr val="F8F8F8"/>
              </a:solidFill>
            </a:endParaRPr>
          </a:p>
        </p:txBody>
      </p:sp>
      <p:pic>
        <p:nvPicPr>
          <p:cNvPr id="2056" name="Picture 17" descr="Glendon colored logo"/>
          <p:cNvPicPr>
            <a:picLocks noChangeAspect="1" noChangeArrowheads="1"/>
          </p:cNvPicPr>
          <p:nvPr/>
        </p:nvPicPr>
        <p:blipFill>
          <a:blip r:embed="rId16" cstate="print"/>
          <a:srcRect/>
          <a:stretch>
            <a:fillRect/>
          </a:stretch>
        </p:blipFill>
        <p:spPr bwMode="auto">
          <a:xfrm>
            <a:off x="0" y="0"/>
            <a:ext cx="693738" cy="838200"/>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4132" r:id="rId1"/>
    <p:sldLayoutId id="2147484133" r:id="rId2"/>
    <p:sldLayoutId id="2147484134" r:id="rId3"/>
    <p:sldLayoutId id="2147484135" r:id="rId4"/>
    <p:sldLayoutId id="2147484136" r:id="rId5"/>
    <p:sldLayoutId id="2147484137" r:id="rId6"/>
    <p:sldLayoutId id="2147484138" r:id="rId7"/>
    <p:sldLayoutId id="2147484139" r:id="rId8"/>
    <p:sldLayoutId id="2147484140" r:id="rId9"/>
    <p:sldLayoutId id="2147484141" r:id="rId10"/>
    <p:sldLayoutId id="2147484142" r:id="rId11"/>
    <p:sldLayoutId id="2147484143" r:id="rId12"/>
    <p:sldLayoutId id="2147484144" r:id="rId13"/>
    <p:sldLayoutId id="2147484145" r:id="rId14"/>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b="0">
                <a:latin typeface="Arial" charset="0"/>
              </a:defRPr>
            </a:lvl1pPr>
          </a:lstStyle>
          <a:p>
            <a:pPr fontAlgn="base">
              <a:spcBef>
                <a:spcPct val="0"/>
              </a:spcBef>
              <a:spcAft>
                <a:spcPct val="0"/>
              </a:spcAft>
              <a:defRPr/>
            </a:pPr>
            <a:endParaRPr lang="en-US">
              <a:solidFill>
                <a:srgbClr val="F8F8F8"/>
              </a:solidFill>
            </a:endParaRPr>
          </a:p>
        </p:txBody>
      </p:sp>
      <p:sp>
        <p:nvSpPr>
          <p:cNvPr id="3075"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Arial Black" pitchFamily="34" charset="0"/>
              </a:defRPr>
            </a:lvl1pPr>
          </a:lstStyle>
          <a:p>
            <a:pPr fontAlgn="base">
              <a:spcBef>
                <a:spcPct val="0"/>
              </a:spcBef>
              <a:spcAft>
                <a:spcPct val="0"/>
              </a:spcAft>
              <a:defRPr/>
            </a:pPr>
            <a:fld id="{4313412D-9BFE-419D-A472-D6F247EC5A63}" type="slidenum">
              <a:rPr lang="en-US">
                <a:solidFill>
                  <a:srgbClr val="F8F8F8"/>
                </a:solidFill>
              </a:rPr>
              <a:pPr fontAlgn="base">
                <a:spcBef>
                  <a:spcPct val="0"/>
                </a:spcBef>
                <a:spcAft>
                  <a:spcPct val="0"/>
                </a:spcAft>
                <a:defRPr/>
              </a:pPr>
              <a:t>‹#›</a:t>
            </a:fld>
            <a:endParaRPr lang="en-US">
              <a:solidFill>
                <a:srgbClr val="F8F8F8"/>
              </a:solidFill>
            </a:endParaRPr>
          </a:p>
        </p:txBody>
      </p:sp>
      <p:grpSp>
        <p:nvGrpSpPr>
          <p:cNvPr id="2" name="Group 4"/>
          <p:cNvGrpSpPr>
            <a:grpSpLocks/>
          </p:cNvGrpSpPr>
          <p:nvPr/>
        </p:nvGrpSpPr>
        <p:grpSpPr bwMode="auto">
          <a:xfrm>
            <a:off x="0" y="0"/>
            <a:ext cx="9144000" cy="546100"/>
            <a:chOff x="0" y="0"/>
            <a:chExt cx="5760" cy="344"/>
          </a:xfrm>
        </p:grpSpPr>
        <p:sp>
          <p:nvSpPr>
            <p:cNvPr id="3077"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fontAlgn="base">
                <a:spcBef>
                  <a:spcPct val="0"/>
                </a:spcBef>
                <a:spcAft>
                  <a:spcPct val="0"/>
                </a:spcAft>
                <a:defRPr/>
              </a:pPr>
              <a:endParaRPr lang="en-US" sz="2400">
                <a:solidFill>
                  <a:srgbClr val="F8F8F8"/>
                </a:solidFill>
                <a:latin typeface="Times New Roman" pitchFamily="18" charset="0"/>
              </a:endParaRPr>
            </a:p>
          </p:txBody>
        </p:sp>
        <p:sp>
          <p:nvSpPr>
            <p:cNvPr id="3078"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3079"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a:solidFill>
                  <a:srgbClr val="666699"/>
                </a:solidFill>
              </a:endParaRPr>
            </a:p>
          </p:txBody>
        </p:sp>
        <p:sp>
          <p:nvSpPr>
            <p:cNvPr id="3080"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a:solidFill>
                  <a:srgbClr val="666699"/>
                </a:solidFill>
              </a:endParaRPr>
            </a:p>
          </p:txBody>
        </p:sp>
        <p:sp>
          <p:nvSpPr>
            <p:cNvPr id="3081"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a:solidFill>
                  <a:srgbClr val="9999CC"/>
                </a:solidFill>
              </a:endParaRPr>
            </a:p>
          </p:txBody>
        </p:sp>
        <p:sp>
          <p:nvSpPr>
            <p:cNvPr id="3082"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a:solidFill>
                  <a:srgbClr val="666699"/>
                </a:solidFill>
              </a:endParaRPr>
            </a:p>
          </p:txBody>
        </p:sp>
        <p:sp>
          <p:nvSpPr>
            <p:cNvPr id="3083"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3084"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a:solidFill>
                  <a:srgbClr val="9999CC"/>
                </a:solidFill>
              </a:endParaRPr>
            </a:p>
          </p:txBody>
        </p:sp>
        <p:sp>
          <p:nvSpPr>
            <p:cNvPr id="3085"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a:solidFill>
                  <a:srgbClr val="9999CC"/>
                </a:solidFill>
              </a:endParaRPr>
            </a:p>
          </p:txBody>
        </p:sp>
      </p:grpSp>
      <p:sp>
        <p:nvSpPr>
          <p:cNvPr id="2053"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4"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88"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Arial" charset="0"/>
              </a:defRPr>
            </a:lvl1pPr>
          </a:lstStyle>
          <a:p>
            <a:pPr fontAlgn="base">
              <a:spcBef>
                <a:spcPct val="0"/>
              </a:spcBef>
              <a:spcAft>
                <a:spcPct val="0"/>
              </a:spcAft>
              <a:defRPr/>
            </a:pPr>
            <a:endParaRPr lang="en-US">
              <a:solidFill>
                <a:srgbClr val="F8F8F8"/>
              </a:solidFill>
            </a:endParaRPr>
          </a:p>
        </p:txBody>
      </p:sp>
      <p:pic>
        <p:nvPicPr>
          <p:cNvPr id="2056" name="Picture 17" descr="Glendon colored logo"/>
          <p:cNvPicPr>
            <a:picLocks noChangeAspect="1" noChangeArrowheads="1"/>
          </p:cNvPicPr>
          <p:nvPr/>
        </p:nvPicPr>
        <p:blipFill>
          <a:blip r:embed="rId16" cstate="print"/>
          <a:srcRect/>
          <a:stretch>
            <a:fillRect/>
          </a:stretch>
        </p:blipFill>
        <p:spPr bwMode="auto">
          <a:xfrm>
            <a:off x="0" y="0"/>
            <a:ext cx="693738" cy="838200"/>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4147" r:id="rId1"/>
    <p:sldLayoutId id="2147484148" r:id="rId2"/>
    <p:sldLayoutId id="2147484149" r:id="rId3"/>
    <p:sldLayoutId id="2147484150" r:id="rId4"/>
    <p:sldLayoutId id="2147484151" r:id="rId5"/>
    <p:sldLayoutId id="2147484152" r:id="rId6"/>
    <p:sldLayoutId id="2147484153" r:id="rId7"/>
    <p:sldLayoutId id="2147484154" r:id="rId8"/>
    <p:sldLayoutId id="2147484155" r:id="rId9"/>
    <p:sldLayoutId id="2147484156" r:id="rId10"/>
    <p:sldLayoutId id="2147484157" r:id="rId11"/>
    <p:sldLayoutId id="2147484158" r:id="rId12"/>
    <p:sldLayoutId id="2147484159" r:id="rId13"/>
    <p:sldLayoutId id="2147484160" r:id="rId14"/>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b="0">
                <a:latin typeface="Arial" charset="0"/>
              </a:defRPr>
            </a:lvl1pPr>
          </a:lstStyle>
          <a:p>
            <a:pPr fontAlgn="base">
              <a:spcBef>
                <a:spcPct val="0"/>
              </a:spcBef>
              <a:spcAft>
                <a:spcPct val="0"/>
              </a:spcAft>
              <a:defRPr/>
            </a:pPr>
            <a:endParaRPr lang="en-US">
              <a:solidFill>
                <a:srgbClr val="F8F8F8"/>
              </a:solidFill>
            </a:endParaRPr>
          </a:p>
        </p:txBody>
      </p:sp>
      <p:sp>
        <p:nvSpPr>
          <p:cNvPr id="3075"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Arial Black" pitchFamily="34" charset="0"/>
              </a:defRPr>
            </a:lvl1pPr>
          </a:lstStyle>
          <a:p>
            <a:pPr fontAlgn="base">
              <a:spcBef>
                <a:spcPct val="0"/>
              </a:spcBef>
              <a:spcAft>
                <a:spcPct val="0"/>
              </a:spcAft>
              <a:defRPr/>
            </a:pPr>
            <a:fld id="{4313412D-9BFE-419D-A472-D6F247EC5A63}" type="slidenum">
              <a:rPr lang="en-US">
                <a:solidFill>
                  <a:srgbClr val="F8F8F8"/>
                </a:solidFill>
              </a:rPr>
              <a:pPr fontAlgn="base">
                <a:spcBef>
                  <a:spcPct val="0"/>
                </a:spcBef>
                <a:spcAft>
                  <a:spcPct val="0"/>
                </a:spcAft>
                <a:defRPr/>
              </a:pPr>
              <a:t>‹#›</a:t>
            </a:fld>
            <a:endParaRPr lang="en-US">
              <a:solidFill>
                <a:srgbClr val="F8F8F8"/>
              </a:solidFill>
            </a:endParaRPr>
          </a:p>
        </p:txBody>
      </p:sp>
      <p:grpSp>
        <p:nvGrpSpPr>
          <p:cNvPr id="2" name="Group 4"/>
          <p:cNvGrpSpPr>
            <a:grpSpLocks/>
          </p:cNvGrpSpPr>
          <p:nvPr/>
        </p:nvGrpSpPr>
        <p:grpSpPr bwMode="auto">
          <a:xfrm>
            <a:off x="0" y="0"/>
            <a:ext cx="9144000" cy="546100"/>
            <a:chOff x="0" y="0"/>
            <a:chExt cx="5760" cy="344"/>
          </a:xfrm>
        </p:grpSpPr>
        <p:sp>
          <p:nvSpPr>
            <p:cNvPr id="3077"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fontAlgn="base">
                <a:spcBef>
                  <a:spcPct val="0"/>
                </a:spcBef>
                <a:spcAft>
                  <a:spcPct val="0"/>
                </a:spcAft>
                <a:defRPr/>
              </a:pPr>
              <a:endParaRPr lang="en-US" sz="2400">
                <a:solidFill>
                  <a:srgbClr val="F8F8F8"/>
                </a:solidFill>
                <a:latin typeface="Times New Roman" pitchFamily="18" charset="0"/>
              </a:endParaRPr>
            </a:p>
          </p:txBody>
        </p:sp>
        <p:sp>
          <p:nvSpPr>
            <p:cNvPr id="3078"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3079"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a:solidFill>
                  <a:srgbClr val="666699"/>
                </a:solidFill>
              </a:endParaRPr>
            </a:p>
          </p:txBody>
        </p:sp>
        <p:sp>
          <p:nvSpPr>
            <p:cNvPr id="3080"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a:solidFill>
                  <a:srgbClr val="666699"/>
                </a:solidFill>
              </a:endParaRPr>
            </a:p>
          </p:txBody>
        </p:sp>
        <p:sp>
          <p:nvSpPr>
            <p:cNvPr id="3081"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a:solidFill>
                  <a:srgbClr val="9999CC"/>
                </a:solidFill>
              </a:endParaRPr>
            </a:p>
          </p:txBody>
        </p:sp>
        <p:sp>
          <p:nvSpPr>
            <p:cNvPr id="3082"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a:solidFill>
                  <a:srgbClr val="666699"/>
                </a:solidFill>
              </a:endParaRPr>
            </a:p>
          </p:txBody>
        </p:sp>
        <p:sp>
          <p:nvSpPr>
            <p:cNvPr id="3083"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3084"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a:solidFill>
                  <a:srgbClr val="9999CC"/>
                </a:solidFill>
              </a:endParaRPr>
            </a:p>
          </p:txBody>
        </p:sp>
        <p:sp>
          <p:nvSpPr>
            <p:cNvPr id="3085"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a:solidFill>
                  <a:srgbClr val="9999CC"/>
                </a:solidFill>
              </a:endParaRPr>
            </a:p>
          </p:txBody>
        </p:sp>
      </p:grpSp>
      <p:sp>
        <p:nvSpPr>
          <p:cNvPr id="2053"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4"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88"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Arial" charset="0"/>
              </a:defRPr>
            </a:lvl1pPr>
          </a:lstStyle>
          <a:p>
            <a:pPr fontAlgn="base">
              <a:spcBef>
                <a:spcPct val="0"/>
              </a:spcBef>
              <a:spcAft>
                <a:spcPct val="0"/>
              </a:spcAft>
              <a:defRPr/>
            </a:pPr>
            <a:endParaRPr lang="en-US">
              <a:solidFill>
                <a:srgbClr val="F8F8F8"/>
              </a:solidFill>
            </a:endParaRPr>
          </a:p>
        </p:txBody>
      </p:sp>
      <p:pic>
        <p:nvPicPr>
          <p:cNvPr id="2056" name="Picture 17" descr="Glendon colored logo"/>
          <p:cNvPicPr>
            <a:picLocks noChangeAspect="1" noChangeArrowheads="1"/>
          </p:cNvPicPr>
          <p:nvPr/>
        </p:nvPicPr>
        <p:blipFill>
          <a:blip r:embed="rId16" cstate="print"/>
          <a:srcRect/>
          <a:stretch>
            <a:fillRect/>
          </a:stretch>
        </p:blipFill>
        <p:spPr bwMode="auto">
          <a:xfrm>
            <a:off x="0" y="0"/>
            <a:ext cx="693738" cy="838200"/>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4162" r:id="rId1"/>
    <p:sldLayoutId id="2147484163" r:id="rId2"/>
    <p:sldLayoutId id="2147484164" r:id="rId3"/>
    <p:sldLayoutId id="2147484165" r:id="rId4"/>
    <p:sldLayoutId id="2147484166" r:id="rId5"/>
    <p:sldLayoutId id="2147484167" r:id="rId6"/>
    <p:sldLayoutId id="2147484168" r:id="rId7"/>
    <p:sldLayoutId id="2147484169" r:id="rId8"/>
    <p:sldLayoutId id="2147484170" r:id="rId9"/>
    <p:sldLayoutId id="2147484171" r:id="rId10"/>
    <p:sldLayoutId id="2147484172" r:id="rId11"/>
    <p:sldLayoutId id="2147484173" r:id="rId12"/>
    <p:sldLayoutId id="2147484174" r:id="rId13"/>
    <p:sldLayoutId id="2147484175" r:id="rId14"/>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b="0">
                <a:latin typeface="Arial" charset="0"/>
              </a:defRPr>
            </a:lvl1pPr>
          </a:lstStyle>
          <a:p>
            <a:pPr fontAlgn="base">
              <a:spcBef>
                <a:spcPct val="0"/>
              </a:spcBef>
              <a:spcAft>
                <a:spcPct val="0"/>
              </a:spcAft>
              <a:defRPr/>
            </a:pPr>
            <a:endParaRPr lang="en-US">
              <a:solidFill>
                <a:srgbClr val="F8F8F8"/>
              </a:solidFill>
            </a:endParaRPr>
          </a:p>
        </p:txBody>
      </p:sp>
      <p:sp>
        <p:nvSpPr>
          <p:cNvPr id="3075"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Arial Black" pitchFamily="34" charset="0"/>
              </a:defRPr>
            </a:lvl1pPr>
          </a:lstStyle>
          <a:p>
            <a:pPr fontAlgn="base">
              <a:spcBef>
                <a:spcPct val="0"/>
              </a:spcBef>
              <a:spcAft>
                <a:spcPct val="0"/>
              </a:spcAft>
              <a:defRPr/>
            </a:pPr>
            <a:fld id="{4313412D-9BFE-419D-A472-D6F247EC5A63}" type="slidenum">
              <a:rPr lang="en-US">
                <a:solidFill>
                  <a:srgbClr val="F8F8F8"/>
                </a:solidFill>
              </a:rPr>
              <a:pPr fontAlgn="base">
                <a:spcBef>
                  <a:spcPct val="0"/>
                </a:spcBef>
                <a:spcAft>
                  <a:spcPct val="0"/>
                </a:spcAft>
                <a:defRPr/>
              </a:pPr>
              <a:t>‹#›</a:t>
            </a:fld>
            <a:endParaRPr lang="en-US">
              <a:solidFill>
                <a:srgbClr val="F8F8F8"/>
              </a:solidFill>
            </a:endParaRPr>
          </a:p>
        </p:txBody>
      </p:sp>
      <p:grpSp>
        <p:nvGrpSpPr>
          <p:cNvPr id="2" name="Group 4"/>
          <p:cNvGrpSpPr>
            <a:grpSpLocks/>
          </p:cNvGrpSpPr>
          <p:nvPr/>
        </p:nvGrpSpPr>
        <p:grpSpPr bwMode="auto">
          <a:xfrm>
            <a:off x="0" y="0"/>
            <a:ext cx="9144000" cy="546100"/>
            <a:chOff x="0" y="0"/>
            <a:chExt cx="5760" cy="344"/>
          </a:xfrm>
        </p:grpSpPr>
        <p:sp>
          <p:nvSpPr>
            <p:cNvPr id="3077"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fontAlgn="base">
                <a:spcBef>
                  <a:spcPct val="0"/>
                </a:spcBef>
                <a:spcAft>
                  <a:spcPct val="0"/>
                </a:spcAft>
                <a:defRPr/>
              </a:pPr>
              <a:endParaRPr lang="en-US" sz="2400">
                <a:solidFill>
                  <a:srgbClr val="F8F8F8"/>
                </a:solidFill>
                <a:latin typeface="Times New Roman" pitchFamily="18" charset="0"/>
              </a:endParaRPr>
            </a:p>
          </p:txBody>
        </p:sp>
        <p:sp>
          <p:nvSpPr>
            <p:cNvPr id="3078"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3079"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a:solidFill>
                  <a:srgbClr val="666699"/>
                </a:solidFill>
              </a:endParaRPr>
            </a:p>
          </p:txBody>
        </p:sp>
        <p:sp>
          <p:nvSpPr>
            <p:cNvPr id="3080"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a:solidFill>
                  <a:srgbClr val="666699"/>
                </a:solidFill>
              </a:endParaRPr>
            </a:p>
          </p:txBody>
        </p:sp>
        <p:sp>
          <p:nvSpPr>
            <p:cNvPr id="3081"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a:solidFill>
                  <a:srgbClr val="9999CC"/>
                </a:solidFill>
              </a:endParaRPr>
            </a:p>
          </p:txBody>
        </p:sp>
        <p:sp>
          <p:nvSpPr>
            <p:cNvPr id="3082"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a:solidFill>
                  <a:srgbClr val="666699"/>
                </a:solidFill>
              </a:endParaRPr>
            </a:p>
          </p:txBody>
        </p:sp>
        <p:sp>
          <p:nvSpPr>
            <p:cNvPr id="3083"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3084"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a:solidFill>
                  <a:srgbClr val="9999CC"/>
                </a:solidFill>
              </a:endParaRPr>
            </a:p>
          </p:txBody>
        </p:sp>
        <p:sp>
          <p:nvSpPr>
            <p:cNvPr id="3085"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a:solidFill>
                  <a:srgbClr val="9999CC"/>
                </a:solidFill>
              </a:endParaRPr>
            </a:p>
          </p:txBody>
        </p:sp>
      </p:grpSp>
      <p:sp>
        <p:nvSpPr>
          <p:cNvPr id="2053"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4"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88"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Arial" charset="0"/>
              </a:defRPr>
            </a:lvl1pPr>
          </a:lstStyle>
          <a:p>
            <a:pPr fontAlgn="base">
              <a:spcBef>
                <a:spcPct val="0"/>
              </a:spcBef>
              <a:spcAft>
                <a:spcPct val="0"/>
              </a:spcAft>
              <a:defRPr/>
            </a:pPr>
            <a:endParaRPr lang="en-US">
              <a:solidFill>
                <a:srgbClr val="F8F8F8"/>
              </a:solidFill>
            </a:endParaRPr>
          </a:p>
        </p:txBody>
      </p:sp>
      <p:pic>
        <p:nvPicPr>
          <p:cNvPr id="2056" name="Picture 17" descr="Glendon colored logo"/>
          <p:cNvPicPr>
            <a:picLocks noChangeAspect="1" noChangeArrowheads="1"/>
          </p:cNvPicPr>
          <p:nvPr/>
        </p:nvPicPr>
        <p:blipFill>
          <a:blip r:embed="rId16" cstate="print"/>
          <a:srcRect/>
          <a:stretch>
            <a:fillRect/>
          </a:stretch>
        </p:blipFill>
        <p:spPr bwMode="auto">
          <a:xfrm>
            <a:off x="0" y="0"/>
            <a:ext cx="693738" cy="838200"/>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4177" r:id="rId1"/>
    <p:sldLayoutId id="2147484178" r:id="rId2"/>
    <p:sldLayoutId id="2147484179" r:id="rId3"/>
    <p:sldLayoutId id="2147484180" r:id="rId4"/>
    <p:sldLayoutId id="2147484181" r:id="rId5"/>
    <p:sldLayoutId id="2147484182" r:id="rId6"/>
    <p:sldLayoutId id="2147484183" r:id="rId7"/>
    <p:sldLayoutId id="2147484184" r:id="rId8"/>
    <p:sldLayoutId id="2147484185" r:id="rId9"/>
    <p:sldLayoutId id="2147484186" r:id="rId10"/>
    <p:sldLayoutId id="2147484187" r:id="rId11"/>
    <p:sldLayoutId id="2147484188" r:id="rId12"/>
    <p:sldLayoutId id="2147484189" r:id="rId13"/>
    <p:sldLayoutId id="2147484190" r:id="rId14"/>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b="0">
                <a:latin typeface="Arial" charset="0"/>
              </a:defRPr>
            </a:lvl1pPr>
          </a:lstStyle>
          <a:p>
            <a:pPr fontAlgn="base">
              <a:spcBef>
                <a:spcPct val="0"/>
              </a:spcBef>
              <a:spcAft>
                <a:spcPct val="0"/>
              </a:spcAft>
              <a:defRPr/>
            </a:pPr>
            <a:endParaRPr lang="en-US">
              <a:solidFill>
                <a:srgbClr val="F8F8F8"/>
              </a:solidFill>
            </a:endParaRPr>
          </a:p>
        </p:txBody>
      </p:sp>
      <p:sp>
        <p:nvSpPr>
          <p:cNvPr id="3075"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Arial Black" pitchFamily="34" charset="0"/>
              </a:defRPr>
            </a:lvl1pPr>
          </a:lstStyle>
          <a:p>
            <a:pPr fontAlgn="base">
              <a:spcBef>
                <a:spcPct val="0"/>
              </a:spcBef>
              <a:spcAft>
                <a:spcPct val="0"/>
              </a:spcAft>
              <a:defRPr/>
            </a:pPr>
            <a:fld id="{4313412D-9BFE-419D-A472-D6F247EC5A63}" type="slidenum">
              <a:rPr lang="en-US">
                <a:solidFill>
                  <a:srgbClr val="F8F8F8"/>
                </a:solidFill>
              </a:rPr>
              <a:pPr fontAlgn="base">
                <a:spcBef>
                  <a:spcPct val="0"/>
                </a:spcBef>
                <a:spcAft>
                  <a:spcPct val="0"/>
                </a:spcAft>
                <a:defRPr/>
              </a:pPr>
              <a:t>‹#›</a:t>
            </a:fld>
            <a:endParaRPr lang="en-US">
              <a:solidFill>
                <a:srgbClr val="F8F8F8"/>
              </a:solidFill>
            </a:endParaRPr>
          </a:p>
        </p:txBody>
      </p:sp>
      <p:grpSp>
        <p:nvGrpSpPr>
          <p:cNvPr id="2" name="Group 4"/>
          <p:cNvGrpSpPr>
            <a:grpSpLocks/>
          </p:cNvGrpSpPr>
          <p:nvPr/>
        </p:nvGrpSpPr>
        <p:grpSpPr bwMode="auto">
          <a:xfrm>
            <a:off x="0" y="0"/>
            <a:ext cx="9144000" cy="546100"/>
            <a:chOff x="0" y="0"/>
            <a:chExt cx="5760" cy="344"/>
          </a:xfrm>
        </p:grpSpPr>
        <p:sp>
          <p:nvSpPr>
            <p:cNvPr id="3077"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fontAlgn="base">
                <a:spcBef>
                  <a:spcPct val="0"/>
                </a:spcBef>
                <a:spcAft>
                  <a:spcPct val="0"/>
                </a:spcAft>
                <a:defRPr/>
              </a:pPr>
              <a:endParaRPr lang="en-US" sz="2400">
                <a:solidFill>
                  <a:srgbClr val="F8F8F8"/>
                </a:solidFill>
                <a:latin typeface="Times New Roman" pitchFamily="18" charset="0"/>
              </a:endParaRPr>
            </a:p>
          </p:txBody>
        </p:sp>
        <p:sp>
          <p:nvSpPr>
            <p:cNvPr id="3078"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3079"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a:solidFill>
                  <a:srgbClr val="666699"/>
                </a:solidFill>
              </a:endParaRPr>
            </a:p>
          </p:txBody>
        </p:sp>
        <p:sp>
          <p:nvSpPr>
            <p:cNvPr id="3080"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a:solidFill>
                  <a:srgbClr val="666699"/>
                </a:solidFill>
              </a:endParaRPr>
            </a:p>
          </p:txBody>
        </p:sp>
        <p:sp>
          <p:nvSpPr>
            <p:cNvPr id="3081"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a:solidFill>
                  <a:srgbClr val="9999CC"/>
                </a:solidFill>
              </a:endParaRPr>
            </a:p>
          </p:txBody>
        </p:sp>
        <p:sp>
          <p:nvSpPr>
            <p:cNvPr id="3082"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a:solidFill>
                  <a:srgbClr val="666699"/>
                </a:solidFill>
              </a:endParaRPr>
            </a:p>
          </p:txBody>
        </p:sp>
        <p:sp>
          <p:nvSpPr>
            <p:cNvPr id="3083"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3084"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a:solidFill>
                  <a:srgbClr val="9999CC"/>
                </a:solidFill>
              </a:endParaRPr>
            </a:p>
          </p:txBody>
        </p:sp>
        <p:sp>
          <p:nvSpPr>
            <p:cNvPr id="3085"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a:solidFill>
                  <a:srgbClr val="9999CC"/>
                </a:solidFill>
              </a:endParaRPr>
            </a:p>
          </p:txBody>
        </p:sp>
      </p:grpSp>
      <p:sp>
        <p:nvSpPr>
          <p:cNvPr id="2053"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4"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88"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Arial" charset="0"/>
              </a:defRPr>
            </a:lvl1pPr>
          </a:lstStyle>
          <a:p>
            <a:pPr fontAlgn="base">
              <a:spcBef>
                <a:spcPct val="0"/>
              </a:spcBef>
              <a:spcAft>
                <a:spcPct val="0"/>
              </a:spcAft>
              <a:defRPr/>
            </a:pPr>
            <a:endParaRPr lang="en-US">
              <a:solidFill>
                <a:srgbClr val="F8F8F8"/>
              </a:solidFill>
            </a:endParaRPr>
          </a:p>
        </p:txBody>
      </p:sp>
      <p:pic>
        <p:nvPicPr>
          <p:cNvPr id="2056" name="Picture 17" descr="Glendon colored logo"/>
          <p:cNvPicPr>
            <a:picLocks noChangeAspect="1" noChangeArrowheads="1"/>
          </p:cNvPicPr>
          <p:nvPr/>
        </p:nvPicPr>
        <p:blipFill>
          <a:blip r:embed="rId16" cstate="print"/>
          <a:srcRect/>
          <a:stretch>
            <a:fillRect/>
          </a:stretch>
        </p:blipFill>
        <p:spPr bwMode="auto">
          <a:xfrm>
            <a:off x="0" y="0"/>
            <a:ext cx="693738" cy="838200"/>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4192" r:id="rId1"/>
    <p:sldLayoutId id="2147484193" r:id="rId2"/>
    <p:sldLayoutId id="2147484194" r:id="rId3"/>
    <p:sldLayoutId id="2147484195" r:id="rId4"/>
    <p:sldLayoutId id="2147484196" r:id="rId5"/>
    <p:sldLayoutId id="2147484197" r:id="rId6"/>
    <p:sldLayoutId id="2147484198" r:id="rId7"/>
    <p:sldLayoutId id="2147484199" r:id="rId8"/>
    <p:sldLayoutId id="2147484200" r:id="rId9"/>
    <p:sldLayoutId id="2147484201" r:id="rId10"/>
    <p:sldLayoutId id="2147484202" r:id="rId11"/>
    <p:sldLayoutId id="2147484203" r:id="rId12"/>
    <p:sldLayoutId id="2147484204" r:id="rId13"/>
    <p:sldLayoutId id="2147484205" r:id="rId14"/>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b="0">
                <a:latin typeface="Arial" charset="0"/>
              </a:defRPr>
            </a:lvl1pPr>
          </a:lstStyle>
          <a:p>
            <a:pPr fontAlgn="base">
              <a:spcBef>
                <a:spcPct val="0"/>
              </a:spcBef>
              <a:spcAft>
                <a:spcPct val="0"/>
              </a:spcAft>
              <a:defRPr/>
            </a:pPr>
            <a:endParaRPr lang="en-US">
              <a:solidFill>
                <a:srgbClr val="F8F8F8"/>
              </a:solidFill>
            </a:endParaRPr>
          </a:p>
        </p:txBody>
      </p:sp>
      <p:sp>
        <p:nvSpPr>
          <p:cNvPr id="3075"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Arial Black" pitchFamily="34" charset="0"/>
              </a:defRPr>
            </a:lvl1pPr>
          </a:lstStyle>
          <a:p>
            <a:pPr fontAlgn="base">
              <a:spcBef>
                <a:spcPct val="0"/>
              </a:spcBef>
              <a:spcAft>
                <a:spcPct val="0"/>
              </a:spcAft>
              <a:defRPr/>
            </a:pPr>
            <a:fld id="{4313412D-9BFE-419D-A472-D6F247EC5A63}" type="slidenum">
              <a:rPr lang="en-US">
                <a:solidFill>
                  <a:srgbClr val="F8F8F8"/>
                </a:solidFill>
              </a:rPr>
              <a:pPr fontAlgn="base">
                <a:spcBef>
                  <a:spcPct val="0"/>
                </a:spcBef>
                <a:spcAft>
                  <a:spcPct val="0"/>
                </a:spcAft>
                <a:defRPr/>
              </a:pPr>
              <a:t>‹#›</a:t>
            </a:fld>
            <a:endParaRPr lang="en-US">
              <a:solidFill>
                <a:srgbClr val="F8F8F8"/>
              </a:solidFill>
            </a:endParaRPr>
          </a:p>
        </p:txBody>
      </p:sp>
      <p:grpSp>
        <p:nvGrpSpPr>
          <p:cNvPr id="2" name="Group 4"/>
          <p:cNvGrpSpPr>
            <a:grpSpLocks/>
          </p:cNvGrpSpPr>
          <p:nvPr/>
        </p:nvGrpSpPr>
        <p:grpSpPr bwMode="auto">
          <a:xfrm>
            <a:off x="0" y="0"/>
            <a:ext cx="9144000" cy="546100"/>
            <a:chOff x="0" y="0"/>
            <a:chExt cx="5760" cy="344"/>
          </a:xfrm>
        </p:grpSpPr>
        <p:sp>
          <p:nvSpPr>
            <p:cNvPr id="3077"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fontAlgn="base">
                <a:spcBef>
                  <a:spcPct val="0"/>
                </a:spcBef>
                <a:spcAft>
                  <a:spcPct val="0"/>
                </a:spcAft>
                <a:defRPr/>
              </a:pPr>
              <a:endParaRPr lang="en-US" sz="2400">
                <a:solidFill>
                  <a:srgbClr val="F8F8F8"/>
                </a:solidFill>
                <a:latin typeface="Times New Roman" pitchFamily="18" charset="0"/>
              </a:endParaRPr>
            </a:p>
          </p:txBody>
        </p:sp>
        <p:sp>
          <p:nvSpPr>
            <p:cNvPr id="3078"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3079"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a:solidFill>
                  <a:srgbClr val="666699"/>
                </a:solidFill>
              </a:endParaRPr>
            </a:p>
          </p:txBody>
        </p:sp>
        <p:sp>
          <p:nvSpPr>
            <p:cNvPr id="3080"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a:solidFill>
                  <a:srgbClr val="666699"/>
                </a:solidFill>
              </a:endParaRPr>
            </a:p>
          </p:txBody>
        </p:sp>
        <p:sp>
          <p:nvSpPr>
            <p:cNvPr id="3081"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a:solidFill>
                  <a:srgbClr val="9999CC"/>
                </a:solidFill>
              </a:endParaRPr>
            </a:p>
          </p:txBody>
        </p:sp>
        <p:sp>
          <p:nvSpPr>
            <p:cNvPr id="3082"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a:solidFill>
                  <a:srgbClr val="666699"/>
                </a:solidFill>
              </a:endParaRPr>
            </a:p>
          </p:txBody>
        </p:sp>
        <p:sp>
          <p:nvSpPr>
            <p:cNvPr id="3083"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3084"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a:solidFill>
                  <a:srgbClr val="9999CC"/>
                </a:solidFill>
              </a:endParaRPr>
            </a:p>
          </p:txBody>
        </p:sp>
        <p:sp>
          <p:nvSpPr>
            <p:cNvPr id="3085"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a:solidFill>
                  <a:srgbClr val="9999CC"/>
                </a:solidFill>
              </a:endParaRPr>
            </a:p>
          </p:txBody>
        </p:sp>
      </p:grpSp>
      <p:sp>
        <p:nvSpPr>
          <p:cNvPr id="2053"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4"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88"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Arial" charset="0"/>
              </a:defRPr>
            </a:lvl1pPr>
          </a:lstStyle>
          <a:p>
            <a:pPr fontAlgn="base">
              <a:spcBef>
                <a:spcPct val="0"/>
              </a:spcBef>
              <a:spcAft>
                <a:spcPct val="0"/>
              </a:spcAft>
              <a:defRPr/>
            </a:pPr>
            <a:endParaRPr lang="en-US">
              <a:solidFill>
                <a:srgbClr val="F8F8F8"/>
              </a:solidFill>
            </a:endParaRPr>
          </a:p>
        </p:txBody>
      </p:sp>
      <p:pic>
        <p:nvPicPr>
          <p:cNvPr id="2056" name="Picture 17" descr="Glendon colored logo"/>
          <p:cNvPicPr>
            <a:picLocks noChangeAspect="1" noChangeArrowheads="1"/>
          </p:cNvPicPr>
          <p:nvPr/>
        </p:nvPicPr>
        <p:blipFill>
          <a:blip r:embed="rId16" cstate="print"/>
          <a:srcRect/>
          <a:stretch>
            <a:fillRect/>
          </a:stretch>
        </p:blipFill>
        <p:spPr bwMode="auto">
          <a:xfrm>
            <a:off x="0" y="0"/>
            <a:ext cx="693738" cy="838200"/>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4207" r:id="rId1"/>
    <p:sldLayoutId id="2147484208" r:id="rId2"/>
    <p:sldLayoutId id="2147484209" r:id="rId3"/>
    <p:sldLayoutId id="2147484210" r:id="rId4"/>
    <p:sldLayoutId id="2147484211" r:id="rId5"/>
    <p:sldLayoutId id="2147484212" r:id="rId6"/>
    <p:sldLayoutId id="2147484213" r:id="rId7"/>
    <p:sldLayoutId id="2147484214" r:id="rId8"/>
    <p:sldLayoutId id="2147484215" r:id="rId9"/>
    <p:sldLayoutId id="2147484216" r:id="rId10"/>
    <p:sldLayoutId id="2147484217" r:id="rId11"/>
    <p:sldLayoutId id="2147484218" r:id="rId12"/>
    <p:sldLayoutId id="2147484219" r:id="rId13"/>
    <p:sldLayoutId id="2147484220" r:id="rId14"/>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b="0">
                <a:latin typeface="Arial" charset="0"/>
              </a:defRPr>
            </a:lvl1pPr>
          </a:lstStyle>
          <a:p>
            <a:pPr fontAlgn="base">
              <a:spcBef>
                <a:spcPct val="0"/>
              </a:spcBef>
              <a:spcAft>
                <a:spcPct val="0"/>
              </a:spcAft>
              <a:defRPr/>
            </a:pPr>
            <a:endParaRPr lang="en-US">
              <a:solidFill>
                <a:srgbClr val="F8F8F8"/>
              </a:solidFill>
            </a:endParaRPr>
          </a:p>
        </p:txBody>
      </p:sp>
      <p:sp>
        <p:nvSpPr>
          <p:cNvPr id="3075"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Arial Black" pitchFamily="34" charset="0"/>
              </a:defRPr>
            </a:lvl1pPr>
          </a:lstStyle>
          <a:p>
            <a:pPr fontAlgn="base">
              <a:spcBef>
                <a:spcPct val="0"/>
              </a:spcBef>
              <a:spcAft>
                <a:spcPct val="0"/>
              </a:spcAft>
              <a:defRPr/>
            </a:pPr>
            <a:fld id="{7D40C26F-7A01-4BEF-A256-14D900974121}" type="slidenum">
              <a:rPr lang="en-US">
                <a:solidFill>
                  <a:srgbClr val="F8F8F8"/>
                </a:solidFill>
              </a:rPr>
              <a:pPr fontAlgn="base">
                <a:spcBef>
                  <a:spcPct val="0"/>
                </a:spcBef>
                <a:spcAft>
                  <a:spcPct val="0"/>
                </a:spcAft>
                <a:defRPr/>
              </a:pPr>
              <a:t>‹#›</a:t>
            </a:fld>
            <a:endParaRPr lang="en-US">
              <a:solidFill>
                <a:srgbClr val="F8F8F8"/>
              </a:solidFill>
            </a:endParaRPr>
          </a:p>
        </p:txBody>
      </p:sp>
      <p:grpSp>
        <p:nvGrpSpPr>
          <p:cNvPr id="2" name="Group 4"/>
          <p:cNvGrpSpPr>
            <a:grpSpLocks/>
          </p:cNvGrpSpPr>
          <p:nvPr/>
        </p:nvGrpSpPr>
        <p:grpSpPr bwMode="auto">
          <a:xfrm>
            <a:off x="0" y="0"/>
            <a:ext cx="9144000" cy="546100"/>
            <a:chOff x="0" y="0"/>
            <a:chExt cx="5760" cy="344"/>
          </a:xfrm>
        </p:grpSpPr>
        <p:sp>
          <p:nvSpPr>
            <p:cNvPr id="2057"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p:spPr>
          <p:txBody>
            <a:bodyPr wrap="none" anchor="ctr"/>
            <a:lstStyle/>
            <a:p>
              <a:pPr algn="ctr" fontAlgn="base">
                <a:spcBef>
                  <a:spcPct val="0"/>
                </a:spcBef>
                <a:spcAft>
                  <a:spcPct val="0"/>
                </a:spcAft>
                <a:defRPr/>
              </a:pPr>
              <a:endParaRPr lang="en-US" sz="2400">
                <a:solidFill>
                  <a:srgbClr val="F8F8F8"/>
                </a:solidFill>
                <a:latin typeface="Times New Roman" pitchFamily="18" charset="0"/>
              </a:endParaRPr>
            </a:p>
          </p:txBody>
        </p:sp>
        <p:sp>
          <p:nvSpPr>
            <p:cNvPr id="2058"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2059"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a:solidFill>
                  <a:srgbClr val="666699"/>
                </a:solidFill>
              </a:endParaRPr>
            </a:p>
          </p:txBody>
        </p:sp>
        <p:sp>
          <p:nvSpPr>
            <p:cNvPr id="2060"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a:solidFill>
                  <a:srgbClr val="666699"/>
                </a:solidFill>
              </a:endParaRPr>
            </a:p>
          </p:txBody>
        </p:sp>
        <p:sp>
          <p:nvSpPr>
            <p:cNvPr id="2061"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a:solidFill>
                  <a:srgbClr val="9999CC"/>
                </a:solidFill>
              </a:endParaRPr>
            </a:p>
          </p:txBody>
        </p:sp>
        <p:sp>
          <p:nvSpPr>
            <p:cNvPr id="2062"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a:solidFill>
                  <a:srgbClr val="666699"/>
                </a:solidFill>
              </a:endParaRPr>
            </a:p>
          </p:txBody>
        </p:sp>
        <p:sp>
          <p:nvSpPr>
            <p:cNvPr id="2063"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2064"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a:solidFill>
                  <a:srgbClr val="9999CC"/>
                </a:solidFill>
              </a:endParaRPr>
            </a:p>
          </p:txBody>
        </p:sp>
        <p:sp>
          <p:nvSpPr>
            <p:cNvPr id="2065"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a:solidFill>
                  <a:srgbClr val="9999CC"/>
                </a:solidFill>
              </a:endParaRPr>
            </a:p>
          </p:txBody>
        </p:sp>
      </p:grpSp>
      <p:sp>
        <p:nvSpPr>
          <p:cNvPr id="2053"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4"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88"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Arial" charset="0"/>
              </a:defRPr>
            </a:lvl1pPr>
          </a:lstStyle>
          <a:p>
            <a:pPr fontAlgn="base">
              <a:spcBef>
                <a:spcPct val="0"/>
              </a:spcBef>
              <a:spcAft>
                <a:spcPct val="0"/>
              </a:spcAft>
              <a:defRPr/>
            </a:pPr>
            <a:endParaRPr lang="en-US">
              <a:solidFill>
                <a:srgbClr val="F8F8F8"/>
              </a:solidFill>
            </a:endParaRPr>
          </a:p>
        </p:txBody>
      </p:sp>
      <p:pic>
        <p:nvPicPr>
          <p:cNvPr id="2056" name="Picture 17" descr="Glendon colored logo"/>
          <p:cNvPicPr>
            <a:picLocks noChangeAspect="1" noChangeArrowheads="1"/>
          </p:cNvPicPr>
          <p:nvPr/>
        </p:nvPicPr>
        <p:blipFill>
          <a:blip r:embed="rId16" cstate="print"/>
          <a:srcRect/>
          <a:stretch>
            <a:fillRect/>
          </a:stretch>
        </p:blipFill>
        <p:spPr bwMode="auto">
          <a:xfrm>
            <a:off x="0" y="0"/>
            <a:ext cx="693738" cy="838200"/>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4222" r:id="rId1"/>
    <p:sldLayoutId id="2147484223" r:id="rId2"/>
    <p:sldLayoutId id="2147484224" r:id="rId3"/>
    <p:sldLayoutId id="2147484225" r:id="rId4"/>
    <p:sldLayoutId id="2147484226" r:id="rId5"/>
    <p:sldLayoutId id="2147484227" r:id="rId6"/>
    <p:sldLayoutId id="2147484228" r:id="rId7"/>
    <p:sldLayoutId id="2147484229" r:id="rId8"/>
    <p:sldLayoutId id="2147484230" r:id="rId9"/>
    <p:sldLayoutId id="2147484231" r:id="rId10"/>
    <p:sldLayoutId id="2147484232" r:id="rId11"/>
    <p:sldLayoutId id="2147484233" r:id="rId12"/>
    <p:sldLayoutId id="2147484234" r:id="rId13"/>
    <p:sldLayoutId id="2147484235" r:id="rId14"/>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b="0">
                <a:latin typeface="Arial" charset="0"/>
              </a:defRPr>
            </a:lvl1pPr>
          </a:lstStyle>
          <a:p>
            <a:pPr fontAlgn="base">
              <a:spcBef>
                <a:spcPct val="0"/>
              </a:spcBef>
              <a:spcAft>
                <a:spcPct val="0"/>
              </a:spcAft>
              <a:defRPr/>
            </a:pPr>
            <a:endParaRPr lang="en-US">
              <a:solidFill>
                <a:srgbClr val="F8F8F8"/>
              </a:solidFill>
            </a:endParaRPr>
          </a:p>
        </p:txBody>
      </p:sp>
      <p:sp>
        <p:nvSpPr>
          <p:cNvPr id="3075"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Arial Black" pitchFamily="34" charset="0"/>
              </a:defRPr>
            </a:lvl1pPr>
          </a:lstStyle>
          <a:p>
            <a:pPr fontAlgn="base">
              <a:spcBef>
                <a:spcPct val="0"/>
              </a:spcBef>
              <a:spcAft>
                <a:spcPct val="0"/>
              </a:spcAft>
              <a:defRPr/>
            </a:pPr>
            <a:fld id="{7D40C26F-7A01-4BEF-A256-14D900974121}" type="slidenum">
              <a:rPr lang="en-US">
                <a:solidFill>
                  <a:srgbClr val="F8F8F8"/>
                </a:solidFill>
              </a:rPr>
              <a:pPr fontAlgn="base">
                <a:spcBef>
                  <a:spcPct val="0"/>
                </a:spcBef>
                <a:spcAft>
                  <a:spcPct val="0"/>
                </a:spcAft>
                <a:defRPr/>
              </a:pPr>
              <a:t>‹#›</a:t>
            </a:fld>
            <a:endParaRPr lang="en-US">
              <a:solidFill>
                <a:srgbClr val="F8F8F8"/>
              </a:solidFill>
            </a:endParaRPr>
          </a:p>
        </p:txBody>
      </p:sp>
      <p:grpSp>
        <p:nvGrpSpPr>
          <p:cNvPr id="2" name="Group 4"/>
          <p:cNvGrpSpPr>
            <a:grpSpLocks/>
          </p:cNvGrpSpPr>
          <p:nvPr/>
        </p:nvGrpSpPr>
        <p:grpSpPr bwMode="auto">
          <a:xfrm>
            <a:off x="0" y="0"/>
            <a:ext cx="9144000" cy="546100"/>
            <a:chOff x="0" y="0"/>
            <a:chExt cx="5760" cy="344"/>
          </a:xfrm>
        </p:grpSpPr>
        <p:sp>
          <p:nvSpPr>
            <p:cNvPr id="2057"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p:spPr>
          <p:txBody>
            <a:bodyPr wrap="none" anchor="ctr"/>
            <a:lstStyle/>
            <a:p>
              <a:pPr algn="ctr" fontAlgn="base">
                <a:spcBef>
                  <a:spcPct val="0"/>
                </a:spcBef>
                <a:spcAft>
                  <a:spcPct val="0"/>
                </a:spcAft>
                <a:defRPr/>
              </a:pPr>
              <a:endParaRPr lang="en-US" sz="2400">
                <a:solidFill>
                  <a:srgbClr val="F8F8F8"/>
                </a:solidFill>
                <a:latin typeface="Times New Roman" pitchFamily="18" charset="0"/>
              </a:endParaRPr>
            </a:p>
          </p:txBody>
        </p:sp>
        <p:sp>
          <p:nvSpPr>
            <p:cNvPr id="2058"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2059"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a:solidFill>
                  <a:srgbClr val="666699"/>
                </a:solidFill>
              </a:endParaRPr>
            </a:p>
          </p:txBody>
        </p:sp>
        <p:sp>
          <p:nvSpPr>
            <p:cNvPr id="2060"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a:solidFill>
                  <a:srgbClr val="666699"/>
                </a:solidFill>
              </a:endParaRPr>
            </a:p>
          </p:txBody>
        </p:sp>
        <p:sp>
          <p:nvSpPr>
            <p:cNvPr id="2061"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a:solidFill>
                  <a:srgbClr val="9999CC"/>
                </a:solidFill>
              </a:endParaRPr>
            </a:p>
          </p:txBody>
        </p:sp>
        <p:sp>
          <p:nvSpPr>
            <p:cNvPr id="2062"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a:solidFill>
                  <a:srgbClr val="666699"/>
                </a:solidFill>
              </a:endParaRPr>
            </a:p>
          </p:txBody>
        </p:sp>
        <p:sp>
          <p:nvSpPr>
            <p:cNvPr id="2063"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2064"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a:solidFill>
                  <a:srgbClr val="9999CC"/>
                </a:solidFill>
              </a:endParaRPr>
            </a:p>
          </p:txBody>
        </p:sp>
        <p:sp>
          <p:nvSpPr>
            <p:cNvPr id="2065"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a:solidFill>
                  <a:srgbClr val="9999CC"/>
                </a:solidFill>
              </a:endParaRPr>
            </a:p>
          </p:txBody>
        </p:sp>
      </p:grpSp>
      <p:sp>
        <p:nvSpPr>
          <p:cNvPr id="2053"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4"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88"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Arial" charset="0"/>
              </a:defRPr>
            </a:lvl1pPr>
          </a:lstStyle>
          <a:p>
            <a:pPr fontAlgn="base">
              <a:spcBef>
                <a:spcPct val="0"/>
              </a:spcBef>
              <a:spcAft>
                <a:spcPct val="0"/>
              </a:spcAft>
              <a:defRPr/>
            </a:pPr>
            <a:endParaRPr lang="en-US">
              <a:solidFill>
                <a:srgbClr val="F8F8F8"/>
              </a:solidFill>
            </a:endParaRPr>
          </a:p>
        </p:txBody>
      </p:sp>
      <p:pic>
        <p:nvPicPr>
          <p:cNvPr id="2056" name="Picture 17" descr="Glendon colored logo"/>
          <p:cNvPicPr>
            <a:picLocks noChangeAspect="1" noChangeArrowheads="1"/>
          </p:cNvPicPr>
          <p:nvPr/>
        </p:nvPicPr>
        <p:blipFill>
          <a:blip r:embed="rId16" cstate="print"/>
          <a:srcRect/>
          <a:stretch>
            <a:fillRect/>
          </a:stretch>
        </p:blipFill>
        <p:spPr bwMode="auto">
          <a:xfrm>
            <a:off x="0" y="0"/>
            <a:ext cx="693738" cy="838200"/>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b="0">
                <a:latin typeface="Arial" charset="0"/>
              </a:defRPr>
            </a:lvl1pPr>
          </a:lstStyle>
          <a:p>
            <a:pPr fontAlgn="base">
              <a:spcBef>
                <a:spcPct val="0"/>
              </a:spcBef>
              <a:spcAft>
                <a:spcPct val="0"/>
              </a:spcAft>
              <a:defRPr/>
            </a:pPr>
            <a:endParaRPr lang="en-US">
              <a:solidFill>
                <a:srgbClr val="F8F8F8"/>
              </a:solidFill>
            </a:endParaRPr>
          </a:p>
        </p:txBody>
      </p:sp>
      <p:sp>
        <p:nvSpPr>
          <p:cNvPr id="3075"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Arial Black" pitchFamily="34" charset="0"/>
              </a:defRPr>
            </a:lvl1pPr>
          </a:lstStyle>
          <a:p>
            <a:pPr fontAlgn="base">
              <a:spcBef>
                <a:spcPct val="0"/>
              </a:spcBef>
              <a:spcAft>
                <a:spcPct val="0"/>
              </a:spcAft>
              <a:defRPr/>
            </a:pPr>
            <a:fld id="{7D40C26F-7A01-4BEF-A256-14D900974121}" type="slidenum">
              <a:rPr lang="en-US">
                <a:solidFill>
                  <a:srgbClr val="F8F8F8"/>
                </a:solidFill>
              </a:rPr>
              <a:pPr fontAlgn="base">
                <a:spcBef>
                  <a:spcPct val="0"/>
                </a:spcBef>
                <a:spcAft>
                  <a:spcPct val="0"/>
                </a:spcAft>
                <a:defRPr/>
              </a:pPr>
              <a:t>‹#›</a:t>
            </a:fld>
            <a:endParaRPr lang="en-US">
              <a:solidFill>
                <a:srgbClr val="F8F8F8"/>
              </a:solidFill>
            </a:endParaRPr>
          </a:p>
        </p:txBody>
      </p:sp>
      <p:grpSp>
        <p:nvGrpSpPr>
          <p:cNvPr id="2" name="Group 4"/>
          <p:cNvGrpSpPr>
            <a:grpSpLocks/>
          </p:cNvGrpSpPr>
          <p:nvPr/>
        </p:nvGrpSpPr>
        <p:grpSpPr bwMode="auto">
          <a:xfrm>
            <a:off x="0" y="0"/>
            <a:ext cx="9144000" cy="546100"/>
            <a:chOff x="0" y="0"/>
            <a:chExt cx="5760" cy="344"/>
          </a:xfrm>
        </p:grpSpPr>
        <p:sp>
          <p:nvSpPr>
            <p:cNvPr id="2057"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p:spPr>
          <p:txBody>
            <a:bodyPr wrap="none" anchor="ctr"/>
            <a:lstStyle/>
            <a:p>
              <a:pPr algn="ctr" fontAlgn="base">
                <a:spcBef>
                  <a:spcPct val="0"/>
                </a:spcBef>
                <a:spcAft>
                  <a:spcPct val="0"/>
                </a:spcAft>
                <a:defRPr/>
              </a:pPr>
              <a:endParaRPr lang="en-US" sz="2400">
                <a:solidFill>
                  <a:srgbClr val="F8F8F8"/>
                </a:solidFill>
                <a:latin typeface="Times New Roman" pitchFamily="18" charset="0"/>
              </a:endParaRPr>
            </a:p>
          </p:txBody>
        </p:sp>
        <p:sp>
          <p:nvSpPr>
            <p:cNvPr id="2058"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2059"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a:solidFill>
                  <a:srgbClr val="666699"/>
                </a:solidFill>
              </a:endParaRPr>
            </a:p>
          </p:txBody>
        </p:sp>
        <p:sp>
          <p:nvSpPr>
            <p:cNvPr id="2060"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a:solidFill>
                  <a:srgbClr val="666699"/>
                </a:solidFill>
              </a:endParaRPr>
            </a:p>
          </p:txBody>
        </p:sp>
        <p:sp>
          <p:nvSpPr>
            <p:cNvPr id="2061"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a:solidFill>
                  <a:srgbClr val="9999CC"/>
                </a:solidFill>
              </a:endParaRPr>
            </a:p>
          </p:txBody>
        </p:sp>
        <p:sp>
          <p:nvSpPr>
            <p:cNvPr id="2062"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a:solidFill>
                  <a:srgbClr val="666699"/>
                </a:solidFill>
              </a:endParaRPr>
            </a:p>
          </p:txBody>
        </p:sp>
        <p:sp>
          <p:nvSpPr>
            <p:cNvPr id="2063"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2064"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a:solidFill>
                  <a:srgbClr val="9999CC"/>
                </a:solidFill>
              </a:endParaRPr>
            </a:p>
          </p:txBody>
        </p:sp>
        <p:sp>
          <p:nvSpPr>
            <p:cNvPr id="2065"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a:solidFill>
                  <a:srgbClr val="9999CC"/>
                </a:solidFill>
              </a:endParaRPr>
            </a:p>
          </p:txBody>
        </p:sp>
      </p:grpSp>
      <p:sp>
        <p:nvSpPr>
          <p:cNvPr id="2053"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4"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88"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Arial" charset="0"/>
              </a:defRPr>
            </a:lvl1pPr>
          </a:lstStyle>
          <a:p>
            <a:pPr fontAlgn="base">
              <a:spcBef>
                <a:spcPct val="0"/>
              </a:spcBef>
              <a:spcAft>
                <a:spcPct val="0"/>
              </a:spcAft>
              <a:defRPr/>
            </a:pPr>
            <a:endParaRPr lang="en-US">
              <a:solidFill>
                <a:srgbClr val="F8F8F8"/>
              </a:solidFill>
            </a:endParaRPr>
          </a:p>
        </p:txBody>
      </p:sp>
      <p:pic>
        <p:nvPicPr>
          <p:cNvPr id="2056" name="Picture 17" descr="Glendon colored logo"/>
          <p:cNvPicPr>
            <a:picLocks noChangeAspect="1" noChangeArrowheads="1"/>
          </p:cNvPicPr>
          <p:nvPr/>
        </p:nvPicPr>
        <p:blipFill>
          <a:blip r:embed="rId16" cstate="print"/>
          <a:srcRect/>
          <a:stretch>
            <a:fillRect/>
          </a:stretch>
        </p:blipFill>
        <p:spPr bwMode="auto">
          <a:xfrm>
            <a:off x="0" y="0"/>
            <a:ext cx="693738" cy="838200"/>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4237" r:id="rId1"/>
    <p:sldLayoutId id="2147484238" r:id="rId2"/>
    <p:sldLayoutId id="2147484239" r:id="rId3"/>
    <p:sldLayoutId id="2147484240" r:id="rId4"/>
    <p:sldLayoutId id="2147484241" r:id="rId5"/>
    <p:sldLayoutId id="2147484242" r:id="rId6"/>
    <p:sldLayoutId id="2147484243" r:id="rId7"/>
    <p:sldLayoutId id="2147484244" r:id="rId8"/>
    <p:sldLayoutId id="2147484245" r:id="rId9"/>
    <p:sldLayoutId id="2147484246" r:id="rId10"/>
    <p:sldLayoutId id="2147484247" r:id="rId11"/>
    <p:sldLayoutId id="2147484248" r:id="rId12"/>
    <p:sldLayoutId id="2147484249" r:id="rId13"/>
    <p:sldLayoutId id="2147484250" r:id="rId14"/>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b="0">
                <a:latin typeface="Arial" charset="0"/>
              </a:defRPr>
            </a:lvl1pPr>
          </a:lstStyle>
          <a:p>
            <a:pPr fontAlgn="base">
              <a:spcBef>
                <a:spcPct val="0"/>
              </a:spcBef>
              <a:spcAft>
                <a:spcPct val="0"/>
              </a:spcAft>
              <a:defRPr/>
            </a:pPr>
            <a:endParaRPr lang="en-US">
              <a:solidFill>
                <a:srgbClr val="F8F8F8"/>
              </a:solidFill>
            </a:endParaRPr>
          </a:p>
        </p:txBody>
      </p:sp>
      <p:sp>
        <p:nvSpPr>
          <p:cNvPr id="3075"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Arial Black" pitchFamily="34" charset="0"/>
              </a:defRPr>
            </a:lvl1pPr>
          </a:lstStyle>
          <a:p>
            <a:pPr fontAlgn="base">
              <a:spcBef>
                <a:spcPct val="0"/>
              </a:spcBef>
              <a:spcAft>
                <a:spcPct val="0"/>
              </a:spcAft>
              <a:defRPr/>
            </a:pPr>
            <a:fld id="{7D40C26F-7A01-4BEF-A256-14D900974121}" type="slidenum">
              <a:rPr lang="en-US">
                <a:solidFill>
                  <a:srgbClr val="F8F8F8"/>
                </a:solidFill>
              </a:rPr>
              <a:pPr fontAlgn="base">
                <a:spcBef>
                  <a:spcPct val="0"/>
                </a:spcBef>
                <a:spcAft>
                  <a:spcPct val="0"/>
                </a:spcAft>
                <a:defRPr/>
              </a:pPr>
              <a:t>‹#›</a:t>
            </a:fld>
            <a:endParaRPr lang="en-US">
              <a:solidFill>
                <a:srgbClr val="F8F8F8"/>
              </a:solidFill>
            </a:endParaRPr>
          </a:p>
        </p:txBody>
      </p:sp>
      <p:grpSp>
        <p:nvGrpSpPr>
          <p:cNvPr id="2" name="Group 4"/>
          <p:cNvGrpSpPr>
            <a:grpSpLocks/>
          </p:cNvGrpSpPr>
          <p:nvPr/>
        </p:nvGrpSpPr>
        <p:grpSpPr bwMode="auto">
          <a:xfrm>
            <a:off x="0" y="0"/>
            <a:ext cx="9144000" cy="546100"/>
            <a:chOff x="0" y="0"/>
            <a:chExt cx="5760" cy="344"/>
          </a:xfrm>
        </p:grpSpPr>
        <p:sp>
          <p:nvSpPr>
            <p:cNvPr id="2057"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p:spPr>
          <p:txBody>
            <a:bodyPr wrap="none" anchor="ctr"/>
            <a:lstStyle/>
            <a:p>
              <a:pPr algn="ctr" fontAlgn="base">
                <a:spcBef>
                  <a:spcPct val="0"/>
                </a:spcBef>
                <a:spcAft>
                  <a:spcPct val="0"/>
                </a:spcAft>
                <a:defRPr/>
              </a:pPr>
              <a:endParaRPr lang="en-US" sz="2400">
                <a:solidFill>
                  <a:srgbClr val="F8F8F8"/>
                </a:solidFill>
                <a:latin typeface="Times New Roman" pitchFamily="18" charset="0"/>
              </a:endParaRPr>
            </a:p>
          </p:txBody>
        </p:sp>
        <p:sp>
          <p:nvSpPr>
            <p:cNvPr id="2058"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2059"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a:solidFill>
                  <a:srgbClr val="666699"/>
                </a:solidFill>
              </a:endParaRPr>
            </a:p>
          </p:txBody>
        </p:sp>
        <p:sp>
          <p:nvSpPr>
            <p:cNvPr id="2060"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a:solidFill>
                  <a:srgbClr val="666699"/>
                </a:solidFill>
              </a:endParaRPr>
            </a:p>
          </p:txBody>
        </p:sp>
        <p:sp>
          <p:nvSpPr>
            <p:cNvPr id="2061"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a:solidFill>
                  <a:srgbClr val="9999CC"/>
                </a:solidFill>
              </a:endParaRPr>
            </a:p>
          </p:txBody>
        </p:sp>
        <p:sp>
          <p:nvSpPr>
            <p:cNvPr id="2062"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a:solidFill>
                  <a:srgbClr val="666699"/>
                </a:solidFill>
              </a:endParaRPr>
            </a:p>
          </p:txBody>
        </p:sp>
        <p:sp>
          <p:nvSpPr>
            <p:cNvPr id="2063"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2064"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a:solidFill>
                  <a:srgbClr val="9999CC"/>
                </a:solidFill>
              </a:endParaRPr>
            </a:p>
          </p:txBody>
        </p:sp>
        <p:sp>
          <p:nvSpPr>
            <p:cNvPr id="2065"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a:solidFill>
                  <a:srgbClr val="9999CC"/>
                </a:solidFill>
              </a:endParaRPr>
            </a:p>
          </p:txBody>
        </p:sp>
      </p:grpSp>
      <p:sp>
        <p:nvSpPr>
          <p:cNvPr id="2053"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4"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88"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Arial" charset="0"/>
              </a:defRPr>
            </a:lvl1pPr>
          </a:lstStyle>
          <a:p>
            <a:pPr fontAlgn="base">
              <a:spcBef>
                <a:spcPct val="0"/>
              </a:spcBef>
              <a:spcAft>
                <a:spcPct val="0"/>
              </a:spcAft>
              <a:defRPr/>
            </a:pPr>
            <a:endParaRPr lang="en-US">
              <a:solidFill>
                <a:srgbClr val="F8F8F8"/>
              </a:solidFill>
            </a:endParaRPr>
          </a:p>
        </p:txBody>
      </p:sp>
      <p:pic>
        <p:nvPicPr>
          <p:cNvPr id="2056" name="Picture 17" descr="Glendon colored logo"/>
          <p:cNvPicPr>
            <a:picLocks noChangeAspect="1" noChangeArrowheads="1"/>
          </p:cNvPicPr>
          <p:nvPr/>
        </p:nvPicPr>
        <p:blipFill>
          <a:blip r:embed="rId16" cstate="print"/>
          <a:srcRect/>
          <a:stretch>
            <a:fillRect/>
          </a:stretch>
        </p:blipFill>
        <p:spPr bwMode="auto">
          <a:xfrm>
            <a:off x="0" y="0"/>
            <a:ext cx="693738" cy="838200"/>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4252" r:id="rId1"/>
    <p:sldLayoutId id="2147484253" r:id="rId2"/>
    <p:sldLayoutId id="2147484254" r:id="rId3"/>
    <p:sldLayoutId id="2147484255" r:id="rId4"/>
    <p:sldLayoutId id="2147484256" r:id="rId5"/>
    <p:sldLayoutId id="2147484257" r:id="rId6"/>
    <p:sldLayoutId id="2147484258" r:id="rId7"/>
    <p:sldLayoutId id="2147484259" r:id="rId8"/>
    <p:sldLayoutId id="2147484260" r:id="rId9"/>
    <p:sldLayoutId id="2147484261" r:id="rId10"/>
    <p:sldLayoutId id="2147484262" r:id="rId11"/>
    <p:sldLayoutId id="2147484263" r:id="rId12"/>
    <p:sldLayoutId id="2147484264" r:id="rId13"/>
    <p:sldLayoutId id="2147484265" r:id="rId14"/>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b="0">
                <a:latin typeface="Arial" charset="0"/>
              </a:defRPr>
            </a:lvl1pPr>
          </a:lstStyle>
          <a:p>
            <a:pPr fontAlgn="base">
              <a:spcBef>
                <a:spcPct val="0"/>
              </a:spcBef>
              <a:spcAft>
                <a:spcPct val="0"/>
              </a:spcAft>
              <a:defRPr/>
            </a:pPr>
            <a:endParaRPr lang="en-US">
              <a:solidFill>
                <a:srgbClr val="F8F8F8"/>
              </a:solidFill>
            </a:endParaRPr>
          </a:p>
        </p:txBody>
      </p:sp>
      <p:sp>
        <p:nvSpPr>
          <p:cNvPr id="3075"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Arial Black" pitchFamily="34" charset="0"/>
              </a:defRPr>
            </a:lvl1pPr>
          </a:lstStyle>
          <a:p>
            <a:pPr fontAlgn="base">
              <a:spcBef>
                <a:spcPct val="0"/>
              </a:spcBef>
              <a:spcAft>
                <a:spcPct val="0"/>
              </a:spcAft>
              <a:defRPr/>
            </a:pPr>
            <a:fld id="{7D40C26F-7A01-4BEF-A256-14D900974121}" type="slidenum">
              <a:rPr lang="en-US">
                <a:solidFill>
                  <a:srgbClr val="F8F8F8"/>
                </a:solidFill>
              </a:rPr>
              <a:pPr fontAlgn="base">
                <a:spcBef>
                  <a:spcPct val="0"/>
                </a:spcBef>
                <a:spcAft>
                  <a:spcPct val="0"/>
                </a:spcAft>
                <a:defRPr/>
              </a:pPr>
              <a:t>‹#›</a:t>
            </a:fld>
            <a:endParaRPr lang="en-US">
              <a:solidFill>
                <a:srgbClr val="F8F8F8"/>
              </a:solidFill>
            </a:endParaRPr>
          </a:p>
        </p:txBody>
      </p:sp>
      <p:grpSp>
        <p:nvGrpSpPr>
          <p:cNvPr id="2" name="Group 4"/>
          <p:cNvGrpSpPr>
            <a:grpSpLocks/>
          </p:cNvGrpSpPr>
          <p:nvPr/>
        </p:nvGrpSpPr>
        <p:grpSpPr bwMode="auto">
          <a:xfrm>
            <a:off x="0" y="0"/>
            <a:ext cx="9144000" cy="546100"/>
            <a:chOff x="0" y="0"/>
            <a:chExt cx="5760" cy="344"/>
          </a:xfrm>
        </p:grpSpPr>
        <p:sp>
          <p:nvSpPr>
            <p:cNvPr id="2057"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p:spPr>
          <p:txBody>
            <a:bodyPr wrap="none" anchor="ctr"/>
            <a:lstStyle/>
            <a:p>
              <a:pPr algn="ctr" fontAlgn="base">
                <a:spcBef>
                  <a:spcPct val="0"/>
                </a:spcBef>
                <a:spcAft>
                  <a:spcPct val="0"/>
                </a:spcAft>
                <a:defRPr/>
              </a:pPr>
              <a:endParaRPr lang="en-US" sz="2400">
                <a:solidFill>
                  <a:srgbClr val="F8F8F8"/>
                </a:solidFill>
                <a:latin typeface="Times New Roman" pitchFamily="18" charset="0"/>
              </a:endParaRPr>
            </a:p>
          </p:txBody>
        </p:sp>
        <p:sp>
          <p:nvSpPr>
            <p:cNvPr id="2058"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2059"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a:solidFill>
                  <a:srgbClr val="666699"/>
                </a:solidFill>
              </a:endParaRPr>
            </a:p>
          </p:txBody>
        </p:sp>
        <p:sp>
          <p:nvSpPr>
            <p:cNvPr id="2060"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a:solidFill>
                  <a:srgbClr val="666699"/>
                </a:solidFill>
              </a:endParaRPr>
            </a:p>
          </p:txBody>
        </p:sp>
        <p:sp>
          <p:nvSpPr>
            <p:cNvPr id="2061"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a:solidFill>
                  <a:srgbClr val="9999CC"/>
                </a:solidFill>
              </a:endParaRPr>
            </a:p>
          </p:txBody>
        </p:sp>
        <p:sp>
          <p:nvSpPr>
            <p:cNvPr id="2062"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a:solidFill>
                  <a:srgbClr val="666699"/>
                </a:solidFill>
              </a:endParaRPr>
            </a:p>
          </p:txBody>
        </p:sp>
        <p:sp>
          <p:nvSpPr>
            <p:cNvPr id="2063"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2064"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a:solidFill>
                  <a:srgbClr val="9999CC"/>
                </a:solidFill>
              </a:endParaRPr>
            </a:p>
          </p:txBody>
        </p:sp>
        <p:sp>
          <p:nvSpPr>
            <p:cNvPr id="2065"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a:solidFill>
                  <a:srgbClr val="9999CC"/>
                </a:solidFill>
              </a:endParaRPr>
            </a:p>
          </p:txBody>
        </p:sp>
      </p:grpSp>
      <p:sp>
        <p:nvSpPr>
          <p:cNvPr id="2053"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4"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88"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Arial" charset="0"/>
              </a:defRPr>
            </a:lvl1pPr>
          </a:lstStyle>
          <a:p>
            <a:pPr fontAlgn="base">
              <a:spcBef>
                <a:spcPct val="0"/>
              </a:spcBef>
              <a:spcAft>
                <a:spcPct val="0"/>
              </a:spcAft>
              <a:defRPr/>
            </a:pPr>
            <a:endParaRPr lang="en-US">
              <a:solidFill>
                <a:srgbClr val="F8F8F8"/>
              </a:solidFill>
            </a:endParaRPr>
          </a:p>
        </p:txBody>
      </p:sp>
      <p:pic>
        <p:nvPicPr>
          <p:cNvPr id="2056" name="Picture 17" descr="Glendon colored logo"/>
          <p:cNvPicPr>
            <a:picLocks noChangeAspect="1" noChangeArrowheads="1"/>
          </p:cNvPicPr>
          <p:nvPr/>
        </p:nvPicPr>
        <p:blipFill>
          <a:blip r:embed="rId16" cstate="print"/>
          <a:srcRect/>
          <a:stretch>
            <a:fillRect/>
          </a:stretch>
        </p:blipFill>
        <p:spPr bwMode="auto">
          <a:xfrm>
            <a:off x="0" y="0"/>
            <a:ext cx="693738" cy="838200"/>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4267" r:id="rId1"/>
    <p:sldLayoutId id="2147484268" r:id="rId2"/>
    <p:sldLayoutId id="2147484269" r:id="rId3"/>
    <p:sldLayoutId id="2147484270" r:id="rId4"/>
    <p:sldLayoutId id="2147484271" r:id="rId5"/>
    <p:sldLayoutId id="2147484272" r:id="rId6"/>
    <p:sldLayoutId id="2147484273" r:id="rId7"/>
    <p:sldLayoutId id="2147484274" r:id="rId8"/>
    <p:sldLayoutId id="2147484275" r:id="rId9"/>
    <p:sldLayoutId id="2147484276" r:id="rId10"/>
    <p:sldLayoutId id="2147484277" r:id="rId11"/>
    <p:sldLayoutId id="2147484278" r:id="rId12"/>
    <p:sldLayoutId id="2147484279" r:id="rId13"/>
    <p:sldLayoutId id="2147484280" r:id="rId14"/>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b="0">
                <a:latin typeface="Arial" charset="0"/>
              </a:defRPr>
            </a:lvl1pPr>
          </a:lstStyle>
          <a:p>
            <a:pPr fontAlgn="base">
              <a:spcBef>
                <a:spcPct val="0"/>
              </a:spcBef>
              <a:spcAft>
                <a:spcPct val="0"/>
              </a:spcAft>
              <a:defRPr/>
            </a:pPr>
            <a:endParaRPr lang="en-US">
              <a:solidFill>
                <a:srgbClr val="F8F8F8"/>
              </a:solidFill>
            </a:endParaRPr>
          </a:p>
        </p:txBody>
      </p:sp>
      <p:sp>
        <p:nvSpPr>
          <p:cNvPr id="3075"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Arial Black" pitchFamily="34" charset="0"/>
              </a:defRPr>
            </a:lvl1pPr>
          </a:lstStyle>
          <a:p>
            <a:pPr fontAlgn="base">
              <a:spcBef>
                <a:spcPct val="0"/>
              </a:spcBef>
              <a:spcAft>
                <a:spcPct val="0"/>
              </a:spcAft>
              <a:defRPr/>
            </a:pPr>
            <a:fld id="{7D40C26F-7A01-4BEF-A256-14D900974121}" type="slidenum">
              <a:rPr lang="en-US">
                <a:solidFill>
                  <a:srgbClr val="F8F8F8"/>
                </a:solidFill>
              </a:rPr>
              <a:pPr fontAlgn="base">
                <a:spcBef>
                  <a:spcPct val="0"/>
                </a:spcBef>
                <a:spcAft>
                  <a:spcPct val="0"/>
                </a:spcAft>
                <a:defRPr/>
              </a:pPr>
              <a:t>‹#›</a:t>
            </a:fld>
            <a:endParaRPr lang="en-US">
              <a:solidFill>
                <a:srgbClr val="F8F8F8"/>
              </a:solidFill>
            </a:endParaRPr>
          </a:p>
        </p:txBody>
      </p:sp>
      <p:grpSp>
        <p:nvGrpSpPr>
          <p:cNvPr id="2" name="Group 4"/>
          <p:cNvGrpSpPr>
            <a:grpSpLocks/>
          </p:cNvGrpSpPr>
          <p:nvPr/>
        </p:nvGrpSpPr>
        <p:grpSpPr bwMode="auto">
          <a:xfrm>
            <a:off x="0" y="0"/>
            <a:ext cx="9144000" cy="546100"/>
            <a:chOff x="0" y="0"/>
            <a:chExt cx="5760" cy="344"/>
          </a:xfrm>
        </p:grpSpPr>
        <p:sp>
          <p:nvSpPr>
            <p:cNvPr id="2057"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p:spPr>
          <p:txBody>
            <a:bodyPr wrap="none" anchor="ctr"/>
            <a:lstStyle/>
            <a:p>
              <a:pPr algn="ctr" fontAlgn="base">
                <a:spcBef>
                  <a:spcPct val="0"/>
                </a:spcBef>
                <a:spcAft>
                  <a:spcPct val="0"/>
                </a:spcAft>
                <a:defRPr/>
              </a:pPr>
              <a:endParaRPr lang="en-US" sz="2400">
                <a:solidFill>
                  <a:srgbClr val="F8F8F8"/>
                </a:solidFill>
                <a:latin typeface="Times New Roman" pitchFamily="18" charset="0"/>
              </a:endParaRPr>
            </a:p>
          </p:txBody>
        </p:sp>
        <p:sp>
          <p:nvSpPr>
            <p:cNvPr id="2058"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2059"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a:solidFill>
                  <a:srgbClr val="666699"/>
                </a:solidFill>
              </a:endParaRPr>
            </a:p>
          </p:txBody>
        </p:sp>
        <p:sp>
          <p:nvSpPr>
            <p:cNvPr id="2060"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a:solidFill>
                  <a:srgbClr val="666699"/>
                </a:solidFill>
              </a:endParaRPr>
            </a:p>
          </p:txBody>
        </p:sp>
        <p:sp>
          <p:nvSpPr>
            <p:cNvPr id="2061"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a:solidFill>
                  <a:srgbClr val="9999CC"/>
                </a:solidFill>
              </a:endParaRPr>
            </a:p>
          </p:txBody>
        </p:sp>
        <p:sp>
          <p:nvSpPr>
            <p:cNvPr id="2062"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a:solidFill>
                  <a:srgbClr val="666699"/>
                </a:solidFill>
              </a:endParaRPr>
            </a:p>
          </p:txBody>
        </p:sp>
        <p:sp>
          <p:nvSpPr>
            <p:cNvPr id="2063"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2064"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a:solidFill>
                  <a:srgbClr val="9999CC"/>
                </a:solidFill>
              </a:endParaRPr>
            </a:p>
          </p:txBody>
        </p:sp>
        <p:sp>
          <p:nvSpPr>
            <p:cNvPr id="2065"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a:solidFill>
                  <a:srgbClr val="9999CC"/>
                </a:solidFill>
              </a:endParaRPr>
            </a:p>
          </p:txBody>
        </p:sp>
      </p:grpSp>
      <p:sp>
        <p:nvSpPr>
          <p:cNvPr id="2053"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4"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88"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Arial" charset="0"/>
              </a:defRPr>
            </a:lvl1pPr>
          </a:lstStyle>
          <a:p>
            <a:pPr fontAlgn="base">
              <a:spcBef>
                <a:spcPct val="0"/>
              </a:spcBef>
              <a:spcAft>
                <a:spcPct val="0"/>
              </a:spcAft>
              <a:defRPr/>
            </a:pPr>
            <a:endParaRPr lang="en-US">
              <a:solidFill>
                <a:srgbClr val="F8F8F8"/>
              </a:solidFill>
            </a:endParaRPr>
          </a:p>
        </p:txBody>
      </p:sp>
      <p:pic>
        <p:nvPicPr>
          <p:cNvPr id="2056" name="Picture 17" descr="Glendon colored logo"/>
          <p:cNvPicPr>
            <a:picLocks noChangeAspect="1" noChangeArrowheads="1"/>
          </p:cNvPicPr>
          <p:nvPr/>
        </p:nvPicPr>
        <p:blipFill>
          <a:blip r:embed="rId16" cstate="print"/>
          <a:srcRect/>
          <a:stretch>
            <a:fillRect/>
          </a:stretch>
        </p:blipFill>
        <p:spPr bwMode="auto">
          <a:xfrm>
            <a:off x="0" y="0"/>
            <a:ext cx="693738" cy="838200"/>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4282" r:id="rId1"/>
    <p:sldLayoutId id="2147484283" r:id="rId2"/>
    <p:sldLayoutId id="2147484284" r:id="rId3"/>
    <p:sldLayoutId id="2147484285" r:id="rId4"/>
    <p:sldLayoutId id="2147484286" r:id="rId5"/>
    <p:sldLayoutId id="2147484287" r:id="rId6"/>
    <p:sldLayoutId id="2147484288" r:id="rId7"/>
    <p:sldLayoutId id="2147484289" r:id="rId8"/>
    <p:sldLayoutId id="2147484290" r:id="rId9"/>
    <p:sldLayoutId id="2147484291" r:id="rId10"/>
    <p:sldLayoutId id="2147484292" r:id="rId11"/>
    <p:sldLayoutId id="2147484293" r:id="rId12"/>
    <p:sldLayoutId id="2147484294" r:id="rId13"/>
    <p:sldLayoutId id="2147484295" r:id="rId14"/>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b="0">
                <a:latin typeface="Arial" charset="0"/>
              </a:defRPr>
            </a:lvl1pPr>
          </a:lstStyle>
          <a:p>
            <a:pPr fontAlgn="base">
              <a:spcBef>
                <a:spcPct val="0"/>
              </a:spcBef>
              <a:spcAft>
                <a:spcPct val="0"/>
              </a:spcAft>
              <a:defRPr/>
            </a:pPr>
            <a:endParaRPr lang="en-US">
              <a:solidFill>
                <a:srgbClr val="F8F8F8"/>
              </a:solidFill>
            </a:endParaRPr>
          </a:p>
        </p:txBody>
      </p:sp>
      <p:sp>
        <p:nvSpPr>
          <p:cNvPr id="3075"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Arial Black" pitchFamily="34" charset="0"/>
              </a:defRPr>
            </a:lvl1pPr>
          </a:lstStyle>
          <a:p>
            <a:pPr fontAlgn="base">
              <a:spcBef>
                <a:spcPct val="0"/>
              </a:spcBef>
              <a:spcAft>
                <a:spcPct val="0"/>
              </a:spcAft>
              <a:defRPr/>
            </a:pPr>
            <a:fld id="{7D40C26F-7A01-4BEF-A256-14D900974121}" type="slidenum">
              <a:rPr lang="en-US">
                <a:solidFill>
                  <a:srgbClr val="F8F8F8"/>
                </a:solidFill>
              </a:rPr>
              <a:pPr fontAlgn="base">
                <a:spcBef>
                  <a:spcPct val="0"/>
                </a:spcBef>
                <a:spcAft>
                  <a:spcPct val="0"/>
                </a:spcAft>
                <a:defRPr/>
              </a:pPr>
              <a:t>‹#›</a:t>
            </a:fld>
            <a:endParaRPr lang="en-US">
              <a:solidFill>
                <a:srgbClr val="F8F8F8"/>
              </a:solidFill>
            </a:endParaRPr>
          </a:p>
        </p:txBody>
      </p:sp>
      <p:grpSp>
        <p:nvGrpSpPr>
          <p:cNvPr id="2" name="Group 4"/>
          <p:cNvGrpSpPr>
            <a:grpSpLocks/>
          </p:cNvGrpSpPr>
          <p:nvPr/>
        </p:nvGrpSpPr>
        <p:grpSpPr bwMode="auto">
          <a:xfrm>
            <a:off x="0" y="0"/>
            <a:ext cx="9144000" cy="546100"/>
            <a:chOff x="0" y="0"/>
            <a:chExt cx="5760" cy="344"/>
          </a:xfrm>
        </p:grpSpPr>
        <p:sp>
          <p:nvSpPr>
            <p:cNvPr id="2057"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p:spPr>
          <p:txBody>
            <a:bodyPr wrap="none" anchor="ctr"/>
            <a:lstStyle/>
            <a:p>
              <a:pPr algn="ctr" fontAlgn="base">
                <a:spcBef>
                  <a:spcPct val="0"/>
                </a:spcBef>
                <a:spcAft>
                  <a:spcPct val="0"/>
                </a:spcAft>
                <a:defRPr/>
              </a:pPr>
              <a:endParaRPr lang="en-US" sz="2400">
                <a:solidFill>
                  <a:srgbClr val="F8F8F8"/>
                </a:solidFill>
                <a:latin typeface="Times New Roman" pitchFamily="18" charset="0"/>
              </a:endParaRPr>
            </a:p>
          </p:txBody>
        </p:sp>
        <p:sp>
          <p:nvSpPr>
            <p:cNvPr id="2058"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2059"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a:solidFill>
                  <a:srgbClr val="666699"/>
                </a:solidFill>
              </a:endParaRPr>
            </a:p>
          </p:txBody>
        </p:sp>
        <p:sp>
          <p:nvSpPr>
            <p:cNvPr id="2060"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a:solidFill>
                  <a:srgbClr val="666699"/>
                </a:solidFill>
              </a:endParaRPr>
            </a:p>
          </p:txBody>
        </p:sp>
        <p:sp>
          <p:nvSpPr>
            <p:cNvPr id="2061"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a:solidFill>
                  <a:srgbClr val="9999CC"/>
                </a:solidFill>
              </a:endParaRPr>
            </a:p>
          </p:txBody>
        </p:sp>
        <p:sp>
          <p:nvSpPr>
            <p:cNvPr id="2062"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a:solidFill>
                  <a:srgbClr val="666699"/>
                </a:solidFill>
              </a:endParaRPr>
            </a:p>
          </p:txBody>
        </p:sp>
        <p:sp>
          <p:nvSpPr>
            <p:cNvPr id="2063"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2064"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a:solidFill>
                  <a:srgbClr val="9999CC"/>
                </a:solidFill>
              </a:endParaRPr>
            </a:p>
          </p:txBody>
        </p:sp>
        <p:sp>
          <p:nvSpPr>
            <p:cNvPr id="2065"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a:solidFill>
                  <a:srgbClr val="9999CC"/>
                </a:solidFill>
              </a:endParaRPr>
            </a:p>
          </p:txBody>
        </p:sp>
      </p:grpSp>
      <p:sp>
        <p:nvSpPr>
          <p:cNvPr id="2053"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4"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88"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Arial" charset="0"/>
              </a:defRPr>
            </a:lvl1pPr>
          </a:lstStyle>
          <a:p>
            <a:pPr fontAlgn="base">
              <a:spcBef>
                <a:spcPct val="0"/>
              </a:spcBef>
              <a:spcAft>
                <a:spcPct val="0"/>
              </a:spcAft>
              <a:defRPr/>
            </a:pPr>
            <a:endParaRPr lang="en-US">
              <a:solidFill>
                <a:srgbClr val="F8F8F8"/>
              </a:solidFill>
            </a:endParaRPr>
          </a:p>
        </p:txBody>
      </p:sp>
      <p:pic>
        <p:nvPicPr>
          <p:cNvPr id="2056" name="Picture 17" descr="Glendon colored logo"/>
          <p:cNvPicPr>
            <a:picLocks noChangeAspect="1" noChangeArrowheads="1"/>
          </p:cNvPicPr>
          <p:nvPr/>
        </p:nvPicPr>
        <p:blipFill>
          <a:blip r:embed="rId16" cstate="print"/>
          <a:srcRect/>
          <a:stretch>
            <a:fillRect/>
          </a:stretch>
        </p:blipFill>
        <p:spPr bwMode="auto">
          <a:xfrm>
            <a:off x="0" y="0"/>
            <a:ext cx="693738" cy="838200"/>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4297" r:id="rId1"/>
    <p:sldLayoutId id="2147484298" r:id="rId2"/>
    <p:sldLayoutId id="2147484299" r:id="rId3"/>
    <p:sldLayoutId id="2147484300" r:id="rId4"/>
    <p:sldLayoutId id="2147484301" r:id="rId5"/>
    <p:sldLayoutId id="2147484302" r:id="rId6"/>
    <p:sldLayoutId id="2147484303" r:id="rId7"/>
    <p:sldLayoutId id="2147484304" r:id="rId8"/>
    <p:sldLayoutId id="2147484305" r:id="rId9"/>
    <p:sldLayoutId id="2147484306" r:id="rId10"/>
    <p:sldLayoutId id="2147484307" r:id="rId11"/>
    <p:sldLayoutId id="2147484308" r:id="rId12"/>
    <p:sldLayoutId id="2147484309" r:id="rId13"/>
    <p:sldLayoutId id="2147484310" r:id="rId14"/>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b="0">
                <a:latin typeface="Arial" charset="0"/>
              </a:defRPr>
            </a:lvl1pPr>
          </a:lstStyle>
          <a:p>
            <a:pPr fontAlgn="base">
              <a:spcBef>
                <a:spcPct val="0"/>
              </a:spcBef>
              <a:spcAft>
                <a:spcPct val="0"/>
              </a:spcAft>
              <a:defRPr/>
            </a:pPr>
            <a:endParaRPr lang="en-US">
              <a:solidFill>
                <a:srgbClr val="F8F8F8"/>
              </a:solidFill>
            </a:endParaRPr>
          </a:p>
        </p:txBody>
      </p:sp>
      <p:sp>
        <p:nvSpPr>
          <p:cNvPr id="3075"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Arial Black" pitchFamily="34" charset="0"/>
              </a:defRPr>
            </a:lvl1pPr>
          </a:lstStyle>
          <a:p>
            <a:pPr fontAlgn="base">
              <a:spcBef>
                <a:spcPct val="0"/>
              </a:spcBef>
              <a:spcAft>
                <a:spcPct val="0"/>
              </a:spcAft>
              <a:defRPr/>
            </a:pPr>
            <a:fld id="{7D40C26F-7A01-4BEF-A256-14D900974121}" type="slidenum">
              <a:rPr lang="en-US">
                <a:solidFill>
                  <a:srgbClr val="F8F8F8"/>
                </a:solidFill>
              </a:rPr>
              <a:pPr fontAlgn="base">
                <a:spcBef>
                  <a:spcPct val="0"/>
                </a:spcBef>
                <a:spcAft>
                  <a:spcPct val="0"/>
                </a:spcAft>
                <a:defRPr/>
              </a:pPr>
              <a:t>‹#›</a:t>
            </a:fld>
            <a:endParaRPr lang="en-US">
              <a:solidFill>
                <a:srgbClr val="F8F8F8"/>
              </a:solidFill>
            </a:endParaRPr>
          </a:p>
        </p:txBody>
      </p:sp>
      <p:grpSp>
        <p:nvGrpSpPr>
          <p:cNvPr id="2" name="Group 4"/>
          <p:cNvGrpSpPr>
            <a:grpSpLocks/>
          </p:cNvGrpSpPr>
          <p:nvPr/>
        </p:nvGrpSpPr>
        <p:grpSpPr bwMode="auto">
          <a:xfrm>
            <a:off x="0" y="0"/>
            <a:ext cx="9144000" cy="546100"/>
            <a:chOff x="0" y="0"/>
            <a:chExt cx="5760" cy="344"/>
          </a:xfrm>
        </p:grpSpPr>
        <p:sp>
          <p:nvSpPr>
            <p:cNvPr id="2057"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p:spPr>
          <p:txBody>
            <a:bodyPr wrap="none" anchor="ctr"/>
            <a:lstStyle/>
            <a:p>
              <a:pPr algn="ctr" fontAlgn="base">
                <a:spcBef>
                  <a:spcPct val="0"/>
                </a:spcBef>
                <a:spcAft>
                  <a:spcPct val="0"/>
                </a:spcAft>
                <a:defRPr/>
              </a:pPr>
              <a:endParaRPr lang="en-US" sz="2400">
                <a:solidFill>
                  <a:srgbClr val="F8F8F8"/>
                </a:solidFill>
                <a:latin typeface="Times New Roman" pitchFamily="18" charset="0"/>
              </a:endParaRPr>
            </a:p>
          </p:txBody>
        </p:sp>
        <p:sp>
          <p:nvSpPr>
            <p:cNvPr id="2058"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2059"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a:solidFill>
                  <a:srgbClr val="666699"/>
                </a:solidFill>
              </a:endParaRPr>
            </a:p>
          </p:txBody>
        </p:sp>
        <p:sp>
          <p:nvSpPr>
            <p:cNvPr id="2060"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a:solidFill>
                  <a:srgbClr val="666699"/>
                </a:solidFill>
              </a:endParaRPr>
            </a:p>
          </p:txBody>
        </p:sp>
        <p:sp>
          <p:nvSpPr>
            <p:cNvPr id="2061"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a:solidFill>
                  <a:srgbClr val="9999CC"/>
                </a:solidFill>
              </a:endParaRPr>
            </a:p>
          </p:txBody>
        </p:sp>
        <p:sp>
          <p:nvSpPr>
            <p:cNvPr id="2062"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a:solidFill>
                  <a:srgbClr val="666699"/>
                </a:solidFill>
              </a:endParaRPr>
            </a:p>
          </p:txBody>
        </p:sp>
        <p:sp>
          <p:nvSpPr>
            <p:cNvPr id="2063"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2064"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a:solidFill>
                  <a:srgbClr val="9999CC"/>
                </a:solidFill>
              </a:endParaRPr>
            </a:p>
          </p:txBody>
        </p:sp>
        <p:sp>
          <p:nvSpPr>
            <p:cNvPr id="2065"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a:solidFill>
                  <a:srgbClr val="9999CC"/>
                </a:solidFill>
              </a:endParaRPr>
            </a:p>
          </p:txBody>
        </p:sp>
      </p:grpSp>
      <p:sp>
        <p:nvSpPr>
          <p:cNvPr id="2053"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4"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88"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Arial" charset="0"/>
              </a:defRPr>
            </a:lvl1pPr>
          </a:lstStyle>
          <a:p>
            <a:pPr fontAlgn="base">
              <a:spcBef>
                <a:spcPct val="0"/>
              </a:spcBef>
              <a:spcAft>
                <a:spcPct val="0"/>
              </a:spcAft>
              <a:defRPr/>
            </a:pPr>
            <a:endParaRPr lang="en-US">
              <a:solidFill>
                <a:srgbClr val="F8F8F8"/>
              </a:solidFill>
            </a:endParaRPr>
          </a:p>
        </p:txBody>
      </p:sp>
      <p:pic>
        <p:nvPicPr>
          <p:cNvPr id="2056" name="Picture 17" descr="Glendon colored logo"/>
          <p:cNvPicPr>
            <a:picLocks noChangeAspect="1" noChangeArrowheads="1"/>
          </p:cNvPicPr>
          <p:nvPr/>
        </p:nvPicPr>
        <p:blipFill>
          <a:blip r:embed="rId16" cstate="print"/>
          <a:srcRect/>
          <a:stretch>
            <a:fillRect/>
          </a:stretch>
        </p:blipFill>
        <p:spPr bwMode="auto">
          <a:xfrm>
            <a:off x="0" y="0"/>
            <a:ext cx="693738" cy="838200"/>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4312" r:id="rId1"/>
    <p:sldLayoutId id="2147484313" r:id="rId2"/>
    <p:sldLayoutId id="2147484314" r:id="rId3"/>
    <p:sldLayoutId id="2147484315" r:id="rId4"/>
    <p:sldLayoutId id="2147484316" r:id="rId5"/>
    <p:sldLayoutId id="2147484317" r:id="rId6"/>
    <p:sldLayoutId id="2147484318" r:id="rId7"/>
    <p:sldLayoutId id="2147484319" r:id="rId8"/>
    <p:sldLayoutId id="2147484320" r:id="rId9"/>
    <p:sldLayoutId id="2147484321" r:id="rId10"/>
    <p:sldLayoutId id="2147484322" r:id="rId11"/>
    <p:sldLayoutId id="2147484323" r:id="rId12"/>
    <p:sldLayoutId id="2147484324" r:id="rId13"/>
    <p:sldLayoutId id="2147484325" r:id="rId14"/>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b="0">
                <a:latin typeface="Arial" charset="0"/>
              </a:defRPr>
            </a:lvl1pPr>
          </a:lstStyle>
          <a:p>
            <a:pPr fontAlgn="base">
              <a:spcBef>
                <a:spcPct val="0"/>
              </a:spcBef>
              <a:spcAft>
                <a:spcPct val="0"/>
              </a:spcAft>
              <a:defRPr/>
            </a:pPr>
            <a:endParaRPr lang="en-US">
              <a:solidFill>
                <a:srgbClr val="F8F8F8"/>
              </a:solidFill>
            </a:endParaRPr>
          </a:p>
        </p:txBody>
      </p:sp>
      <p:sp>
        <p:nvSpPr>
          <p:cNvPr id="3075"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Arial Black" pitchFamily="34" charset="0"/>
              </a:defRPr>
            </a:lvl1pPr>
          </a:lstStyle>
          <a:p>
            <a:pPr fontAlgn="base">
              <a:spcBef>
                <a:spcPct val="0"/>
              </a:spcBef>
              <a:spcAft>
                <a:spcPct val="0"/>
              </a:spcAft>
              <a:defRPr/>
            </a:pPr>
            <a:fld id="{7D40C26F-7A01-4BEF-A256-14D900974121}" type="slidenum">
              <a:rPr lang="en-US">
                <a:solidFill>
                  <a:srgbClr val="F8F8F8"/>
                </a:solidFill>
              </a:rPr>
              <a:pPr fontAlgn="base">
                <a:spcBef>
                  <a:spcPct val="0"/>
                </a:spcBef>
                <a:spcAft>
                  <a:spcPct val="0"/>
                </a:spcAft>
                <a:defRPr/>
              </a:pPr>
              <a:t>‹#›</a:t>
            </a:fld>
            <a:endParaRPr lang="en-US">
              <a:solidFill>
                <a:srgbClr val="F8F8F8"/>
              </a:solidFill>
            </a:endParaRPr>
          </a:p>
        </p:txBody>
      </p:sp>
      <p:grpSp>
        <p:nvGrpSpPr>
          <p:cNvPr id="2" name="Group 4"/>
          <p:cNvGrpSpPr>
            <a:grpSpLocks/>
          </p:cNvGrpSpPr>
          <p:nvPr/>
        </p:nvGrpSpPr>
        <p:grpSpPr bwMode="auto">
          <a:xfrm>
            <a:off x="0" y="0"/>
            <a:ext cx="9144000" cy="546100"/>
            <a:chOff x="0" y="0"/>
            <a:chExt cx="5760" cy="344"/>
          </a:xfrm>
        </p:grpSpPr>
        <p:sp>
          <p:nvSpPr>
            <p:cNvPr id="2057"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p:spPr>
          <p:txBody>
            <a:bodyPr wrap="none" anchor="ctr"/>
            <a:lstStyle/>
            <a:p>
              <a:pPr algn="ctr" fontAlgn="base">
                <a:spcBef>
                  <a:spcPct val="0"/>
                </a:spcBef>
                <a:spcAft>
                  <a:spcPct val="0"/>
                </a:spcAft>
                <a:defRPr/>
              </a:pPr>
              <a:endParaRPr lang="en-US" sz="2400">
                <a:solidFill>
                  <a:srgbClr val="F8F8F8"/>
                </a:solidFill>
                <a:latin typeface="Times New Roman" pitchFamily="18" charset="0"/>
              </a:endParaRPr>
            </a:p>
          </p:txBody>
        </p:sp>
        <p:sp>
          <p:nvSpPr>
            <p:cNvPr id="2058"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2059"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a:solidFill>
                  <a:srgbClr val="666699"/>
                </a:solidFill>
              </a:endParaRPr>
            </a:p>
          </p:txBody>
        </p:sp>
        <p:sp>
          <p:nvSpPr>
            <p:cNvPr id="2060"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a:solidFill>
                  <a:srgbClr val="666699"/>
                </a:solidFill>
              </a:endParaRPr>
            </a:p>
          </p:txBody>
        </p:sp>
        <p:sp>
          <p:nvSpPr>
            <p:cNvPr id="2061"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a:solidFill>
                  <a:srgbClr val="9999CC"/>
                </a:solidFill>
              </a:endParaRPr>
            </a:p>
          </p:txBody>
        </p:sp>
        <p:sp>
          <p:nvSpPr>
            <p:cNvPr id="2062"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a:solidFill>
                  <a:srgbClr val="666699"/>
                </a:solidFill>
              </a:endParaRPr>
            </a:p>
          </p:txBody>
        </p:sp>
        <p:sp>
          <p:nvSpPr>
            <p:cNvPr id="2063"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2064"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a:solidFill>
                  <a:srgbClr val="9999CC"/>
                </a:solidFill>
              </a:endParaRPr>
            </a:p>
          </p:txBody>
        </p:sp>
        <p:sp>
          <p:nvSpPr>
            <p:cNvPr id="2065"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a:solidFill>
                  <a:srgbClr val="9999CC"/>
                </a:solidFill>
              </a:endParaRPr>
            </a:p>
          </p:txBody>
        </p:sp>
      </p:grpSp>
      <p:sp>
        <p:nvSpPr>
          <p:cNvPr id="2053"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4"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88"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Arial" charset="0"/>
              </a:defRPr>
            </a:lvl1pPr>
          </a:lstStyle>
          <a:p>
            <a:pPr fontAlgn="base">
              <a:spcBef>
                <a:spcPct val="0"/>
              </a:spcBef>
              <a:spcAft>
                <a:spcPct val="0"/>
              </a:spcAft>
              <a:defRPr/>
            </a:pPr>
            <a:endParaRPr lang="en-US">
              <a:solidFill>
                <a:srgbClr val="F8F8F8"/>
              </a:solidFill>
            </a:endParaRPr>
          </a:p>
        </p:txBody>
      </p:sp>
      <p:pic>
        <p:nvPicPr>
          <p:cNvPr id="2056" name="Picture 17" descr="Glendon colored logo"/>
          <p:cNvPicPr>
            <a:picLocks noChangeAspect="1" noChangeArrowheads="1"/>
          </p:cNvPicPr>
          <p:nvPr/>
        </p:nvPicPr>
        <p:blipFill>
          <a:blip r:embed="rId16" cstate="print"/>
          <a:srcRect/>
          <a:stretch>
            <a:fillRect/>
          </a:stretch>
        </p:blipFill>
        <p:spPr bwMode="auto">
          <a:xfrm>
            <a:off x="0" y="0"/>
            <a:ext cx="693738" cy="838200"/>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4327" r:id="rId1"/>
    <p:sldLayoutId id="2147484328" r:id="rId2"/>
    <p:sldLayoutId id="2147484329" r:id="rId3"/>
    <p:sldLayoutId id="2147484330" r:id="rId4"/>
    <p:sldLayoutId id="2147484331" r:id="rId5"/>
    <p:sldLayoutId id="2147484332" r:id="rId6"/>
    <p:sldLayoutId id="2147484333" r:id="rId7"/>
    <p:sldLayoutId id="2147484334" r:id="rId8"/>
    <p:sldLayoutId id="2147484335" r:id="rId9"/>
    <p:sldLayoutId id="2147484336" r:id="rId10"/>
    <p:sldLayoutId id="2147484337" r:id="rId11"/>
    <p:sldLayoutId id="2147484338" r:id="rId12"/>
    <p:sldLayoutId id="2147484339" r:id="rId13"/>
    <p:sldLayoutId id="2147484340" r:id="rId14"/>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b="0">
                <a:latin typeface="Arial" charset="0"/>
              </a:defRPr>
            </a:lvl1pPr>
          </a:lstStyle>
          <a:p>
            <a:pPr fontAlgn="base">
              <a:spcBef>
                <a:spcPct val="0"/>
              </a:spcBef>
              <a:spcAft>
                <a:spcPct val="0"/>
              </a:spcAft>
              <a:defRPr/>
            </a:pPr>
            <a:endParaRPr lang="en-US">
              <a:solidFill>
                <a:srgbClr val="F8F8F8"/>
              </a:solidFill>
            </a:endParaRPr>
          </a:p>
        </p:txBody>
      </p:sp>
      <p:sp>
        <p:nvSpPr>
          <p:cNvPr id="3075"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Arial Black" pitchFamily="34" charset="0"/>
              </a:defRPr>
            </a:lvl1pPr>
          </a:lstStyle>
          <a:p>
            <a:pPr fontAlgn="base">
              <a:spcBef>
                <a:spcPct val="0"/>
              </a:spcBef>
              <a:spcAft>
                <a:spcPct val="0"/>
              </a:spcAft>
              <a:defRPr/>
            </a:pPr>
            <a:fld id="{7D40C26F-7A01-4BEF-A256-14D900974121}" type="slidenum">
              <a:rPr lang="en-US">
                <a:solidFill>
                  <a:srgbClr val="F8F8F8"/>
                </a:solidFill>
              </a:rPr>
              <a:pPr fontAlgn="base">
                <a:spcBef>
                  <a:spcPct val="0"/>
                </a:spcBef>
                <a:spcAft>
                  <a:spcPct val="0"/>
                </a:spcAft>
                <a:defRPr/>
              </a:pPr>
              <a:t>‹#›</a:t>
            </a:fld>
            <a:endParaRPr lang="en-US">
              <a:solidFill>
                <a:srgbClr val="F8F8F8"/>
              </a:solidFill>
            </a:endParaRPr>
          </a:p>
        </p:txBody>
      </p:sp>
      <p:grpSp>
        <p:nvGrpSpPr>
          <p:cNvPr id="2" name="Group 4"/>
          <p:cNvGrpSpPr>
            <a:grpSpLocks/>
          </p:cNvGrpSpPr>
          <p:nvPr/>
        </p:nvGrpSpPr>
        <p:grpSpPr bwMode="auto">
          <a:xfrm>
            <a:off x="0" y="0"/>
            <a:ext cx="9144000" cy="546100"/>
            <a:chOff x="0" y="0"/>
            <a:chExt cx="5760" cy="344"/>
          </a:xfrm>
        </p:grpSpPr>
        <p:sp>
          <p:nvSpPr>
            <p:cNvPr id="2057"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p:spPr>
          <p:txBody>
            <a:bodyPr wrap="none" anchor="ctr"/>
            <a:lstStyle/>
            <a:p>
              <a:pPr algn="ctr" fontAlgn="base">
                <a:spcBef>
                  <a:spcPct val="0"/>
                </a:spcBef>
                <a:spcAft>
                  <a:spcPct val="0"/>
                </a:spcAft>
                <a:defRPr/>
              </a:pPr>
              <a:endParaRPr lang="en-US" sz="2400">
                <a:solidFill>
                  <a:srgbClr val="F8F8F8"/>
                </a:solidFill>
                <a:latin typeface="Times New Roman" pitchFamily="18" charset="0"/>
              </a:endParaRPr>
            </a:p>
          </p:txBody>
        </p:sp>
        <p:sp>
          <p:nvSpPr>
            <p:cNvPr id="2058"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2059"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a:solidFill>
                  <a:srgbClr val="666699"/>
                </a:solidFill>
              </a:endParaRPr>
            </a:p>
          </p:txBody>
        </p:sp>
        <p:sp>
          <p:nvSpPr>
            <p:cNvPr id="2060"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a:solidFill>
                  <a:srgbClr val="666699"/>
                </a:solidFill>
              </a:endParaRPr>
            </a:p>
          </p:txBody>
        </p:sp>
        <p:sp>
          <p:nvSpPr>
            <p:cNvPr id="2061"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a:solidFill>
                  <a:srgbClr val="9999CC"/>
                </a:solidFill>
              </a:endParaRPr>
            </a:p>
          </p:txBody>
        </p:sp>
        <p:sp>
          <p:nvSpPr>
            <p:cNvPr id="2062"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a:solidFill>
                  <a:srgbClr val="666699"/>
                </a:solidFill>
              </a:endParaRPr>
            </a:p>
          </p:txBody>
        </p:sp>
        <p:sp>
          <p:nvSpPr>
            <p:cNvPr id="2063"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2064"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a:solidFill>
                  <a:srgbClr val="9999CC"/>
                </a:solidFill>
              </a:endParaRPr>
            </a:p>
          </p:txBody>
        </p:sp>
        <p:sp>
          <p:nvSpPr>
            <p:cNvPr id="2065"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a:solidFill>
                  <a:srgbClr val="9999CC"/>
                </a:solidFill>
              </a:endParaRPr>
            </a:p>
          </p:txBody>
        </p:sp>
      </p:grpSp>
      <p:sp>
        <p:nvSpPr>
          <p:cNvPr id="2053"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4"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88"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Arial" charset="0"/>
              </a:defRPr>
            </a:lvl1pPr>
          </a:lstStyle>
          <a:p>
            <a:pPr fontAlgn="base">
              <a:spcBef>
                <a:spcPct val="0"/>
              </a:spcBef>
              <a:spcAft>
                <a:spcPct val="0"/>
              </a:spcAft>
              <a:defRPr/>
            </a:pPr>
            <a:endParaRPr lang="en-US">
              <a:solidFill>
                <a:srgbClr val="F8F8F8"/>
              </a:solidFill>
            </a:endParaRPr>
          </a:p>
        </p:txBody>
      </p:sp>
      <p:pic>
        <p:nvPicPr>
          <p:cNvPr id="2056" name="Picture 17" descr="Glendon colored logo"/>
          <p:cNvPicPr>
            <a:picLocks noChangeAspect="1" noChangeArrowheads="1"/>
          </p:cNvPicPr>
          <p:nvPr/>
        </p:nvPicPr>
        <p:blipFill>
          <a:blip r:embed="rId16" cstate="print"/>
          <a:srcRect/>
          <a:stretch>
            <a:fillRect/>
          </a:stretch>
        </p:blipFill>
        <p:spPr bwMode="auto">
          <a:xfrm>
            <a:off x="0" y="0"/>
            <a:ext cx="693738" cy="838200"/>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4342" r:id="rId1"/>
    <p:sldLayoutId id="2147484343" r:id="rId2"/>
    <p:sldLayoutId id="2147484344" r:id="rId3"/>
    <p:sldLayoutId id="2147484345" r:id="rId4"/>
    <p:sldLayoutId id="2147484346" r:id="rId5"/>
    <p:sldLayoutId id="2147484347" r:id="rId6"/>
    <p:sldLayoutId id="2147484348" r:id="rId7"/>
    <p:sldLayoutId id="2147484349" r:id="rId8"/>
    <p:sldLayoutId id="2147484350" r:id="rId9"/>
    <p:sldLayoutId id="2147484351" r:id="rId10"/>
    <p:sldLayoutId id="2147484352" r:id="rId11"/>
    <p:sldLayoutId id="2147484353" r:id="rId12"/>
    <p:sldLayoutId id="2147484354" r:id="rId13"/>
    <p:sldLayoutId id="2147484355" r:id="rId14"/>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b="0">
                <a:solidFill>
                  <a:srgbClr val="F8F8F8"/>
                </a:solidFill>
                <a:latin typeface="Arial" charset="0"/>
              </a:defRPr>
            </a:lvl1pPr>
          </a:lstStyle>
          <a:p>
            <a:pPr fontAlgn="base">
              <a:spcBef>
                <a:spcPct val="0"/>
              </a:spcBef>
              <a:spcAft>
                <a:spcPct val="0"/>
              </a:spcAft>
              <a:defRPr/>
            </a:pPr>
            <a:endParaRPr lang="en-US"/>
          </a:p>
        </p:txBody>
      </p:sp>
      <p:sp>
        <p:nvSpPr>
          <p:cNvPr id="3075"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rgbClr val="F8F8F8"/>
                </a:solidFill>
                <a:latin typeface="Arial Black" pitchFamily="34" charset="0"/>
              </a:defRPr>
            </a:lvl1pPr>
          </a:lstStyle>
          <a:p>
            <a:pPr fontAlgn="base">
              <a:spcBef>
                <a:spcPct val="0"/>
              </a:spcBef>
              <a:spcAft>
                <a:spcPct val="0"/>
              </a:spcAft>
              <a:defRPr/>
            </a:pPr>
            <a:fld id="{623FAA94-2D81-40F0-99C9-5D9F29D1CF2A}" type="slidenum">
              <a:rPr lang="en-US"/>
              <a:pPr fontAlgn="base">
                <a:spcBef>
                  <a:spcPct val="0"/>
                </a:spcBef>
                <a:spcAft>
                  <a:spcPct val="0"/>
                </a:spcAft>
                <a:defRPr/>
              </a:pPr>
              <a:t>‹#›</a:t>
            </a:fld>
            <a:endParaRPr lang="en-US"/>
          </a:p>
        </p:txBody>
      </p:sp>
      <p:grpSp>
        <p:nvGrpSpPr>
          <p:cNvPr id="2" name="Group 4"/>
          <p:cNvGrpSpPr>
            <a:grpSpLocks/>
          </p:cNvGrpSpPr>
          <p:nvPr/>
        </p:nvGrpSpPr>
        <p:grpSpPr bwMode="auto">
          <a:xfrm>
            <a:off x="0" y="0"/>
            <a:ext cx="9144000" cy="546100"/>
            <a:chOff x="0" y="0"/>
            <a:chExt cx="5760" cy="344"/>
          </a:xfrm>
        </p:grpSpPr>
        <p:sp>
          <p:nvSpPr>
            <p:cNvPr id="11273"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p:spPr>
          <p:txBody>
            <a:bodyPr wrap="none" anchor="ctr"/>
            <a:lstStyle/>
            <a:p>
              <a:pPr algn="ctr" fontAlgn="base">
                <a:spcBef>
                  <a:spcPct val="0"/>
                </a:spcBef>
                <a:spcAft>
                  <a:spcPct val="0"/>
                </a:spcAft>
                <a:defRPr/>
              </a:pPr>
              <a:endParaRPr lang="en-US" sz="2400">
                <a:solidFill>
                  <a:srgbClr val="F8F8F8"/>
                </a:solidFill>
                <a:latin typeface="Times New Roman" pitchFamily="18" charset="0"/>
              </a:endParaRPr>
            </a:p>
          </p:txBody>
        </p:sp>
        <p:sp>
          <p:nvSpPr>
            <p:cNvPr id="11274"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1275"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a:solidFill>
                  <a:srgbClr val="666699"/>
                </a:solidFill>
              </a:endParaRPr>
            </a:p>
          </p:txBody>
        </p:sp>
        <p:sp>
          <p:nvSpPr>
            <p:cNvPr id="11276"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a:solidFill>
                  <a:srgbClr val="666699"/>
                </a:solidFill>
              </a:endParaRPr>
            </a:p>
          </p:txBody>
        </p:sp>
        <p:sp>
          <p:nvSpPr>
            <p:cNvPr id="11277"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a:solidFill>
                  <a:srgbClr val="9999CC"/>
                </a:solidFill>
              </a:endParaRPr>
            </a:p>
          </p:txBody>
        </p:sp>
        <p:sp>
          <p:nvSpPr>
            <p:cNvPr id="11278"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a:solidFill>
                  <a:srgbClr val="666699"/>
                </a:solidFill>
              </a:endParaRPr>
            </a:p>
          </p:txBody>
        </p:sp>
        <p:sp>
          <p:nvSpPr>
            <p:cNvPr id="11279"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1280"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a:solidFill>
                  <a:srgbClr val="9999CC"/>
                </a:solidFill>
              </a:endParaRPr>
            </a:p>
          </p:txBody>
        </p:sp>
        <p:sp>
          <p:nvSpPr>
            <p:cNvPr id="11281"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a:solidFill>
                  <a:srgbClr val="9999CC"/>
                </a:solidFill>
              </a:endParaRPr>
            </a:p>
          </p:txBody>
        </p:sp>
      </p:grpSp>
      <p:sp>
        <p:nvSpPr>
          <p:cNvPr id="11269"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70"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88"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solidFill>
                  <a:srgbClr val="F8F8F8"/>
                </a:solidFill>
                <a:latin typeface="Arial" charset="0"/>
              </a:defRPr>
            </a:lvl1pPr>
          </a:lstStyle>
          <a:p>
            <a:pPr fontAlgn="base">
              <a:spcBef>
                <a:spcPct val="0"/>
              </a:spcBef>
              <a:spcAft>
                <a:spcPct val="0"/>
              </a:spcAft>
              <a:defRPr/>
            </a:pPr>
            <a:endParaRPr lang="en-US"/>
          </a:p>
        </p:txBody>
      </p:sp>
      <p:pic>
        <p:nvPicPr>
          <p:cNvPr id="11272" name="Picture 17" descr="Glendon colored logo"/>
          <p:cNvPicPr>
            <a:picLocks noChangeAspect="1" noChangeArrowheads="1"/>
          </p:cNvPicPr>
          <p:nvPr/>
        </p:nvPicPr>
        <p:blipFill>
          <a:blip r:embed="rId16" cstate="print"/>
          <a:srcRect/>
          <a:stretch>
            <a:fillRect/>
          </a:stretch>
        </p:blipFill>
        <p:spPr bwMode="auto">
          <a:xfrm>
            <a:off x="0" y="0"/>
            <a:ext cx="693738" cy="838200"/>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4357" r:id="rId1"/>
    <p:sldLayoutId id="2147484358" r:id="rId2"/>
    <p:sldLayoutId id="2147484359" r:id="rId3"/>
    <p:sldLayoutId id="2147484360" r:id="rId4"/>
    <p:sldLayoutId id="2147484361" r:id="rId5"/>
    <p:sldLayoutId id="2147484362" r:id="rId6"/>
    <p:sldLayoutId id="2147484363" r:id="rId7"/>
    <p:sldLayoutId id="2147484364" r:id="rId8"/>
    <p:sldLayoutId id="2147484365" r:id="rId9"/>
    <p:sldLayoutId id="2147484366" r:id="rId10"/>
    <p:sldLayoutId id="2147484367" r:id="rId11"/>
    <p:sldLayoutId id="2147484368" r:id="rId12"/>
    <p:sldLayoutId id="2147484369" r:id="rId13"/>
    <p:sldLayoutId id="2147484370" r:id="rId14"/>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b="0">
                <a:solidFill>
                  <a:srgbClr val="F8F8F8"/>
                </a:solidFill>
                <a:latin typeface="Arial" charset="0"/>
              </a:defRPr>
            </a:lvl1pPr>
          </a:lstStyle>
          <a:p>
            <a:pPr fontAlgn="base">
              <a:spcBef>
                <a:spcPct val="0"/>
              </a:spcBef>
              <a:spcAft>
                <a:spcPct val="0"/>
              </a:spcAft>
              <a:defRPr/>
            </a:pPr>
            <a:endParaRPr lang="en-US"/>
          </a:p>
        </p:txBody>
      </p:sp>
      <p:sp>
        <p:nvSpPr>
          <p:cNvPr id="3075"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rgbClr val="F8F8F8"/>
                </a:solidFill>
                <a:latin typeface="Arial Black" pitchFamily="34" charset="0"/>
              </a:defRPr>
            </a:lvl1pPr>
          </a:lstStyle>
          <a:p>
            <a:pPr fontAlgn="base">
              <a:spcBef>
                <a:spcPct val="0"/>
              </a:spcBef>
              <a:spcAft>
                <a:spcPct val="0"/>
              </a:spcAft>
              <a:defRPr/>
            </a:pPr>
            <a:fld id="{623FAA94-2D81-40F0-99C9-5D9F29D1CF2A}" type="slidenum">
              <a:rPr lang="en-US"/>
              <a:pPr fontAlgn="base">
                <a:spcBef>
                  <a:spcPct val="0"/>
                </a:spcBef>
                <a:spcAft>
                  <a:spcPct val="0"/>
                </a:spcAft>
                <a:defRPr/>
              </a:pPr>
              <a:t>‹#›</a:t>
            </a:fld>
            <a:endParaRPr lang="en-US"/>
          </a:p>
        </p:txBody>
      </p:sp>
      <p:grpSp>
        <p:nvGrpSpPr>
          <p:cNvPr id="2" name="Group 4"/>
          <p:cNvGrpSpPr>
            <a:grpSpLocks/>
          </p:cNvGrpSpPr>
          <p:nvPr/>
        </p:nvGrpSpPr>
        <p:grpSpPr bwMode="auto">
          <a:xfrm>
            <a:off x="0" y="0"/>
            <a:ext cx="9144000" cy="546100"/>
            <a:chOff x="0" y="0"/>
            <a:chExt cx="5760" cy="344"/>
          </a:xfrm>
        </p:grpSpPr>
        <p:sp>
          <p:nvSpPr>
            <p:cNvPr id="11273"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p:spPr>
          <p:txBody>
            <a:bodyPr wrap="none" anchor="ctr"/>
            <a:lstStyle/>
            <a:p>
              <a:pPr algn="ctr" fontAlgn="base">
                <a:spcBef>
                  <a:spcPct val="0"/>
                </a:spcBef>
                <a:spcAft>
                  <a:spcPct val="0"/>
                </a:spcAft>
                <a:defRPr/>
              </a:pPr>
              <a:endParaRPr lang="en-US" sz="2400">
                <a:solidFill>
                  <a:srgbClr val="F8F8F8"/>
                </a:solidFill>
                <a:latin typeface="Times New Roman" pitchFamily="18" charset="0"/>
              </a:endParaRPr>
            </a:p>
          </p:txBody>
        </p:sp>
        <p:sp>
          <p:nvSpPr>
            <p:cNvPr id="11274"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1275"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a:solidFill>
                  <a:srgbClr val="666699"/>
                </a:solidFill>
              </a:endParaRPr>
            </a:p>
          </p:txBody>
        </p:sp>
        <p:sp>
          <p:nvSpPr>
            <p:cNvPr id="11276"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a:solidFill>
                  <a:srgbClr val="666699"/>
                </a:solidFill>
              </a:endParaRPr>
            </a:p>
          </p:txBody>
        </p:sp>
        <p:sp>
          <p:nvSpPr>
            <p:cNvPr id="11277"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a:solidFill>
                  <a:srgbClr val="9999CC"/>
                </a:solidFill>
              </a:endParaRPr>
            </a:p>
          </p:txBody>
        </p:sp>
        <p:sp>
          <p:nvSpPr>
            <p:cNvPr id="11278"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a:solidFill>
                  <a:srgbClr val="666699"/>
                </a:solidFill>
              </a:endParaRPr>
            </a:p>
          </p:txBody>
        </p:sp>
        <p:sp>
          <p:nvSpPr>
            <p:cNvPr id="11279"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1280"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a:solidFill>
                  <a:srgbClr val="9999CC"/>
                </a:solidFill>
              </a:endParaRPr>
            </a:p>
          </p:txBody>
        </p:sp>
        <p:sp>
          <p:nvSpPr>
            <p:cNvPr id="11281"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a:solidFill>
                  <a:srgbClr val="9999CC"/>
                </a:solidFill>
              </a:endParaRPr>
            </a:p>
          </p:txBody>
        </p:sp>
      </p:grpSp>
      <p:sp>
        <p:nvSpPr>
          <p:cNvPr id="11269"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70"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88"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solidFill>
                  <a:srgbClr val="F8F8F8"/>
                </a:solidFill>
                <a:latin typeface="Arial" charset="0"/>
              </a:defRPr>
            </a:lvl1pPr>
          </a:lstStyle>
          <a:p>
            <a:pPr fontAlgn="base">
              <a:spcBef>
                <a:spcPct val="0"/>
              </a:spcBef>
              <a:spcAft>
                <a:spcPct val="0"/>
              </a:spcAft>
              <a:defRPr/>
            </a:pPr>
            <a:endParaRPr lang="en-US"/>
          </a:p>
        </p:txBody>
      </p:sp>
      <p:pic>
        <p:nvPicPr>
          <p:cNvPr id="11272" name="Picture 17" descr="Glendon colored logo"/>
          <p:cNvPicPr>
            <a:picLocks noChangeAspect="1" noChangeArrowheads="1"/>
          </p:cNvPicPr>
          <p:nvPr/>
        </p:nvPicPr>
        <p:blipFill>
          <a:blip r:embed="rId16" cstate="print"/>
          <a:srcRect/>
          <a:stretch>
            <a:fillRect/>
          </a:stretch>
        </p:blipFill>
        <p:spPr bwMode="auto">
          <a:xfrm>
            <a:off x="0" y="0"/>
            <a:ext cx="693738" cy="838200"/>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4372" r:id="rId1"/>
    <p:sldLayoutId id="2147484373" r:id="rId2"/>
    <p:sldLayoutId id="2147484374" r:id="rId3"/>
    <p:sldLayoutId id="2147484375" r:id="rId4"/>
    <p:sldLayoutId id="2147484376" r:id="rId5"/>
    <p:sldLayoutId id="2147484377" r:id="rId6"/>
    <p:sldLayoutId id="2147484378" r:id="rId7"/>
    <p:sldLayoutId id="2147484379" r:id="rId8"/>
    <p:sldLayoutId id="2147484380" r:id="rId9"/>
    <p:sldLayoutId id="2147484381" r:id="rId10"/>
    <p:sldLayoutId id="2147484382" r:id="rId11"/>
    <p:sldLayoutId id="2147484383" r:id="rId12"/>
    <p:sldLayoutId id="2147484384" r:id="rId13"/>
    <p:sldLayoutId id="2147484385" r:id="rId14"/>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b="0">
                <a:latin typeface="Arial" charset="0"/>
              </a:defRPr>
            </a:lvl1pPr>
          </a:lstStyle>
          <a:p>
            <a:pPr fontAlgn="base">
              <a:spcBef>
                <a:spcPct val="0"/>
              </a:spcBef>
              <a:spcAft>
                <a:spcPct val="0"/>
              </a:spcAft>
              <a:defRPr/>
            </a:pPr>
            <a:endParaRPr lang="en-US">
              <a:solidFill>
                <a:srgbClr val="F8F8F8"/>
              </a:solidFill>
            </a:endParaRPr>
          </a:p>
        </p:txBody>
      </p:sp>
      <p:sp>
        <p:nvSpPr>
          <p:cNvPr id="3075"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Arial Black" pitchFamily="34" charset="0"/>
              </a:defRPr>
            </a:lvl1pPr>
          </a:lstStyle>
          <a:p>
            <a:pPr fontAlgn="base">
              <a:spcBef>
                <a:spcPct val="0"/>
              </a:spcBef>
              <a:spcAft>
                <a:spcPct val="0"/>
              </a:spcAft>
              <a:defRPr/>
            </a:pPr>
            <a:fld id="{7D40C26F-7A01-4BEF-A256-14D900974121}" type="slidenum">
              <a:rPr lang="en-US">
                <a:solidFill>
                  <a:srgbClr val="F8F8F8"/>
                </a:solidFill>
              </a:rPr>
              <a:pPr fontAlgn="base">
                <a:spcBef>
                  <a:spcPct val="0"/>
                </a:spcBef>
                <a:spcAft>
                  <a:spcPct val="0"/>
                </a:spcAft>
                <a:defRPr/>
              </a:pPr>
              <a:t>‹#›</a:t>
            </a:fld>
            <a:endParaRPr lang="en-US">
              <a:solidFill>
                <a:srgbClr val="F8F8F8"/>
              </a:solidFill>
            </a:endParaRPr>
          </a:p>
        </p:txBody>
      </p:sp>
      <p:grpSp>
        <p:nvGrpSpPr>
          <p:cNvPr id="2" name="Group 4"/>
          <p:cNvGrpSpPr>
            <a:grpSpLocks/>
          </p:cNvGrpSpPr>
          <p:nvPr/>
        </p:nvGrpSpPr>
        <p:grpSpPr bwMode="auto">
          <a:xfrm>
            <a:off x="0" y="0"/>
            <a:ext cx="9144000" cy="546100"/>
            <a:chOff x="0" y="0"/>
            <a:chExt cx="5760" cy="344"/>
          </a:xfrm>
        </p:grpSpPr>
        <p:sp>
          <p:nvSpPr>
            <p:cNvPr id="2057"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p:spPr>
          <p:txBody>
            <a:bodyPr wrap="none" anchor="ctr"/>
            <a:lstStyle/>
            <a:p>
              <a:pPr algn="ctr" fontAlgn="base">
                <a:spcBef>
                  <a:spcPct val="0"/>
                </a:spcBef>
                <a:spcAft>
                  <a:spcPct val="0"/>
                </a:spcAft>
                <a:defRPr/>
              </a:pPr>
              <a:endParaRPr lang="en-US" sz="2400">
                <a:solidFill>
                  <a:srgbClr val="F8F8F8"/>
                </a:solidFill>
                <a:latin typeface="Times New Roman" pitchFamily="18" charset="0"/>
              </a:endParaRPr>
            </a:p>
          </p:txBody>
        </p:sp>
        <p:sp>
          <p:nvSpPr>
            <p:cNvPr id="2058"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2059"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a:solidFill>
                  <a:srgbClr val="666699"/>
                </a:solidFill>
              </a:endParaRPr>
            </a:p>
          </p:txBody>
        </p:sp>
        <p:sp>
          <p:nvSpPr>
            <p:cNvPr id="2060"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a:solidFill>
                  <a:srgbClr val="666699"/>
                </a:solidFill>
              </a:endParaRPr>
            </a:p>
          </p:txBody>
        </p:sp>
        <p:sp>
          <p:nvSpPr>
            <p:cNvPr id="2061"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a:solidFill>
                  <a:srgbClr val="9999CC"/>
                </a:solidFill>
              </a:endParaRPr>
            </a:p>
          </p:txBody>
        </p:sp>
        <p:sp>
          <p:nvSpPr>
            <p:cNvPr id="2062"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a:solidFill>
                  <a:srgbClr val="666699"/>
                </a:solidFill>
              </a:endParaRPr>
            </a:p>
          </p:txBody>
        </p:sp>
        <p:sp>
          <p:nvSpPr>
            <p:cNvPr id="2063"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2064"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a:solidFill>
                  <a:srgbClr val="9999CC"/>
                </a:solidFill>
              </a:endParaRPr>
            </a:p>
          </p:txBody>
        </p:sp>
        <p:sp>
          <p:nvSpPr>
            <p:cNvPr id="2065"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a:solidFill>
                  <a:srgbClr val="9999CC"/>
                </a:solidFill>
              </a:endParaRPr>
            </a:p>
          </p:txBody>
        </p:sp>
      </p:grpSp>
      <p:sp>
        <p:nvSpPr>
          <p:cNvPr id="2053"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4"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88"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Arial" charset="0"/>
              </a:defRPr>
            </a:lvl1pPr>
          </a:lstStyle>
          <a:p>
            <a:pPr fontAlgn="base">
              <a:spcBef>
                <a:spcPct val="0"/>
              </a:spcBef>
              <a:spcAft>
                <a:spcPct val="0"/>
              </a:spcAft>
              <a:defRPr/>
            </a:pPr>
            <a:endParaRPr lang="en-US">
              <a:solidFill>
                <a:srgbClr val="F8F8F8"/>
              </a:solidFill>
            </a:endParaRPr>
          </a:p>
        </p:txBody>
      </p:sp>
      <p:pic>
        <p:nvPicPr>
          <p:cNvPr id="2056" name="Picture 17" descr="Glendon colored logo"/>
          <p:cNvPicPr>
            <a:picLocks noChangeAspect="1" noChangeArrowheads="1"/>
          </p:cNvPicPr>
          <p:nvPr/>
        </p:nvPicPr>
        <p:blipFill>
          <a:blip r:embed="rId16" cstate="print"/>
          <a:srcRect/>
          <a:stretch>
            <a:fillRect/>
          </a:stretch>
        </p:blipFill>
        <p:spPr bwMode="auto">
          <a:xfrm>
            <a:off x="0" y="0"/>
            <a:ext cx="693738" cy="838200"/>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b="0">
                <a:latin typeface="Arial" charset="0"/>
              </a:defRPr>
            </a:lvl1pPr>
          </a:lstStyle>
          <a:p>
            <a:pPr fontAlgn="base">
              <a:spcBef>
                <a:spcPct val="0"/>
              </a:spcBef>
              <a:spcAft>
                <a:spcPct val="0"/>
              </a:spcAft>
              <a:defRPr/>
            </a:pPr>
            <a:endParaRPr lang="en-US">
              <a:solidFill>
                <a:srgbClr val="F8F8F8"/>
              </a:solidFill>
            </a:endParaRPr>
          </a:p>
        </p:txBody>
      </p:sp>
      <p:sp>
        <p:nvSpPr>
          <p:cNvPr id="3075"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Arial Black" pitchFamily="34" charset="0"/>
              </a:defRPr>
            </a:lvl1pPr>
          </a:lstStyle>
          <a:p>
            <a:pPr fontAlgn="base">
              <a:spcBef>
                <a:spcPct val="0"/>
              </a:spcBef>
              <a:spcAft>
                <a:spcPct val="0"/>
              </a:spcAft>
              <a:defRPr/>
            </a:pPr>
            <a:fld id="{7D40C26F-7A01-4BEF-A256-14D900974121}" type="slidenum">
              <a:rPr lang="en-US">
                <a:solidFill>
                  <a:srgbClr val="F8F8F8"/>
                </a:solidFill>
              </a:rPr>
              <a:pPr fontAlgn="base">
                <a:spcBef>
                  <a:spcPct val="0"/>
                </a:spcBef>
                <a:spcAft>
                  <a:spcPct val="0"/>
                </a:spcAft>
                <a:defRPr/>
              </a:pPr>
              <a:t>‹#›</a:t>
            </a:fld>
            <a:endParaRPr lang="en-US">
              <a:solidFill>
                <a:srgbClr val="F8F8F8"/>
              </a:solidFill>
            </a:endParaRPr>
          </a:p>
        </p:txBody>
      </p:sp>
      <p:grpSp>
        <p:nvGrpSpPr>
          <p:cNvPr id="2" name="Group 4"/>
          <p:cNvGrpSpPr>
            <a:grpSpLocks/>
          </p:cNvGrpSpPr>
          <p:nvPr/>
        </p:nvGrpSpPr>
        <p:grpSpPr bwMode="auto">
          <a:xfrm>
            <a:off x="0" y="0"/>
            <a:ext cx="9144000" cy="546100"/>
            <a:chOff x="0" y="0"/>
            <a:chExt cx="5760" cy="344"/>
          </a:xfrm>
        </p:grpSpPr>
        <p:sp>
          <p:nvSpPr>
            <p:cNvPr id="2057"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p:spPr>
          <p:txBody>
            <a:bodyPr wrap="none" anchor="ctr"/>
            <a:lstStyle/>
            <a:p>
              <a:pPr algn="ctr" fontAlgn="base">
                <a:spcBef>
                  <a:spcPct val="0"/>
                </a:spcBef>
                <a:spcAft>
                  <a:spcPct val="0"/>
                </a:spcAft>
                <a:defRPr/>
              </a:pPr>
              <a:endParaRPr lang="en-US" sz="2400">
                <a:solidFill>
                  <a:srgbClr val="F8F8F8"/>
                </a:solidFill>
                <a:latin typeface="Times New Roman" pitchFamily="18" charset="0"/>
              </a:endParaRPr>
            </a:p>
          </p:txBody>
        </p:sp>
        <p:sp>
          <p:nvSpPr>
            <p:cNvPr id="2058"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2059"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a:solidFill>
                  <a:srgbClr val="666699"/>
                </a:solidFill>
              </a:endParaRPr>
            </a:p>
          </p:txBody>
        </p:sp>
        <p:sp>
          <p:nvSpPr>
            <p:cNvPr id="2060"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a:solidFill>
                  <a:srgbClr val="666699"/>
                </a:solidFill>
              </a:endParaRPr>
            </a:p>
          </p:txBody>
        </p:sp>
        <p:sp>
          <p:nvSpPr>
            <p:cNvPr id="2061"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a:solidFill>
                  <a:srgbClr val="9999CC"/>
                </a:solidFill>
              </a:endParaRPr>
            </a:p>
          </p:txBody>
        </p:sp>
        <p:sp>
          <p:nvSpPr>
            <p:cNvPr id="2062"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a:solidFill>
                  <a:srgbClr val="666699"/>
                </a:solidFill>
              </a:endParaRPr>
            </a:p>
          </p:txBody>
        </p:sp>
        <p:sp>
          <p:nvSpPr>
            <p:cNvPr id="2063"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2064"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a:solidFill>
                  <a:srgbClr val="9999CC"/>
                </a:solidFill>
              </a:endParaRPr>
            </a:p>
          </p:txBody>
        </p:sp>
        <p:sp>
          <p:nvSpPr>
            <p:cNvPr id="2065"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a:solidFill>
                  <a:srgbClr val="9999CC"/>
                </a:solidFill>
              </a:endParaRPr>
            </a:p>
          </p:txBody>
        </p:sp>
      </p:grpSp>
      <p:sp>
        <p:nvSpPr>
          <p:cNvPr id="2053"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4"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88"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Arial" charset="0"/>
              </a:defRPr>
            </a:lvl1pPr>
          </a:lstStyle>
          <a:p>
            <a:pPr fontAlgn="base">
              <a:spcBef>
                <a:spcPct val="0"/>
              </a:spcBef>
              <a:spcAft>
                <a:spcPct val="0"/>
              </a:spcAft>
              <a:defRPr/>
            </a:pPr>
            <a:endParaRPr lang="en-US">
              <a:solidFill>
                <a:srgbClr val="F8F8F8"/>
              </a:solidFill>
            </a:endParaRPr>
          </a:p>
        </p:txBody>
      </p:sp>
      <p:pic>
        <p:nvPicPr>
          <p:cNvPr id="2056" name="Picture 17" descr="Glendon colored logo"/>
          <p:cNvPicPr>
            <a:picLocks noChangeAspect="1" noChangeArrowheads="1"/>
          </p:cNvPicPr>
          <p:nvPr/>
        </p:nvPicPr>
        <p:blipFill>
          <a:blip r:embed="rId16" cstate="print"/>
          <a:srcRect/>
          <a:stretch>
            <a:fillRect/>
          </a:stretch>
        </p:blipFill>
        <p:spPr bwMode="auto">
          <a:xfrm>
            <a:off x="0" y="0"/>
            <a:ext cx="693738" cy="838200"/>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4399" r:id="rId1"/>
    <p:sldLayoutId id="2147484400" r:id="rId2"/>
    <p:sldLayoutId id="2147484401" r:id="rId3"/>
    <p:sldLayoutId id="2147484402" r:id="rId4"/>
    <p:sldLayoutId id="2147484403" r:id="rId5"/>
    <p:sldLayoutId id="2147484404" r:id="rId6"/>
    <p:sldLayoutId id="2147484405" r:id="rId7"/>
    <p:sldLayoutId id="2147484406" r:id="rId8"/>
    <p:sldLayoutId id="2147484407" r:id="rId9"/>
    <p:sldLayoutId id="2147484408" r:id="rId10"/>
    <p:sldLayoutId id="2147484409" r:id="rId11"/>
    <p:sldLayoutId id="2147484410" r:id="rId12"/>
    <p:sldLayoutId id="2147484411" r:id="rId13"/>
    <p:sldLayoutId id="2147484412" r:id="rId14"/>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b="0">
                <a:latin typeface="Arial" charset="0"/>
              </a:defRPr>
            </a:lvl1pPr>
          </a:lstStyle>
          <a:p>
            <a:pPr fontAlgn="base">
              <a:spcBef>
                <a:spcPct val="0"/>
              </a:spcBef>
              <a:spcAft>
                <a:spcPct val="0"/>
              </a:spcAft>
              <a:defRPr/>
            </a:pPr>
            <a:endParaRPr lang="en-US">
              <a:solidFill>
                <a:srgbClr val="F8F8F8"/>
              </a:solidFill>
            </a:endParaRPr>
          </a:p>
        </p:txBody>
      </p:sp>
      <p:sp>
        <p:nvSpPr>
          <p:cNvPr id="3075"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Arial Black" pitchFamily="34" charset="0"/>
              </a:defRPr>
            </a:lvl1pPr>
          </a:lstStyle>
          <a:p>
            <a:pPr fontAlgn="base">
              <a:spcBef>
                <a:spcPct val="0"/>
              </a:spcBef>
              <a:spcAft>
                <a:spcPct val="0"/>
              </a:spcAft>
              <a:defRPr/>
            </a:pPr>
            <a:fld id="{7D40C26F-7A01-4BEF-A256-14D900974121}" type="slidenum">
              <a:rPr lang="en-US">
                <a:solidFill>
                  <a:srgbClr val="F8F8F8"/>
                </a:solidFill>
              </a:rPr>
              <a:pPr fontAlgn="base">
                <a:spcBef>
                  <a:spcPct val="0"/>
                </a:spcBef>
                <a:spcAft>
                  <a:spcPct val="0"/>
                </a:spcAft>
                <a:defRPr/>
              </a:pPr>
              <a:t>‹#›</a:t>
            </a:fld>
            <a:endParaRPr lang="en-US">
              <a:solidFill>
                <a:srgbClr val="F8F8F8"/>
              </a:solidFill>
            </a:endParaRPr>
          </a:p>
        </p:txBody>
      </p:sp>
      <p:grpSp>
        <p:nvGrpSpPr>
          <p:cNvPr id="2" name="Group 4"/>
          <p:cNvGrpSpPr>
            <a:grpSpLocks/>
          </p:cNvGrpSpPr>
          <p:nvPr/>
        </p:nvGrpSpPr>
        <p:grpSpPr bwMode="auto">
          <a:xfrm>
            <a:off x="0" y="0"/>
            <a:ext cx="9144000" cy="546100"/>
            <a:chOff x="0" y="0"/>
            <a:chExt cx="5760" cy="344"/>
          </a:xfrm>
        </p:grpSpPr>
        <p:sp>
          <p:nvSpPr>
            <p:cNvPr id="2057"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p:spPr>
          <p:txBody>
            <a:bodyPr wrap="none" anchor="ctr"/>
            <a:lstStyle/>
            <a:p>
              <a:pPr algn="ctr" fontAlgn="base">
                <a:spcBef>
                  <a:spcPct val="0"/>
                </a:spcBef>
                <a:spcAft>
                  <a:spcPct val="0"/>
                </a:spcAft>
                <a:defRPr/>
              </a:pPr>
              <a:endParaRPr lang="en-US" sz="2400">
                <a:solidFill>
                  <a:srgbClr val="F8F8F8"/>
                </a:solidFill>
                <a:latin typeface="Times New Roman" pitchFamily="18" charset="0"/>
              </a:endParaRPr>
            </a:p>
          </p:txBody>
        </p:sp>
        <p:sp>
          <p:nvSpPr>
            <p:cNvPr id="2058"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2059"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a:solidFill>
                  <a:srgbClr val="666699"/>
                </a:solidFill>
              </a:endParaRPr>
            </a:p>
          </p:txBody>
        </p:sp>
        <p:sp>
          <p:nvSpPr>
            <p:cNvPr id="2060"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a:solidFill>
                  <a:srgbClr val="666699"/>
                </a:solidFill>
              </a:endParaRPr>
            </a:p>
          </p:txBody>
        </p:sp>
        <p:sp>
          <p:nvSpPr>
            <p:cNvPr id="2061"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a:solidFill>
                  <a:srgbClr val="9999CC"/>
                </a:solidFill>
              </a:endParaRPr>
            </a:p>
          </p:txBody>
        </p:sp>
        <p:sp>
          <p:nvSpPr>
            <p:cNvPr id="2062"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a:solidFill>
                  <a:srgbClr val="666699"/>
                </a:solidFill>
              </a:endParaRPr>
            </a:p>
          </p:txBody>
        </p:sp>
        <p:sp>
          <p:nvSpPr>
            <p:cNvPr id="2063"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2064"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a:solidFill>
                  <a:srgbClr val="9999CC"/>
                </a:solidFill>
              </a:endParaRPr>
            </a:p>
          </p:txBody>
        </p:sp>
        <p:sp>
          <p:nvSpPr>
            <p:cNvPr id="2065"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a:solidFill>
                  <a:srgbClr val="9999CC"/>
                </a:solidFill>
              </a:endParaRPr>
            </a:p>
          </p:txBody>
        </p:sp>
      </p:grpSp>
      <p:sp>
        <p:nvSpPr>
          <p:cNvPr id="2053"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4"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88"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Arial" charset="0"/>
              </a:defRPr>
            </a:lvl1pPr>
          </a:lstStyle>
          <a:p>
            <a:pPr fontAlgn="base">
              <a:spcBef>
                <a:spcPct val="0"/>
              </a:spcBef>
              <a:spcAft>
                <a:spcPct val="0"/>
              </a:spcAft>
              <a:defRPr/>
            </a:pPr>
            <a:endParaRPr lang="en-US">
              <a:solidFill>
                <a:srgbClr val="F8F8F8"/>
              </a:solidFill>
            </a:endParaRPr>
          </a:p>
        </p:txBody>
      </p:sp>
      <p:pic>
        <p:nvPicPr>
          <p:cNvPr id="2056" name="Picture 17" descr="Glendon colored logo"/>
          <p:cNvPicPr>
            <a:picLocks noChangeAspect="1" noChangeArrowheads="1"/>
          </p:cNvPicPr>
          <p:nvPr/>
        </p:nvPicPr>
        <p:blipFill>
          <a:blip r:embed="rId16" cstate="print"/>
          <a:srcRect/>
          <a:stretch>
            <a:fillRect/>
          </a:stretch>
        </p:blipFill>
        <p:spPr bwMode="auto">
          <a:xfrm>
            <a:off x="0" y="0"/>
            <a:ext cx="693738" cy="838200"/>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4414" r:id="rId1"/>
    <p:sldLayoutId id="2147484415" r:id="rId2"/>
    <p:sldLayoutId id="2147484416" r:id="rId3"/>
    <p:sldLayoutId id="2147484417" r:id="rId4"/>
    <p:sldLayoutId id="2147484418" r:id="rId5"/>
    <p:sldLayoutId id="2147484419" r:id="rId6"/>
    <p:sldLayoutId id="2147484420" r:id="rId7"/>
    <p:sldLayoutId id="2147484421" r:id="rId8"/>
    <p:sldLayoutId id="2147484422" r:id="rId9"/>
    <p:sldLayoutId id="2147484423" r:id="rId10"/>
    <p:sldLayoutId id="2147484424" r:id="rId11"/>
    <p:sldLayoutId id="2147484425" r:id="rId12"/>
    <p:sldLayoutId id="2147484426" r:id="rId13"/>
    <p:sldLayoutId id="2147484427" r:id="rId14"/>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b="0">
                <a:solidFill>
                  <a:srgbClr val="F8F8F8"/>
                </a:solidFill>
                <a:latin typeface="Arial" charset="0"/>
              </a:defRPr>
            </a:lvl1pPr>
          </a:lstStyle>
          <a:p>
            <a:pPr fontAlgn="base">
              <a:spcBef>
                <a:spcPct val="0"/>
              </a:spcBef>
              <a:spcAft>
                <a:spcPct val="0"/>
              </a:spcAft>
              <a:defRPr/>
            </a:pPr>
            <a:endParaRPr lang="en-US"/>
          </a:p>
        </p:txBody>
      </p:sp>
      <p:sp>
        <p:nvSpPr>
          <p:cNvPr id="3075"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rgbClr val="F8F8F8"/>
                </a:solidFill>
                <a:latin typeface="Arial Black" pitchFamily="34" charset="0"/>
              </a:defRPr>
            </a:lvl1pPr>
          </a:lstStyle>
          <a:p>
            <a:pPr fontAlgn="base">
              <a:spcBef>
                <a:spcPct val="0"/>
              </a:spcBef>
              <a:spcAft>
                <a:spcPct val="0"/>
              </a:spcAft>
              <a:defRPr/>
            </a:pPr>
            <a:fld id="{D99837E5-B2A1-482A-9E4B-28E4BFB486D1}" type="slidenum">
              <a:rPr lang="en-US"/>
              <a:pPr fontAlgn="base">
                <a:spcBef>
                  <a:spcPct val="0"/>
                </a:spcBef>
                <a:spcAft>
                  <a:spcPct val="0"/>
                </a:spcAft>
                <a:defRPr/>
              </a:pPr>
              <a:t>‹#›</a:t>
            </a:fld>
            <a:endParaRPr lang="en-US"/>
          </a:p>
        </p:txBody>
      </p:sp>
      <p:grpSp>
        <p:nvGrpSpPr>
          <p:cNvPr id="2" name="Group 4"/>
          <p:cNvGrpSpPr>
            <a:grpSpLocks/>
          </p:cNvGrpSpPr>
          <p:nvPr/>
        </p:nvGrpSpPr>
        <p:grpSpPr bwMode="auto">
          <a:xfrm>
            <a:off x="0" y="0"/>
            <a:ext cx="9144000" cy="546100"/>
            <a:chOff x="0" y="0"/>
            <a:chExt cx="5760" cy="344"/>
          </a:xfrm>
        </p:grpSpPr>
        <p:sp>
          <p:nvSpPr>
            <p:cNvPr id="12297"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p:spPr>
          <p:txBody>
            <a:bodyPr wrap="none" anchor="ctr"/>
            <a:lstStyle/>
            <a:p>
              <a:pPr algn="ctr" fontAlgn="base">
                <a:spcBef>
                  <a:spcPct val="0"/>
                </a:spcBef>
                <a:spcAft>
                  <a:spcPct val="0"/>
                </a:spcAft>
                <a:defRPr/>
              </a:pPr>
              <a:endParaRPr lang="en-US" sz="2400">
                <a:solidFill>
                  <a:srgbClr val="F8F8F8"/>
                </a:solidFill>
                <a:latin typeface="Times New Roman" pitchFamily="18" charset="0"/>
              </a:endParaRPr>
            </a:p>
          </p:txBody>
        </p:sp>
        <p:sp>
          <p:nvSpPr>
            <p:cNvPr id="12298"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2299"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a:solidFill>
                  <a:srgbClr val="666699"/>
                </a:solidFill>
              </a:endParaRPr>
            </a:p>
          </p:txBody>
        </p:sp>
        <p:sp>
          <p:nvSpPr>
            <p:cNvPr id="12300"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a:solidFill>
                  <a:srgbClr val="666699"/>
                </a:solidFill>
              </a:endParaRPr>
            </a:p>
          </p:txBody>
        </p:sp>
        <p:sp>
          <p:nvSpPr>
            <p:cNvPr id="12301"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a:solidFill>
                  <a:srgbClr val="9999CC"/>
                </a:solidFill>
              </a:endParaRPr>
            </a:p>
          </p:txBody>
        </p:sp>
        <p:sp>
          <p:nvSpPr>
            <p:cNvPr id="12302"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a:solidFill>
                  <a:srgbClr val="666699"/>
                </a:solidFill>
              </a:endParaRPr>
            </a:p>
          </p:txBody>
        </p:sp>
        <p:sp>
          <p:nvSpPr>
            <p:cNvPr id="12303"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2304"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a:solidFill>
                  <a:srgbClr val="9999CC"/>
                </a:solidFill>
              </a:endParaRPr>
            </a:p>
          </p:txBody>
        </p:sp>
        <p:sp>
          <p:nvSpPr>
            <p:cNvPr id="12305"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a:solidFill>
                  <a:srgbClr val="9999CC"/>
                </a:solidFill>
              </a:endParaRPr>
            </a:p>
          </p:txBody>
        </p:sp>
      </p:grpSp>
      <p:sp>
        <p:nvSpPr>
          <p:cNvPr id="12293"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2294"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88"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solidFill>
                  <a:srgbClr val="F8F8F8"/>
                </a:solidFill>
                <a:latin typeface="Arial" charset="0"/>
              </a:defRPr>
            </a:lvl1pPr>
          </a:lstStyle>
          <a:p>
            <a:pPr fontAlgn="base">
              <a:spcBef>
                <a:spcPct val="0"/>
              </a:spcBef>
              <a:spcAft>
                <a:spcPct val="0"/>
              </a:spcAft>
              <a:defRPr/>
            </a:pPr>
            <a:endParaRPr lang="en-US"/>
          </a:p>
        </p:txBody>
      </p:sp>
      <p:pic>
        <p:nvPicPr>
          <p:cNvPr id="12296" name="Picture 17" descr="Glendon colored logo"/>
          <p:cNvPicPr>
            <a:picLocks noChangeAspect="1" noChangeArrowheads="1"/>
          </p:cNvPicPr>
          <p:nvPr/>
        </p:nvPicPr>
        <p:blipFill>
          <a:blip r:embed="rId16" cstate="print"/>
          <a:srcRect/>
          <a:stretch>
            <a:fillRect/>
          </a:stretch>
        </p:blipFill>
        <p:spPr bwMode="auto">
          <a:xfrm>
            <a:off x="0" y="0"/>
            <a:ext cx="693738" cy="838200"/>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4429" r:id="rId1"/>
    <p:sldLayoutId id="2147484430" r:id="rId2"/>
    <p:sldLayoutId id="2147484431" r:id="rId3"/>
    <p:sldLayoutId id="2147484432" r:id="rId4"/>
    <p:sldLayoutId id="2147484433" r:id="rId5"/>
    <p:sldLayoutId id="2147484434" r:id="rId6"/>
    <p:sldLayoutId id="2147484435" r:id="rId7"/>
    <p:sldLayoutId id="2147484436" r:id="rId8"/>
    <p:sldLayoutId id="2147484437" r:id="rId9"/>
    <p:sldLayoutId id="2147484438" r:id="rId10"/>
    <p:sldLayoutId id="2147484439" r:id="rId11"/>
    <p:sldLayoutId id="2147484440" r:id="rId12"/>
    <p:sldLayoutId id="2147484441" r:id="rId13"/>
    <p:sldLayoutId id="2147484442" r:id="rId14"/>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b="0">
                <a:latin typeface="Arial" charset="0"/>
              </a:defRPr>
            </a:lvl1pPr>
          </a:lstStyle>
          <a:p>
            <a:pPr fontAlgn="base">
              <a:spcBef>
                <a:spcPct val="0"/>
              </a:spcBef>
              <a:spcAft>
                <a:spcPct val="0"/>
              </a:spcAft>
              <a:defRPr/>
            </a:pPr>
            <a:endParaRPr lang="en-US">
              <a:solidFill>
                <a:srgbClr val="F8F8F8"/>
              </a:solidFill>
            </a:endParaRPr>
          </a:p>
        </p:txBody>
      </p:sp>
      <p:sp>
        <p:nvSpPr>
          <p:cNvPr id="3075"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Arial Black" pitchFamily="34" charset="0"/>
              </a:defRPr>
            </a:lvl1pPr>
          </a:lstStyle>
          <a:p>
            <a:pPr fontAlgn="base">
              <a:spcBef>
                <a:spcPct val="0"/>
              </a:spcBef>
              <a:spcAft>
                <a:spcPct val="0"/>
              </a:spcAft>
              <a:defRPr/>
            </a:pPr>
            <a:fld id="{7D40C26F-7A01-4BEF-A256-14D900974121}" type="slidenum">
              <a:rPr lang="en-US">
                <a:solidFill>
                  <a:srgbClr val="F8F8F8"/>
                </a:solidFill>
              </a:rPr>
              <a:pPr fontAlgn="base">
                <a:spcBef>
                  <a:spcPct val="0"/>
                </a:spcBef>
                <a:spcAft>
                  <a:spcPct val="0"/>
                </a:spcAft>
                <a:defRPr/>
              </a:pPr>
              <a:t>‹#›</a:t>
            </a:fld>
            <a:endParaRPr lang="en-US">
              <a:solidFill>
                <a:srgbClr val="F8F8F8"/>
              </a:solidFill>
            </a:endParaRPr>
          </a:p>
        </p:txBody>
      </p:sp>
      <p:grpSp>
        <p:nvGrpSpPr>
          <p:cNvPr id="2" name="Group 4"/>
          <p:cNvGrpSpPr>
            <a:grpSpLocks/>
          </p:cNvGrpSpPr>
          <p:nvPr/>
        </p:nvGrpSpPr>
        <p:grpSpPr bwMode="auto">
          <a:xfrm>
            <a:off x="0" y="0"/>
            <a:ext cx="9144000" cy="546100"/>
            <a:chOff x="0" y="0"/>
            <a:chExt cx="5760" cy="344"/>
          </a:xfrm>
        </p:grpSpPr>
        <p:sp>
          <p:nvSpPr>
            <p:cNvPr id="2057"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p:spPr>
          <p:txBody>
            <a:bodyPr wrap="none" anchor="ctr"/>
            <a:lstStyle/>
            <a:p>
              <a:pPr algn="ctr" fontAlgn="base">
                <a:spcBef>
                  <a:spcPct val="0"/>
                </a:spcBef>
                <a:spcAft>
                  <a:spcPct val="0"/>
                </a:spcAft>
                <a:defRPr/>
              </a:pPr>
              <a:endParaRPr lang="en-US" sz="2400">
                <a:solidFill>
                  <a:srgbClr val="F8F8F8"/>
                </a:solidFill>
                <a:latin typeface="Times New Roman" pitchFamily="18" charset="0"/>
              </a:endParaRPr>
            </a:p>
          </p:txBody>
        </p:sp>
        <p:sp>
          <p:nvSpPr>
            <p:cNvPr id="2058"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2059"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a:solidFill>
                  <a:srgbClr val="666699"/>
                </a:solidFill>
              </a:endParaRPr>
            </a:p>
          </p:txBody>
        </p:sp>
        <p:sp>
          <p:nvSpPr>
            <p:cNvPr id="2060"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a:solidFill>
                  <a:srgbClr val="666699"/>
                </a:solidFill>
              </a:endParaRPr>
            </a:p>
          </p:txBody>
        </p:sp>
        <p:sp>
          <p:nvSpPr>
            <p:cNvPr id="2061"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a:solidFill>
                  <a:srgbClr val="9999CC"/>
                </a:solidFill>
              </a:endParaRPr>
            </a:p>
          </p:txBody>
        </p:sp>
        <p:sp>
          <p:nvSpPr>
            <p:cNvPr id="2062"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a:solidFill>
                  <a:srgbClr val="666699"/>
                </a:solidFill>
              </a:endParaRPr>
            </a:p>
          </p:txBody>
        </p:sp>
        <p:sp>
          <p:nvSpPr>
            <p:cNvPr id="2063"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2064"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a:solidFill>
                  <a:srgbClr val="9999CC"/>
                </a:solidFill>
              </a:endParaRPr>
            </a:p>
          </p:txBody>
        </p:sp>
        <p:sp>
          <p:nvSpPr>
            <p:cNvPr id="2065"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a:solidFill>
                  <a:srgbClr val="9999CC"/>
                </a:solidFill>
              </a:endParaRPr>
            </a:p>
          </p:txBody>
        </p:sp>
      </p:grpSp>
      <p:sp>
        <p:nvSpPr>
          <p:cNvPr id="2053"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4"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88"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Arial" charset="0"/>
              </a:defRPr>
            </a:lvl1pPr>
          </a:lstStyle>
          <a:p>
            <a:pPr fontAlgn="base">
              <a:spcBef>
                <a:spcPct val="0"/>
              </a:spcBef>
              <a:spcAft>
                <a:spcPct val="0"/>
              </a:spcAft>
              <a:defRPr/>
            </a:pPr>
            <a:endParaRPr lang="en-US">
              <a:solidFill>
                <a:srgbClr val="F8F8F8"/>
              </a:solidFill>
            </a:endParaRPr>
          </a:p>
        </p:txBody>
      </p:sp>
      <p:pic>
        <p:nvPicPr>
          <p:cNvPr id="2056" name="Picture 17" descr="Glendon colored logo"/>
          <p:cNvPicPr>
            <a:picLocks noChangeAspect="1" noChangeArrowheads="1"/>
          </p:cNvPicPr>
          <p:nvPr/>
        </p:nvPicPr>
        <p:blipFill>
          <a:blip r:embed="rId16" cstate="print"/>
          <a:srcRect/>
          <a:stretch>
            <a:fillRect/>
          </a:stretch>
        </p:blipFill>
        <p:spPr bwMode="auto">
          <a:xfrm>
            <a:off x="0" y="0"/>
            <a:ext cx="693738" cy="838200"/>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4444" r:id="rId1"/>
    <p:sldLayoutId id="2147484445" r:id="rId2"/>
    <p:sldLayoutId id="2147484446" r:id="rId3"/>
    <p:sldLayoutId id="2147484447" r:id="rId4"/>
    <p:sldLayoutId id="2147484448" r:id="rId5"/>
    <p:sldLayoutId id="2147484449" r:id="rId6"/>
    <p:sldLayoutId id="2147484450" r:id="rId7"/>
    <p:sldLayoutId id="2147484451" r:id="rId8"/>
    <p:sldLayoutId id="2147484452" r:id="rId9"/>
    <p:sldLayoutId id="2147484453" r:id="rId10"/>
    <p:sldLayoutId id="2147484454" r:id="rId11"/>
    <p:sldLayoutId id="2147484455" r:id="rId12"/>
    <p:sldLayoutId id="2147484456" r:id="rId13"/>
    <p:sldLayoutId id="2147484457" r:id="rId14"/>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b="0">
                <a:latin typeface="Arial" charset="0"/>
              </a:defRPr>
            </a:lvl1pPr>
          </a:lstStyle>
          <a:p>
            <a:pPr fontAlgn="base">
              <a:spcBef>
                <a:spcPct val="0"/>
              </a:spcBef>
              <a:spcAft>
                <a:spcPct val="0"/>
              </a:spcAft>
              <a:defRPr/>
            </a:pPr>
            <a:endParaRPr lang="en-US">
              <a:solidFill>
                <a:srgbClr val="F8F8F8"/>
              </a:solidFill>
            </a:endParaRPr>
          </a:p>
        </p:txBody>
      </p:sp>
      <p:sp>
        <p:nvSpPr>
          <p:cNvPr id="3075"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Arial Black" pitchFamily="34" charset="0"/>
              </a:defRPr>
            </a:lvl1pPr>
          </a:lstStyle>
          <a:p>
            <a:pPr fontAlgn="base">
              <a:spcBef>
                <a:spcPct val="0"/>
              </a:spcBef>
              <a:spcAft>
                <a:spcPct val="0"/>
              </a:spcAft>
              <a:defRPr/>
            </a:pPr>
            <a:fld id="{7D40C26F-7A01-4BEF-A256-14D900974121}" type="slidenum">
              <a:rPr lang="en-US">
                <a:solidFill>
                  <a:srgbClr val="F8F8F8"/>
                </a:solidFill>
              </a:rPr>
              <a:pPr fontAlgn="base">
                <a:spcBef>
                  <a:spcPct val="0"/>
                </a:spcBef>
                <a:spcAft>
                  <a:spcPct val="0"/>
                </a:spcAft>
                <a:defRPr/>
              </a:pPr>
              <a:t>‹#›</a:t>
            </a:fld>
            <a:endParaRPr lang="en-US">
              <a:solidFill>
                <a:srgbClr val="F8F8F8"/>
              </a:solidFill>
            </a:endParaRPr>
          </a:p>
        </p:txBody>
      </p:sp>
      <p:grpSp>
        <p:nvGrpSpPr>
          <p:cNvPr id="2" name="Group 4"/>
          <p:cNvGrpSpPr>
            <a:grpSpLocks/>
          </p:cNvGrpSpPr>
          <p:nvPr/>
        </p:nvGrpSpPr>
        <p:grpSpPr bwMode="auto">
          <a:xfrm>
            <a:off x="0" y="0"/>
            <a:ext cx="9144000" cy="546100"/>
            <a:chOff x="0" y="0"/>
            <a:chExt cx="5760" cy="344"/>
          </a:xfrm>
        </p:grpSpPr>
        <p:sp>
          <p:nvSpPr>
            <p:cNvPr id="2057"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p:spPr>
          <p:txBody>
            <a:bodyPr wrap="none" anchor="ctr"/>
            <a:lstStyle/>
            <a:p>
              <a:pPr algn="ctr" fontAlgn="base">
                <a:spcBef>
                  <a:spcPct val="0"/>
                </a:spcBef>
                <a:spcAft>
                  <a:spcPct val="0"/>
                </a:spcAft>
                <a:defRPr/>
              </a:pPr>
              <a:endParaRPr lang="en-US" sz="2400">
                <a:solidFill>
                  <a:srgbClr val="F8F8F8"/>
                </a:solidFill>
                <a:latin typeface="Times New Roman" pitchFamily="18" charset="0"/>
              </a:endParaRPr>
            </a:p>
          </p:txBody>
        </p:sp>
        <p:sp>
          <p:nvSpPr>
            <p:cNvPr id="2058"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2059"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a:solidFill>
                  <a:srgbClr val="666699"/>
                </a:solidFill>
              </a:endParaRPr>
            </a:p>
          </p:txBody>
        </p:sp>
        <p:sp>
          <p:nvSpPr>
            <p:cNvPr id="2060"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a:solidFill>
                  <a:srgbClr val="666699"/>
                </a:solidFill>
              </a:endParaRPr>
            </a:p>
          </p:txBody>
        </p:sp>
        <p:sp>
          <p:nvSpPr>
            <p:cNvPr id="2061"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a:solidFill>
                  <a:srgbClr val="9999CC"/>
                </a:solidFill>
              </a:endParaRPr>
            </a:p>
          </p:txBody>
        </p:sp>
        <p:sp>
          <p:nvSpPr>
            <p:cNvPr id="2062"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a:solidFill>
                  <a:srgbClr val="666699"/>
                </a:solidFill>
              </a:endParaRPr>
            </a:p>
          </p:txBody>
        </p:sp>
        <p:sp>
          <p:nvSpPr>
            <p:cNvPr id="2063"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2064"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a:solidFill>
                  <a:srgbClr val="9999CC"/>
                </a:solidFill>
              </a:endParaRPr>
            </a:p>
          </p:txBody>
        </p:sp>
        <p:sp>
          <p:nvSpPr>
            <p:cNvPr id="2065"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a:solidFill>
                  <a:srgbClr val="9999CC"/>
                </a:solidFill>
              </a:endParaRPr>
            </a:p>
          </p:txBody>
        </p:sp>
      </p:grpSp>
      <p:sp>
        <p:nvSpPr>
          <p:cNvPr id="2053"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4"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88"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Arial" charset="0"/>
              </a:defRPr>
            </a:lvl1pPr>
          </a:lstStyle>
          <a:p>
            <a:pPr fontAlgn="base">
              <a:spcBef>
                <a:spcPct val="0"/>
              </a:spcBef>
              <a:spcAft>
                <a:spcPct val="0"/>
              </a:spcAft>
              <a:defRPr/>
            </a:pPr>
            <a:endParaRPr lang="en-US">
              <a:solidFill>
                <a:srgbClr val="F8F8F8"/>
              </a:solidFill>
            </a:endParaRPr>
          </a:p>
        </p:txBody>
      </p:sp>
      <p:pic>
        <p:nvPicPr>
          <p:cNvPr id="2056" name="Picture 17" descr="Glendon colored logo"/>
          <p:cNvPicPr>
            <a:picLocks noChangeAspect="1" noChangeArrowheads="1"/>
          </p:cNvPicPr>
          <p:nvPr/>
        </p:nvPicPr>
        <p:blipFill>
          <a:blip r:embed="rId16" cstate="print"/>
          <a:srcRect/>
          <a:stretch>
            <a:fillRect/>
          </a:stretch>
        </p:blipFill>
        <p:spPr bwMode="auto">
          <a:xfrm>
            <a:off x="0" y="0"/>
            <a:ext cx="693738" cy="838200"/>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4459" r:id="rId1"/>
    <p:sldLayoutId id="2147484460" r:id="rId2"/>
    <p:sldLayoutId id="2147484461" r:id="rId3"/>
    <p:sldLayoutId id="2147484462" r:id="rId4"/>
    <p:sldLayoutId id="2147484463" r:id="rId5"/>
    <p:sldLayoutId id="2147484464" r:id="rId6"/>
    <p:sldLayoutId id="2147484465" r:id="rId7"/>
    <p:sldLayoutId id="2147484466" r:id="rId8"/>
    <p:sldLayoutId id="2147484467" r:id="rId9"/>
    <p:sldLayoutId id="2147484468" r:id="rId10"/>
    <p:sldLayoutId id="2147484469" r:id="rId11"/>
    <p:sldLayoutId id="2147484470" r:id="rId12"/>
    <p:sldLayoutId id="2147484471" r:id="rId13"/>
    <p:sldLayoutId id="2147484472" r:id="rId14"/>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b="0">
                <a:latin typeface="Arial" charset="0"/>
              </a:defRPr>
            </a:lvl1pPr>
          </a:lstStyle>
          <a:p>
            <a:pPr fontAlgn="base">
              <a:spcBef>
                <a:spcPct val="0"/>
              </a:spcBef>
              <a:spcAft>
                <a:spcPct val="0"/>
              </a:spcAft>
              <a:defRPr/>
            </a:pPr>
            <a:endParaRPr lang="en-US">
              <a:solidFill>
                <a:srgbClr val="F8F8F8"/>
              </a:solidFill>
            </a:endParaRPr>
          </a:p>
        </p:txBody>
      </p:sp>
      <p:sp>
        <p:nvSpPr>
          <p:cNvPr id="3075"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Arial Black" pitchFamily="34" charset="0"/>
              </a:defRPr>
            </a:lvl1pPr>
          </a:lstStyle>
          <a:p>
            <a:pPr fontAlgn="base">
              <a:spcBef>
                <a:spcPct val="0"/>
              </a:spcBef>
              <a:spcAft>
                <a:spcPct val="0"/>
              </a:spcAft>
              <a:defRPr/>
            </a:pPr>
            <a:fld id="{7D40C26F-7A01-4BEF-A256-14D900974121}" type="slidenum">
              <a:rPr lang="en-US">
                <a:solidFill>
                  <a:srgbClr val="F8F8F8"/>
                </a:solidFill>
              </a:rPr>
              <a:pPr fontAlgn="base">
                <a:spcBef>
                  <a:spcPct val="0"/>
                </a:spcBef>
                <a:spcAft>
                  <a:spcPct val="0"/>
                </a:spcAft>
                <a:defRPr/>
              </a:pPr>
              <a:t>‹#›</a:t>
            </a:fld>
            <a:endParaRPr lang="en-US">
              <a:solidFill>
                <a:srgbClr val="F8F8F8"/>
              </a:solidFill>
            </a:endParaRPr>
          </a:p>
        </p:txBody>
      </p:sp>
      <p:grpSp>
        <p:nvGrpSpPr>
          <p:cNvPr id="2" name="Group 4"/>
          <p:cNvGrpSpPr>
            <a:grpSpLocks/>
          </p:cNvGrpSpPr>
          <p:nvPr/>
        </p:nvGrpSpPr>
        <p:grpSpPr bwMode="auto">
          <a:xfrm>
            <a:off x="0" y="0"/>
            <a:ext cx="9144000" cy="546100"/>
            <a:chOff x="0" y="0"/>
            <a:chExt cx="5760" cy="344"/>
          </a:xfrm>
        </p:grpSpPr>
        <p:sp>
          <p:nvSpPr>
            <p:cNvPr id="2057"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p:spPr>
          <p:txBody>
            <a:bodyPr wrap="none" anchor="ctr"/>
            <a:lstStyle/>
            <a:p>
              <a:pPr algn="ctr" fontAlgn="base">
                <a:spcBef>
                  <a:spcPct val="0"/>
                </a:spcBef>
                <a:spcAft>
                  <a:spcPct val="0"/>
                </a:spcAft>
                <a:defRPr/>
              </a:pPr>
              <a:endParaRPr lang="en-US" sz="2400">
                <a:solidFill>
                  <a:srgbClr val="F8F8F8"/>
                </a:solidFill>
                <a:latin typeface="Times New Roman" pitchFamily="18" charset="0"/>
              </a:endParaRPr>
            </a:p>
          </p:txBody>
        </p:sp>
        <p:sp>
          <p:nvSpPr>
            <p:cNvPr id="2058"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2059"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a:solidFill>
                  <a:srgbClr val="666699"/>
                </a:solidFill>
              </a:endParaRPr>
            </a:p>
          </p:txBody>
        </p:sp>
        <p:sp>
          <p:nvSpPr>
            <p:cNvPr id="2060"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a:solidFill>
                  <a:srgbClr val="666699"/>
                </a:solidFill>
              </a:endParaRPr>
            </a:p>
          </p:txBody>
        </p:sp>
        <p:sp>
          <p:nvSpPr>
            <p:cNvPr id="2061"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a:solidFill>
                  <a:srgbClr val="9999CC"/>
                </a:solidFill>
              </a:endParaRPr>
            </a:p>
          </p:txBody>
        </p:sp>
        <p:sp>
          <p:nvSpPr>
            <p:cNvPr id="2062"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a:solidFill>
                  <a:srgbClr val="666699"/>
                </a:solidFill>
              </a:endParaRPr>
            </a:p>
          </p:txBody>
        </p:sp>
        <p:sp>
          <p:nvSpPr>
            <p:cNvPr id="2063"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2064"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a:solidFill>
                  <a:srgbClr val="9999CC"/>
                </a:solidFill>
              </a:endParaRPr>
            </a:p>
          </p:txBody>
        </p:sp>
        <p:sp>
          <p:nvSpPr>
            <p:cNvPr id="2065"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a:solidFill>
                  <a:srgbClr val="9999CC"/>
                </a:solidFill>
              </a:endParaRPr>
            </a:p>
          </p:txBody>
        </p:sp>
      </p:grpSp>
      <p:sp>
        <p:nvSpPr>
          <p:cNvPr id="2053"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4"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88"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Arial" charset="0"/>
              </a:defRPr>
            </a:lvl1pPr>
          </a:lstStyle>
          <a:p>
            <a:pPr fontAlgn="base">
              <a:spcBef>
                <a:spcPct val="0"/>
              </a:spcBef>
              <a:spcAft>
                <a:spcPct val="0"/>
              </a:spcAft>
              <a:defRPr/>
            </a:pPr>
            <a:endParaRPr lang="en-US">
              <a:solidFill>
                <a:srgbClr val="F8F8F8"/>
              </a:solidFill>
            </a:endParaRPr>
          </a:p>
        </p:txBody>
      </p:sp>
      <p:pic>
        <p:nvPicPr>
          <p:cNvPr id="2056" name="Picture 17" descr="Glendon colored logo"/>
          <p:cNvPicPr>
            <a:picLocks noChangeAspect="1" noChangeArrowheads="1"/>
          </p:cNvPicPr>
          <p:nvPr/>
        </p:nvPicPr>
        <p:blipFill>
          <a:blip r:embed="rId16" cstate="print"/>
          <a:srcRect/>
          <a:stretch>
            <a:fillRect/>
          </a:stretch>
        </p:blipFill>
        <p:spPr bwMode="auto">
          <a:xfrm>
            <a:off x="0" y="0"/>
            <a:ext cx="693738" cy="838200"/>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4474" r:id="rId1"/>
    <p:sldLayoutId id="2147484475" r:id="rId2"/>
    <p:sldLayoutId id="2147484476" r:id="rId3"/>
    <p:sldLayoutId id="2147484477" r:id="rId4"/>
    <p:sldLayoutId id="2147484478" r:id="rId5"/>
    <p:sldLayoutId id="2147484479" r:id="rId6"/>
    <p:sldLayoutId id="2147484480" r:id="rId7"/>
    <p:sldLayoutId id="2147484481" r:id="rId8"/>
    <p:sldLayoutId id="2147484482" r:id="rId9"/>
    <p:sldLayoutId id="2147484483" r:id="rId10"/>
    <p:sldLayoutId id="2147484484" r:id="rId11"/>
    <p:sldLayoutId id="2147484485" r:id="rId12"/>
    <p:sldLayoutId id="2147484486" r:id="rId13"/>
    <p:sldLayoutId id="2147484487" r:id="rId14"/>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b="0">
                <a:latin typeface="Arial" charset="0"/>
              </a:defRPr>
            </a:lvl1pPr>
          </a:lstStyle>
          <a:p>
            <a:pPr fontAlgn="base">
              <a:spcBef>
                <a:spcPct val="0"/>
              </a:spcBef>
              <a:spcAft>
                <a:spcPct val="0"/>
              </a:spcAft>
              <a:defRPr/>
            </a:pPr>
            <a:endParaRPr lang="en-US">
              <a:solidFill>
                <a:srgbClr val="F8F8F8"/>
              </a:solidFill>
            </a:endParaRPr>
          </a:p>
        </p:txBody>
      </p:sp>
      <p:sp>
        <p:nvSpPr>
          <p:cNvPr id="3075"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Arial Black" pitchFamily="34" charset="0"/>
              </a:defRPr>
            </a:lvl1pPr>
          </a:lstStyle>
          <a:p>
            <a:pPr fontAlgn="base">
              <a:spcBef>
                <a:spcPct val="0"/>
              </a:spcBef>
              <a:spcAft>
                <a:spcPct val="0"/>
              </a:spcAft>
              <a:defRPr/>
            </a:pPr>
            <a:fld id="{7D40C26F-7A01-4BEF-A256-14D900974121}" type="slidenum">
              <a:rPr lang="en-US">
                <a:solidFill>
                  <a:srgbClr val="F8F8F8"/>
                </a:solidFill>
              </a:rPr>
              <a:pPr fontAlgn="base">
                <a:spcBef>
                  <a:spcPct val="0"/>
                </a:spcBef>
                <a:spcAft>
                  <a:spcPct val="0"/>
                </a:spcAft>
                <a:defRPr/>
              </a:pPr>
              <a:t>‹#›</a:t>
            </a:fld>
            <a:endParaRPr lang="en-US">
              <a:solidFill>
                <a:srgbClr val="F8F8F8"/>
              </a:solidFill>
            </a:endParaRPr>
          </a:p>
        </p:txBody>
      </p:sp>
      <p:grpSp>
        <p:nvGrpSpPr>
          <p:cNvPr id="2" name="Group 4"/>
          <p:cNvGrpSpPr>
            <a:grpSpLocks/>
          </p:cNvGrpSpPr>
          <p:nvPr/>
        </p:nvGrpSpPr>
        <p:grpSpPr bwMode="auto">
          <a:xfrm>
            <a:off x="0" y="0"/>
            <a:ext cx="9144000" cy="546100"/>
            <a:chOff x="0" y="0"/>
            <a:chExt cx="5760" cy="344"/>
          </a:xfrm>
        </p:grpSpPr>
        <p:sp>
          <p:nvSpPr>
            <p:cNvPr id="2057"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p:spPr>
          <p:txBody>
            <a:bodyPr wrap="none" anchor="ctr"/>
            <a:lstStyle/>
            <a:p>
              <a:pPr algn="ctr" fontAlgn="base">
                <a:spcBef>
                  <a:spcPct val="0"/>
                </a:spcBef>
                <a:spcAft>
                  <a:spcPct val="0"/>
                </a:spcAft>
                <a:defRPr/>
              </a:pPr>
              <a:endParaRPr lang="en-US" sz="2400">
                <a:solidFill>
                  <a:srgbClr val="F8F8F8"/>
                </a:solidFill>
                <a:latin typeface="Times New Roman" pitchFamily="18" charset="0"/>
              </a:endParaRPr>
            </a:p>
          </p:txBody>
        </p:sp>
        <p:sp>
          <p:nvSpPr>
            <p:cNvPr id="2058"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2059"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a:solidFill>
                  <a:srgbClr val="666699"/>
                </a:solidFill>
              </a:endParaRPr>
            </a:p>
          </p:txBody>
        </p:sp>
        <p:sp>
          <p:nvSpPr>
            <p:cNvPr id="2060"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a:solidFill>
                  <a:srgbClr val="666699"/>
                </a:solidFill>
              </a:endParaRPr>
            </a:p>
          </p:txBody>
        </p:sp>
        <p:sp>
          <p:nvSpPr>
            <p:cNvPr id="2061"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a:solidFill>
                  <a:srgbClr val="9999CC"/>
                </a:solidFill>
              </a:endParaRPr>
            </a:p>
          </p:txBody>
        </p:sp>
        <p:sp>
          <p:nvSpPr>
            <p:cNvPr id="2062"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a:solidFill>
                  <a:srgbClr val="666699"/>
                </a:solidFill>
              </a:endParaRPr>
            </a:p>
          </p:txBody>
        </p:sp>
        <p:sp>
          <p:nvSpPr>
            <p:cNvPr id="2063"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2064"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a:solidFill>
                  <a:srgbClr val="9999CC"/>
                </a:solidFill>
              </a:endParaRPr>
            </a:p>
          </p:txBody>
        </p:sp>
        <p:sp>
          <p:nvSpPr>
            <p:cNvPr id="2065"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a:solidFill>
                  <a:srgbClr val="9999CC"/>
                </a:solidFill>
              </a:endParaRPr>
            </a:p>
          </p:txBody>
        </p:sp>
      </p:grpSp>
      <p:sp>
        <p:nvSpPr>
          <p:cNvPr id="2053"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4"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88"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Arial" charset="0"/>
              </a:defRPr>
            </a:lvl1pPr>
          </a:lstStyle>
          <a:p>
            <a:pPr fontAlgn="base">
              <a:spcBef>
                <a:spcPct val="0"/>
              </a:spcBef>
              <a:spcAft>
                <a:spcPct val="0"/>
              </a:spcAft>
              <a:defRPr/>
            </a:pPr>
            <a:endParaRPr lang="en-US">
              <a:solidFill>
                <a:srgbClr val="F8F8F8"/>
              </a:solidFill>
            </a:endParaRPr>
          </a:p>
        </p:txBody>
      </p:sp>
      <p:pic>
        <p:nvPicPr>
          <p:cNvPr id="2056" name="Picture 17" descr="Glendon colored logo"/>
          <p:cNvPicPr>
            <a:picLocks noChangeAspect="1" noChangeArrowheads="1"/>
          </p:cNvPicPr>
          <p:nvPr/>
        </p:nvPicPr>
        <p:blipFill>
          <a:blip r:embed="rId16" cstate="print"/>
          <a:srcRect/>
          <a:stretch>
            <a:fillRect/>
          </a:stretch>
        </p:blipFill>
        <p:spPr bwMode="auto">
          <a:xfrm>
            <a:off x="0" y="0"/>
            <a:ext cx="693738" cy="838200"/>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4489" r:id="rId1"/>
    <p:sldLayoutId id="2147484490" r:id="rId2"/>
    <p:sldLayoutId id="2147484491" r:id="rId3"/>
    <p:sldLayoutId id="2147484492" r:id="rId4"/>
    <p:sldLayoutId id="2147484493" r:id="rId5"/>
    <p:sldLayoutId id="2147484494" r:id="rId6"/>
    <p:sldLayoutId id="2147484495" r:id="rId7"/>
    <p:sldLayoutId id="2147484496" r:id="rId8"/>
    <p:sldLayoutId id="2147484497" r:id="rId9"/>
    <p:sldLayoutId id="2147484498" r:id="rId10"/>
    <p:sldLayoutId id="2147484499" r:id="rId11"/>
    <p:sldLayoutId id="2147484500" r:id="rId12"/>
    <p:sldLayoutId id="2147484501" r:id="rId13"/>
    <p:sldLayoutId id="2147484502" r:id="rId14"/>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b="0">
                <a:latin typeface="Arial" charset="0"/>
              </a:defRPr>
            </a:lvl1pPr>
          </a:lstStyle>
          <a:p>
            <a:pPr fontAlgn="base">
              <a:spcBef>
                <a:spcPct val="0"/>
              </a:spcBef>
              <a:spcAft>
                <a:spcPct val="0"/>
              </a:spcAft>
              <a:defRPr/>
            </a:pPr>
            <a:endParaRPr lang="en-US">
              <a:solidFill>
                <a:srgbClr val="F8F8F8"/>
              </a:solidFill>
            </a:endParaRPr>
          </a:p>
        </p:txBody>
      </p:sp>
      <p:sp>
        <p:nvSpPr>
          <p:cNvPr id="3075"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Arial Black" pitchFamily="34" charset="0"/>
              </a:defRPr>
            </a:lvl1pPr>
          </a:lstStyle>
          <a:p>
            <a:pPr fontAlgn="base">
              <a:spcBef>
                <a:spcPct val="0"/>
              </a:spcBef>
              <a:spcAft>
                <a:spcPct val="0"/>
              </a:spcAft>
              <a:defRPr/>
            </a:pPr>
            <a:fld id="{7D40C26F-7A01-4BEF-A256-14D900974121}" type="slidenum">
              <a:rPr lang="en-US">
                <a:solidFill>
                  <a:srgbClr val="F8F8F8"/>
                </a:solidFill>
              </a:rPr>
              <a:pPr fontAlgn="base">
                <a:spcBef>
                  <a:spcPct val="0"/>
                </a:spcBef>
                <a:spcAft>
                  <a:spcPct val="0"/>
                </a:spcAft>
                <a:defRPr/>
              </a:pPr>
              <a:t>‹#›</a:t>
            </a:fld>
            <a:endParaRPr lang="en-US">
              <a:solidFill>
                <a:srgbClr val="F8F8F8"/>
              </a:solidFill>
            </a:endParaRPr>
          </a:p>
        </p:txBody>
      </p:sp>
      <p:grpSp>
        <p:nvGrpSpPr>
          <p:cNvPr id="2" name="Group 4"/>
          <p:cNvGrpSpPr>
            <a:grpSpLocks/>
          </p:cNvGrpSpPr>
          <p:nvPr/>
        </p:nvGrpSpPr>
        <p:grpSpPr bwMode="auto">
          <a:xfrm>
            <a:off x="0" y="0"/>
            <a:ext cx="9144000" cy="546100"/>
            <a:chOff x="0" y="0"/>
            <a:chExt cx="5760" cy="344"/>
          </a:xfrm>
        </p:grpSpPr>
        <p:sp>
          <p:nvSpPr>
            <p:cNvPr id="2057"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p:spPr>
          <p:txBody>
            <a:bodyPr wrap="none" anchor="ctr"/>
            <a:lstStyle/>
            <a:p>
              <a:pPr algn="ctr" fontAlgn="base">
                <a:spcBef>
                  <a:spcPct val="0"/>
                </a:spcBef>
                <a:spcAft>
                  <a:spcPct val="0"/>
                </a:spcAft>
                <a:defRPr/>
              </a:pPr>
              <a:endParaRPr lang="en-US" sz="2400">
                <a:solidFill>
                  <a:srgbClr val="F8F8F8"/>
                </a:solidFill>
                <a:latin typeface="Times New Roman" pitchFamily="18" charset="0"/>
              </a:endParaRPr>
            </a:p>
          </p:txBody>
        </p:sp>
        <p:sp>
          <p:nvSpPr>
            <p:cNvPr id="2058"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2059"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a:solidFill>
                  <a:srgbClr val="666699"/>
                </a:solidFill>
              </a:endParaRPr>
            </a:p>
          </p:txBody>
        </p:sp>
        <p:sp>
          <p:nvSpPr>
            <p:cNvPr id="2060"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a:solidFill>
                  <a:srgbClr val="666699"/>
                </a:solidFill>
              </a:endParaRPr>
            </a:p>
          </p:txBody>
        </p:sp>
        <p:sp>
          <p:nvSpPr>
            <p:cNvPr id="2061"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a:solidFill>
                  <a:srgbClr val="9999CC"/>
                </a:solidFill>
              </a:endParaRPr>
            </a:p>
          </p:txBody>
        </p:sp>
        <p:sp>
          <p:nvSpPr>
            <p:cNvPr id="2062"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a:solidFill>
                  <a:srgbClr val="666699"/>
                </a:solidFill>
              </a:endParaRPr>
            </a:p>
          </p:txBody>
        </p:sp>
        <p:sp>
          <p:nvSpPr>
            <p:cNvPr id="2063"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2064"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a:solidFill>
                  <a:srgbClr val="9999CC"/>
                </a:solidFill>
              </a:endParaRPr>
            </a:p>
          </p:txBody>
        </p:sp>
        <p:sp>
          <p:nvSpPr>
            <p:cNvPr id="2065"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a:solidFill>
                  <a:srgbClr val="9999CC"/>
                </a:solidFill>
              </a:endParaRPr>
            </a:p>
          </p:txBody>
        </p:sp>
      </p:grpSp>
      <p:sp>
        <p:nvSpPr>
          <p:cNvPr id="2053"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4"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88"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Arial" charset="0"/>
              </a:defRPr>
            </a:lvl1pPr>
          </a:lstStyle>
          <a:p>
            <a:pPr fontAlgn="base">
              <a:spcBef>
                <a:spcPct val="0"/>
              </a:spcBef>
              <a:spcAft>
                <a:spcPct val="0"/>
              </a:spcAft>
              <a:defRPr/>
            </a:pPr>
            <a:endParaRPr lang="en-US">
              <a:solidFill>
                <a:srgbClr val="F8F8F8"/>
              </a:solidFill>
            </a:endParaRPr>
          </a:p>
        </p:txBody>
      </p:sp>
      <p:pic>
        <p:nvPicPr>
          <p:cNvPr id="2056" name="Picture 17" descr="Glendon colored logo"/>
          <p:cNvPicPr>
            <a:picLocks noChangeAspect="1" noChangeArrowheads="1"/>
          </p:cNvPicPr>
          <p:nvPr/>
        </p:nvPicPr>
        <p:blipFill>
          <a:blip r:embed="rId16" cstate="print"/>
          <a:srcRect/>
          <a:stretch>
            <a:fillRect/>
          </a:stretch>
        </p:blipFill>
        <p:spPr bwMode="auto">
          <a:xfrm>
            <a:off x="0" y="0"/>
            <a:ext cx="693738" cy="838200"/>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4504" r:id="rId1"/>
    <p:sldLayoutId id="2147484505" r:id="rId2"/>
    <p:sldLayoutId id="2147484506" r:id="rId3"/>
    <p:sldLayoutId id="2147484507" r:id="rId4"/>
    <p:sldLayoutId id="2147484508" r:id="rId5"/>
    <p:sldLayoutId id="2147484509" r:id="rId6"/>
    <p:sldLayoutId id="2147484510" r:id="rId7"/>
    <p:sldLayoutId id="2147484511" r:id="rId8"/>
    <p:sldLayoutId id="2147484512" r:id="rId9"/>
    <p:sldLayoutId id="2147484513" r:id="rId10"/>
    <p:sldLayoutId id="2147484514" r:id="rId11"/>
    <p:sldLayoutId id="2147484515" r:id="rId12"/>
    <p:sldLayoutId id="2147484516" r:id="rId13"/>
    <p:sldLayoutId id="2147484517" r:id="rId14"/>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b="0">
                <a:latin typeface="Arial" charset="0"/>
              </a:defRPr>
            </a:lvl1pPr>
          </a:lstStyle>
          <a:p>
            <a:pPr fontAlgn="base">
              <a:spcBef>
                <a:spcPct val="0"/>
              </a:spcBef>
              <a:spcAft>
                <a:spcPct val="0"/>
              </a:spcAft>
              <a:defRPr/>
            </a:pPr>
            <a:endParaRPr lang="en-US">
              <a:solidFill>
                <a:srgbClr val="F8F8F8"/>
              </a:solidFill>
            </a:endParaRPr>
          </a:p>
        </p:txBody>
      </p:sp>
      <p:sp>
        <p:nvSpPr>
          <p:cNvPr id="3075"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Arial Black" pitchFamily="34" charset="0"/>
              </a:defRPr>
            </a:lvl1pPr>
          </a:lstStyle>
          <a:p>
            <a:pPr fontAlgn="base">
              <a:spcBef>
                <a:spcPct val="0"/>
              </a:spcBef>
              <a:spcAft>
                <a:spcPct val="0"/>
              </a:spcAft>
              <a:defRPr/>
            </a:pPr>
            <a:fld id="{7D40C26F-7A01-4BEF-A256-14D900974121}" type="slidenum">
              <a:rPr lang="en-US">
                <a:solidFill>
                  <a:srgbClr val="F8F8F8"/>
                </a:solidFill>
              </a:rPr>
              <a:pPr fontAlgn="base">
                <a:spcBef>
                  <a:spcPct val="0"/>
                </a:spcBef>
                <a:spcAft>
                  <a:spcPct val="0"/>
                </a:spcAft>
                <a:defRPr/>
              </a:pPr>
              <a:t>‹#›</a:t>
            </a:fld>
            <a:endParaRPr lang="en-US">
              <a:solidFill>
                <a:srgbClr val="F8F8F8"/>
              </a:solidFill>
            </a:endParaRPr>
          </a:p>
        </p:txBody>
      </p:sp>
      <p:grpSp>
        <p:nvGrpSpPr>
          <p:cNvPr id="2" name="Group 4"/>
          <p:cNvGrpSpPr>
            <a:grpSpLocks/>
          </p:cNvGrpSpPr>
          <p:nvPr/>
        </p:nvGrpSpPr>
        <p:grpSpPr bwMode="auto">
          <a:xfrm>
            <a:off x="0" y="0"/>
            <a:ext cx="9144000" cy="546100"/>
            <a:chOff x="0" y="0"/>
            <a:chExt cx="5760" cy="344"/>
          </a:xfrm>
        </p:grpSpPr>
        <p:sp>
          <p:nvSpPr>
            <p:cNvPr id="2057"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p:spPr>
          <p:txBody>
            <a:bodyPr wrap="none" anchor="ctr"/>
            <a:lstStyle/>
            <a:p>
              <a:pPr algn="ctr" fontAlgn="base">
                <a:spcBef>
                  <a:spcPct val="0"/>
                </a:spcBef>
                <a:spcAft>
                  <a:spcPct val="0"/>
                </a:spcAft>
                <a:defRPr/>
              </a:pPr>
              <a:endParaRPr lang="en-US" sz="2400">
                <a:solidFill>
                  <a:srgbClr val="F8F8F8"/>
                </a:solidFill>
                <a:latin typeface="Times New Roman" pitchFamily="18" charset="0"/>
              </a:endParaRPr>
            </a:p>
          </p:txBody>
        </p:sp>
        <p:sp>
          <p:nvSpPr>
            <p:cNvPr id="2058"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2059"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a:solidFill>
                  <a:srgbClr val="666699"/>
                </a:solidFill>
              </a:endParaRPr>
            </a:p>
          </p:txBody>
        </p:sp>
        <p:sp>
          <p:nvSpPr>
            <p:cNvPr id="2060"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a:solidFill>
                  <a:srgbClr val="666699"/>
                </a:solidFill>
              </a:endParaRPr>
            </a:p>
          </p:txBody>
        </p:sp>
        <p:sp>
          <p:nvSpPr>
            <p:cNvPr id="2061"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a:solidFill>
                  <a:srgbClr val="9999CC"/>
                </a:solidFill>
              </a:endParaRPr>
            </a:p>
          </p:txBody>
        </p:sp>
        <p:sp>
          <p:nvSpPr>
            <p:cNvPr id="2062"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a:solidFill>
                  <a:srgbClr val="666699"/>
                </a:solidFill>
              </a:endParaRPr>
            </a:p>
          </p:txBody>
        </p:sp>
        <p:sp>
          <p:nvSpPr>
            <p:cNvPr id="2063"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2064"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a:solidFill>
                  <a:srgbClr val="9999CC"/>
                </a:solidFill>
              </a:endParaRPr>
            </a:p>
          </p:txBody>
        </p:sp>
        <p:sp>
          <p:nvSpPr>
            <p:cNvPr id="2065"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a:solidFill>
                  <a:srgbClr val="9999CC"/>
                </a:solidFill>
              </a:endParaRPr>
            </a:p>
          </p:txBody>
        </p:sp>
      </p:grpSp>
      <p:sp>
        <p:nvSpPr>
          <p:cNvPr id="2053"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4"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88"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Arial" charset="0"/>
              </a:defRPr>
            </a:lvl1pPr>
          </a:lstStyle>
          <a:p>
            <a:pPr fontAlgn="base">
              <a:spcBef>
                <a:spcPct val="0"/>
              </a:spcBef>
              <a:spcAft>
                <a:spcPct val="0"/>
              </a:spcAft>
              <a:defRPr/>
            </a:pPr>
            <a:endParaRPr lang="en-US">
              <a:solidFill>
                <a:srgbClr val="F8F8F8"/>
              </a:solidFill>
            </a:endParaRPr>
          </a:p>
        </p:txBody>
      </p:sp>
      <p:pic>
        <p:nvPicPr>
          <p:cNvPr id="2056" name="Picture 17" descr="Glendon colored logo"/>
          <p:cNvPicPr>
            <a:picLocks noChangeAspect="1" noChangeArrowheads="1"/>
          </p:cNvPicPr>
          <p:nvPr/>
        </p:nvPicPr>
        <p:blipFill>
          <a:blip r:embed="rId16" cstate="print"/>
          <a:srcRect/>
          <a:stretch>
            <a:fillRect/>
          </a:stretch>
        </p:blipFill>
        <p:spPr bwMode="auto">
          <a:xfrm>
            <a:off x="0" y="0"/>
            <a:ext cx="693738" cy="838200"/>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4519" r:id="rId1"/>
    <p:sldLayoutId id="2147484520" r:id="rId2"/>
    <p:sldLayoutId id="2147484521" r:id="rId3"/>
    <p:sldLayoutId id="2147484522" r:id="rId4"/>
    <p:sldLayoutId id="2147484523" r:id="rId5"/>
    <p:sldLayoutId id="2147484524" r:id="rId6"/>
    <p:sldLayoutId id="2147484525" r:id="rId7"/>
    <p:sldLayoutId id="2147484526" r:id="rId8"/>
    <p:sldLayoutId id="2147484527" r:id="rId9"/>
    <p:sldLayoutId id="2147484528" r:id="rId10"/>
    <p:sldLayoutId id="2147484529" r:id="rId11"/>
    <p:sldLayoutId id="2147484530" r:id="rId12"/>
    <p:sldLayoutId id="2147484531" r:id="rId13"/>
    <p:sldLayoutId id="2147484532" r:id="rId14"/>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968F3CB6-EF6C-45D6-9F08-441FE1C4BDFE}" type="datetimeFigureOut">
              <a:rPr lang="en-US">
                <a:solidFill>
                  <a:prstClr val="black">
                    <a:tint val="75000"/>
                  </a:prstClr>
                </a:solidFill>
              </a:rPr>
              <a:pPr>
                <a:defRPr/>
              </a:pPr>
              <a:t>4/11/2013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C4DE4BDF-458B-47A5-8557-1764DF68B905}" type="slidenum">
              <a:rPr lang="en-US">
                <a:solidFill>
                  <a:prstClr val="black">
                    <a:tint val="75000"/>
                  </a:prstClr>
                </a:solidFill>
              </a:rPr>
              <a:pPr>
                <a:def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4534" r:id="rId1"/>
    <p:sldLayoutId id="2147484535" r:id="rId2"/>
    <p:sldLayoutId id="2147484536" r:id="rId3"/>
    <p:sldLayoutId id="2147484537" r:id="rId4"/>
    <p:sldLayoutId id="2147484538" r:id="rId5"/>
    <p:sldLayoutId id="2147484539" r:id="rId6"/>
    <p:sldLayoutId id="2147484540" r:id="rId7"/>
    <p:sldLayoutId id="2147484541" r:id="rId8"/>
    <p:sldLayoutId id="2147484542" r:id="rId9"/>
    <p:sldLayoutId id="2147484543" r:id="rId10"/>
    <p:sldLayoutId id="2147484544"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b="0">
                <a:latin typeface="Arial" charset="0"/>
              </a:defRPr>
            </a:lvl1pPr>
          </a:lstStyle>
          <a:p>
            <a:pPr fontAlgn="base">
              <a:spcBef>
                <a:spcPct val="0"/>
              </a:spcBef>
              <a:spcAft>
                <a:spcPct val="0"/>
              </a:spcAft>
              <a:defRPr/>
            </a:pPr>
            <a:endParaRPr lang="en-US">
              <a:solidFill>
                <a:srgbClr val="F8F8F8"/>
              </a:solidFill>
            </a:endParaRPr>
          </a:p>
        </p:txBody>
      </p:sp>
      <p:sp>
        <p:nvSpPr>
          <p:cNvPr id="3075"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Arial Black" pitchFamily="34" charset="0"/>
              </a:defRPr>
            </a:lvl1pPr>
          </a:lstStyle>
          <a:p>
            <a:pPr fontAlgn="base">
              <a:spcBef>
                <a:spcPct val="0"/>
              </a:spcBef>
              <a:spcAft>
                <a:spcPct val="0"/>
              </a:spcAft>
              <a:defRPr/>
            </a:pPr>
            <a:fld id="{7D40C26F-7A01-4BEF-A256-14D900974121}" type="slidenum">
              <a:rPr lang="en-US">
                <a:solidFill>
                  <a:srgbClr val="F8F8F8"/>
                </a:solidFill>
              </a:rPr>
              <a:pPr fontAlgn="base">
                <a:spcBef>
                  <a:spcPct val="0"/>
                </a:spcBef>
                <a:spcAft>
                  <a:spcPct val="0"/>
                </a:spcAft>
                <a:defRPr/>
              </a:pPr>
              <a:t>‹#›</a:t>
            </a:fld>
            <a:endParaRPr lang="en-US">
              <a:solidFill>
                <a:srgbClr val="F8F8F8"/>
              </a:solidFill>
            </a:endParaRPr>
          </a:p>
        </p:txBody>
      </p:sp>
      <p:grpSp>
        <p:nvGrpSpPr>
          <p:cNvPr id="2" name="Group 4"/>
          <p:cNvGrpSpPr>
            <a:grpSpLocks/>
          </p:cNvGrpSpPr>
          <p:nvPr/>
        </p:nvGrpSpPr>
        <p:grpSpPr bwMode="auto">
          <a:xfrm>
            <a:off x="0" y="0"/>
            <a:ext cx="9144000" cy="546100"/>
            <a:chOff x="0" y="0"/>
            <a:chExt cx="5760" cy="344"/>
          </a:xfrm>
        </p:grpSpPr>
        <p:sp>
          <p:nvSpPr>
            <p:cNvPr id="2057"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p:spPr>
          <p:txBody>
            <a:bodyPr wrap="none" anchor="ctr"/>
            <a:lstStyle/>
            <a:p>
              <a:pPr algn="ctr" fontAlgn="base">
                <a:spcBef>
                  <a:spcPct val="0"/>
                </a:spcBef>
                <a:spcAft>
                  <a:spcPct val="0"/>
                </a:spcAft>
                <a:defRPr/>
              </a:pPr>
              <a:endParaRPr lang="en-US" sz="2400">
                <a:solidFill>
                  <a:srgbClr val="F8F8F8"/>
                </a:solidFill>
                <a:latin typeface="Times New Roman" pitchFamily="18" charset="0"/>
              </a:endParaRPr>
            </a:p>
          </p:txBody>
        </p:sp>
        <p:sp>
          <p:nvSpPr>
            <p:cNvPr id="2058"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2059"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a:solidFill>
                  <a:srgbClr val="666699"/>
                </a:solidFill>
              </a:endParaRPr>
            </a:p>
          </p:txBody>
        </p:sp>
        <p:sp>
          <p:nvSpPr>
            <p:cNvPr id="2060"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a:solidFill>
                  <a:srgbClr val="666699"/>
                </a:solidFill>
              </a:endParaRPr>
            </a:p>
          </p:txBody>
        </p:sp>
        <p:sp>
          <p:nvSpPr>
            <p:cNvPr id="2061"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a:solidFill>
                  <a:srgbClr val="9999CC"/>
                </a:solidFill>
              </a:endParaRPr>
            </a:p>
          </p:txBody>
        </p:sp>
        <p:sp>
          <p:nvSpPr>
            <p:cNvPr id="2062"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a:solidFill>
                  <a:srgbClr val="666699"/>
                </a:solidFill>
              </a:endParaRPr>
            </a:p>
          </p:txBody>
        </p:sp>
        <p:sp>
          <p:nvSpPr>
            <p:cNvPr id="2063"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2064"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a:solidFill>
                  <a:srgbClr val="9999CC"/>
                </a:solidFill>
              </a:endParaRPr>
            </a:p>
          </p:txBody>
        </p:sp>
        <p:sp>
          <p:nvSpPr>
            <p:cNvPr id="2065"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a:solidFill>
                  <a:srgbClr val="9999CC"/>
                </a:solidFill>
              </a:endParaRPr>
            </a:p>
          </p:txBody>
        </p:sp>
      </p:grpSp>
      <p:sp>
        <p:nvSpPr>
          <p:cNvPr id="2053"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4"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88"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Arial" charset="0"/>
              </a:defRPr>
            </a:lvl1pPr>
          </a:lstStyle>
          <a:p>
            <a:pPr fontAlgn="base">
              <a:spcBef>
                <a:spcPct val="0"/>
              </a:spcBef>
              <a:spcAft>
                <a:spcPct val="0"/>
              </a:spcAft>
              <a:defRPr/>
            </a:pPr>
            <a:endParaRPr lang="en-US">
              <a:solidFill>
                <a:srgbClr val="F8F8F8"/>
              </a:solidFill>
            </a:endParaRPr>
          </a:p>
        </p:txBody>
      </p:sp>
      <p:pic>
        <p:nvPicPr>
          <p:cNvPr id="2056" name="Picture 17" descr="Glendon colored logo"/>
          <p:cNvPicPr>
            <a:picLocks noChangeAspect="1" noChangeArrowheads="1"/>
          </p:cNvPicPr>
          <p:nvPr/>
        </p:nvPicPr>
        <p:blipFill>
          <a:blip r:embed="rId16" cstate="print"/>
          <a:srcRect/>
          <a:stretch>
            <a:fillRect/>
          </a:stretch>
        </p:blipFill>
        <p:spPr bwMode="auto">
          <a:xfrm>
            <a:off x="0" y="0"/>
            <a:ext cx="693738" cy="838200"/>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b="0">
                <a:latin typeface="Arial" charset="0"/>
              </a:defRPr>
            </a:lvl1pPr>
          </a:lstStyle>
          <a:p>
            <a:pPr fontAlgn="base">
              <a:spcBef>
                <a:spcPct val="0"/>
              </a:spcBef>
              <a:spcAft>
                <a:spcPct val="0"/>
              </a:spcAft>
              <a:defRPr/>
            </a:pPr>
            <a:endParaRPr lang="en-US">
              <a:solidFill>
                <a:srgbClr val="F8F8F8"/>
              </a:solidFill>
            </a:endParaRPr>
          </a:p>
        </p:txBody>
      </p:sp>
      <p:sp>
        <p:nvSpPr>
          <p:cNvPr id="3075"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Arial Black" pitchFamily="34" charset="0"/>
              </a:defRPr>
            </a:lvl1pPr>
          </a:lstStyle>
          <a:p>
            <a:pPr fontAlgn="base">
              <a:spcBef>
                <a:spcPct val="0"/>
              </a:spcBef>
              <a:spcAft>
                <a:spcPct val="0"/>
              </a:spcAft>
              <a:defRPr/>
            </a:pPr>
            <a:fld id="{7D40C26F-7A01-4BEF-A256-14D900974121}" type="slidenum">
              <a:rPr lang="en-US">
                <a:solidFill>
                  <a:srgbClr val="F8F8F8"/>
                </a:solidFill>
              </a:rPr>
              <a:pPr fontAlgn="base">
                <a:spcBef>
                  <a:spcPct val="0"/>
                </a:spcBef>
                <a:spcAft>
                  <a:spcPct val="0"/>
                </a:spcAft>
                <a:defRPr/>
              </a:pPr>
              <a:t>‹#›</a:t>
            </a:fld>
            <a:endParaRPr lang="en-US">
              <a:solidFill>
                <a:srgbClr val="F8F8F8"/>
              </a:solidFill>
            </a:endParaRPr>
          </a:p>
        </p:txBody>
      </p:sp>
      <p:grpSp>
        <p:nvGrpSpPr>
          <p:cNvPr id="2" name="Group 4"/>
          <p:cNvGrpSpPr>
            <a:grpSpLocks/>
          </p:cNvGrpSpPr>
          <p:nvPr/>
        </p:nvGrpSpPr>
        <p:grpSpPr bwMode="auto">
          <a:xfrm>
            <a:off x="0" y="0"/>
            <a:ext cx="9144000" cy="546100"/>
            <a:chOff x="0" y="0"/>
            <a:chExt cx="5760" cy="344"/>
          </a:xfrm>
        </p:grpSpPr>
        <p:sp>
          <p:nvSpPr>
            <p:cNvPr id="2057"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p:spPr>
          <p:txBody>
            <a:bodyPr wrap="none" anchor="ctr"/>
            <a:lstStyle/>
            <a:p>
              <a:pPr algn="ctr" fontAlgn="base">
                <a:spcBef>
                  <a:spcPct val="0"/>
                </a:spcBef>
                <a:spcAft>
                  <a:spcPct val="0"/>
                </a:spcAft>
                <a:defRPr/>
              </a:pPr>
              <a:endParaRPr lang="en-US" sz="2400">
                <a:solidFill>
                  <a:srgbClr val="F8F8F8"/>
                </a:solidFill>
                <a:latin typeface="Times New Roman" pitchFamily="18" charset="0"/>
              </a:endParaRPr>
            </a:p>
          </p:txBody>
        </p:sp>
        <p:sp>
          <p:nvSpPr>
            <p:cNvPr id="2058"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2059"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a:solidFill>
                  <a:srgbClr val="666699"/>
                </a:solidFill>
              </a:endParaRPr>
            </a:p>
          </p:txBody>
        </p:sp>
        <p:sp>
          <p:nvSpPr>
            <p:cNvPr id="2060"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a:solidFill>
                  <a:srgbClr val="666699"/>
                </a:solidFill>
              </a:endParaRPr>
            </a:p>
          </p:txBody>
        </p:sp>
        <p:sp>
          <p:nvSpPr>
            <p:cNvPr id="2061"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a:solidFill>
                  <a:srgbClr val="9999CC"/>
                </a:solidFill>
              </a:endParaRPr>
            </a:p>
          </p:txBody>
        </p:sp>
        <p:sp>
          <p:nvSpPr>
            <p:cNvPr id="2062"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a:solidFill>
                  <a:srgbClr val="666699"/>
                </a:solidFill>
              </a:endParaRPr>
            </a:p>
          </p:txBody>
        </p:sp>
        <p:sp>
          <p:nvSpPr>
            <p:cNvPr id="2063"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2064"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a:solidFill>
                  <a:srgbClr val="9999CC"/>
                </a:solidFill>
              </a:endParaRPr>
            </a:p>
          </p:txBody>
        </p:sp>
        <p:sp>
          <p:nvSpPr>
            <p:cNvPr id="2065"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a:solidFill>
                  <a:srgbClr val="9999CC"/>
                </a:solidFill>
              </a:endParaRPr>
            </a:p>
          </p:txBody>
        </p:sp>
      </p:grpSp>
      <p:sp>
        <p:nvSpPr>
          <p:cNvPr id="2053"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4"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88"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Arial" charset="0"/>
              </a:defRPr>
            </a:lvl1pPr>
          </a:lstStyle>
          <a:p>
            <a:pPr fontAlgn="base">
              <a:spcBef>
                <a:spcPct val="0"/>
              </a:spcBef>
              <a:spcAft>
                <a:spcPct val="0"/>
              </a:spcAft>
              <a:defRPr/>
            </a:pPr>
            <a:endParaRPr lang="en-US">
              <a:solidFill>
                <a:srgbClr val="F8F8F8"/>
              </a:solidFill>
            </a:endParaRPr>
          </a:p>
        </p:txBody>
      </p:sp>
      <p:pic>
        <p:nvPicPr>
          <p:cNvPr id="2056" name="Picture 17" descr="Glendon colored logo"/>
          <p:cNvPicPr>
            <a:picLocks noChangeAspect="1" noChangeArrowheads="1"/>
          </p:cNvPicPr>
          <p:nvPr/>
        </p:nvPicPr>
        <p:blipFill>
          <a:blip r:embed="rId16" cstate="print"/>
          <a:srcRect/>
          <a:stretch>
            <a:fillRect/>
          </a:stretch>
        </p:blipFill>
        <p:spPr bwMode="auto">
          <a:xfrm>
            <a:off x="0" y="0"/>
            <a:ext cx="693738" cy="838200"/>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4546" r:id="rId1"/>
    <p:sldLayoutId id="2147484547" r:id="rId2"/>
    <p:sldLayoutId id="2147484548" r:id="rId3"/>
    <p:sldLayoutId id="2147484549" r:id="rId4"/>
    <p:sldLayoutId id="2147484550" r:id="rId5"/>
    <p:sldLayoutId id="2147484551" r:id="rId6"/>
    <p:sldLayoutId id="2147484552" r:id="rId7"/>
    <p:sldLayoutId id="2147484553" r:id="rId8"/>
    <p:sldLayoutId id="2147484554" r:id="rId9"/>
    <p:sldLayoutId id="2147484555" r:id="rId10"/>
    <p:sldLayoutId id="2147484556" r:id="rId11"/>
    <p:sldLayoutId id="2147484557" r:id="rId12"/>
    <p:sldLayoutId id="2147484558" r:id="rId13"/>
    <p:sldLayoutId id="2147484559" r:id="rId14"/>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b="0">
                <a:latin typeface="Arial" charset="0"/>
              </a:defRPr>
            </a:lvl1pPr>
          </a:lstStyle>
          <a:p>
            <a:pPr fontAlgn="base">
              <a:spcBef>
                <a:spcPct val="0"/>
              </a:spcBef>
              <a:spcAft>
                <a:spcPct val="0"/>
              </a:spcAft>
              <a:defRPr/>
            </a:pPr>
            <a:endParaRPr lang="en-US">
              <a:solidFill>
                <a:srgbClr val="F8F8F8"/>
              </a:solidFill>
            </a:endParaRPr>
          </a:p>
        </p:txBody>
      </p:sp>
      <p:sp>
        <p:nvSpPr>
          <p:cNvPr id="3075"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Arial Black" pitchFamily="34" charset="0"/>
              </a:defRPr>
            </a:lvl1pPr>
          </a:lstStyle>
          <a:p>
            <a:pPr fontAlgn="base">
              <a:spcBef>
                <a:spcPct val="0"/>
              </a:spcBef>
              <a:spcAft>
                <a:spcPct val="0"/>
              </a:spcAft>
              <a:defRPr/>
            </a:pPr>
            <a:fld id="{60D882B9-5BF9-4138-9E2B-57F53B9A9C69}" type="slidenum">
              <a:rPr lang="en-US">
                <a:solidFill>
                  <a:srgbClr val="F8F8F8"/>
                </a:solidFill>
              </a:rPr>
              <a:pPr fontAlgn="base">
                <a:spcBef>
                  <a:spcPct val="0"/>
                </a:spcBef>
                <a:spcAft>
                  <a:spcPct val="0"/>
                </a:spcAft>
                <a:defRPr/>
              </a:pPr>
              <a:t>‹#›</a:t>
            </a:fld>
            <a:endParaRPr lang="en-US">
              <a:solidFill>
                <a:srgbClr val="F8F8F8"/>
              </a:solidFill>
            </a:endParaRPr>
          </a:p>
        </p:txBody>
      </p:sp>
      <p:grpSp>
        <p:nvGrpSpPr>
          <p:cNvPr id="2" name="Group 4"/>
          <p:cNvGrpSpPr>
            <a:grpSpLocks/>
          </p:cNvGrpSpPr>
          <p:nvPr/>
        </p:nvGrpSpPr>
        <p:grpSpPr bwMode="auto">
          <a:xfrm>
            <a:off x="0" y="0"/>
            <a:ext cx="9144000" cy="546100"/>
            <a:chOff x="0" y="0"/>
            <a:chExt cx="5760" cy="344"/>
          </a:xfrm>
        </p:grpSpPr>
        <p:sp>
          <p:nvSpPr>
            <p:cNvPr id="3077"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fontAlgn="base">
                <a:spcBef>
                  <a:spcPct val="0"/>
                </a:spcBef>
                <a:spcAft>
                  <a:spcPct val="0"/>
                </a:spcAft>
                <a:defRPr/>
              </a:pPr>
              <a:endParaRPr lang="en-US" sz="2400">
                <a:solidFill>
                  <a:srgbClr val="F8F8F8"/>
                </a:solidFill>
                <a:latin typeface="Times New Roman" pitchFamily="18" charset="0"/>
              </a:endParaRPr>
            </a:p>
          </p:txBody>
        </p:sp>
        <p:sp>
          <p:nvSpPr>
            <p:cNvPr id="3078"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3079"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a:solidFill>
                  <a:srgbClr val="666699"/>
                </a:solidFill>
              </a:endParaRPr>
            </a:p>
          </p:txBody>
        </p:sp>
        <p:sp>
          <p:nvSpPr>
            <p:cNvPr id="3080"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a:solidFill>
                  <a:srgbClr val="666699"/>
                </a:solidFill>
              </a:endParaRPr>
            </a:p>
          </p:txBody>
        </p:sp>
        <p:sp>
          <p:nvSpPr>
            <p:cNvPr id="3081"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a:solidFill>
                  <a:srgbClr val="9999CC"/>
                </a:solidFill>
              </a:endParaRPr>
            </a:p>
          </p:txBody>
        </p:sp>
        <p:sp>
          <p:nvSpPr>
            <p:cNvPr id="3082"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a:solidFill>
                  <a:srgbClr val="666699"/>
                </a:solidFill>
              </a:endParaRPr>
            </a:p>
          </p:txBody>
        </p:sp>
        <p:sp>
          <p:nvSpPr>
            <p:cNvPr id="3083"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3084"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a:solidFill>
                  <a:srgbClr val="9999CC"/>
                </a:solidFill>
              </a:endParaRPr>
            </a:p>
          </p:txBody>
        </p:sp>
        <p:sp>
          <p:nvSpPr>
            <p:cNvPr id="3085"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a:solidFill>
                  <a:srgbClr val="9999CC"/>
                </a:solidFill>
              </a:endParaRPr>
            </a:p>
          </p:txBody>
        </p:sp>
      </p:grpSp>
      <p:sp>
        <p:nvSpPr>
          <p:cNvPr id="2053"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4"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88"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Arial" charset="0"/>
              </a:defRPr>
            </a:lvl1pPr>
          </a:lstStyle>
          <a:p>
            <a:pPr fontAlgn="base">
              <a:spcBef>
                <a:spcPct val="0"/>
              </a:spcBef>
              <a:spcAft>
                <a:spcPct val="0"/>
              </a:spcAft>
              <a:defRPr/>
            </a:pPr>
            <a:endParaRPr lang="en-US">
              <a:solidFill>
                <a:srgbClr val="F8F8F8"/>
              </a:solidFill>
            </a:endParaRPr>
          </a:p>
        </p:txBody>
      </p:sp>
      <p:pic>
        <p:nvPicPr>
          <p:cNvPr id="2056" name="Picture 17" descr="Glendon colored logo"/>
          <p:cNvPicPr>
            <a:picLocks noChangeAspect="1" noChangeArrowheads="1"/>
          </p:cNvPicPr>
          <p:nvPr/>
        </p:nvPicPr>
        <p:blipFill>
          <a:blip r:embed="rId16" cstate="print"/>
          <a:srcRect/>
          <a:stretch>
            <a:fillRect/>
          </a:stretch>
        </p:blipFill>
        <p:spPr bwMode="auto">
          <a:xfrm>
            <a:off x="0" y="0"/>
            <a:ext cx="693738" cy="838200"/>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4561" r:id="rId1"/>
    <p:sldLayoutId id="2147484562" r:id="rId2"/>
    <p:sldLayoutId id="2147484563" r:id="rId3"/>
    <p:sldLayoutId id="2147484564" r:id="rId4"/>
    <p:sldLayoutId id="2147484565" r:id="rId5"/>
    <p:sldLayoutId id="2147484566" r:id="rId6"/>
    <p:sldLayoutId id="2147484567" r:id="rId7"/>
    <p:sldLayoutId id="2147484568" r:id="rId8"/>
    <p:sldLayoutId id="2147484569" r:id="rId9"/>
    <p:sldLayoutId id="2147484570" r:id="rId10"/>
    <p:sldLayoutId id="2147484571" r:id="rId11"/>
    <p:sldLayoutId id="2147484572" r:id="rId12"/>
    <p:sldLayoutId id="2147484573" r:id="rId13"/>
    <p:sldLayoutId id="2147484574" r:id="rId14"/>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b="0">
                <a:latin typeface="Arial" charset="0"/>
              </a:defRPr>
            </a:lvl1pPr>
          </a:lstStyle>
          <a:p>
            <a:pPr fontAlgn="base">
              <a:spcBef>
                <a:spcPct val="0"/>
              </a:spcBef>
              <a:spcAft>
                <a:spcPct val="0"/>
              </a:spcAft>
              <a:defRPr/>
            </a:pPr>
            <a:endParaRPr lang="en-US">
              <a:solidFill>
                <a:srgbClr val="F8F8F8"/>
              </a:solidFill>
            </a:endParaRPr>
          </a:p>
        </p:txBody>
      </p:sp>
      <p:sp>
        <p:nvSpPr>
          <p:cNvPr id="3075"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Arial Black" pitchFamily="34" charset="0"/>
              </a:defRPr>
            </a:lvl1pPr>
          </a:lstStyle>
          <a:p>
            <a:pPr fontAlgn="base">
              <a:spcBef>
                <a:spcPct val="0"/>
              </a:spcBef>
              <a:spcAft>
                <a:spcPct val="0"/>
              </a:spcAft>
              <a:defRPr/>
            </a:pPr>
            <a:fld id="{7D40C26F-7A01-4BEF-A256-14D900974121}" type="slidenum">
              <a:rPr lang="en-US">
                <a:solidFill>
                  <a:srgbClr val="F8F8F8"/>
                </a:solidFill>
              </a:rPr>
              <a:pPr fontAlgn="base">
                <a:spcBef>
                  <a:spcPct val="0"/>
                </a:spcBef>
                <a:spcAft>
                  <a:spcPct val="0"/>
                </a:spcAft>
                <a:defRPr/>
              </a:pPr>
              <a:t>‹#›</a:t>
            </a:fld>
            <a:endParaRPr lang="en-US">
              <a:solidFill>
                <a:srgbClr val="F8F8F8"/>
              </a:solidFill>
            </a:endParaRPr>
          </a:p>
        </p:txBody>
      </p:sp>
      <p:grpSp>
        <p:nvGrpSpPr>
          <p:cNvPr id="2" name="Group 4"/>
          <p:cNvGrpSpPr>
            <a:grpSpLocks/>
          </p:cNvGrpSpPr>
          <p:nvPr/>
        </p:nvGrpSpPr>
        <p:grpSpPr bwMode="auto">
          <a:xfrm>
            <a:off x="0" y="0"/>
            <a:ext cx="9144000" cy="546100"/>
            <a:chOff x="0" y="0"/>
            <a:chExt cx="5760" cy="344"/>
          </a:xfrm>
        </p:grpSpPr>
        <p:sp>
          <p:nvSpPr>
            <p:cNvPr id="2057"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p:spPr>
          <p:txBody>
            <a:bodyPr wrap="none" anchor="ctr"/>
            <a:lstStyle/>
            <a:p>
              <a:pPr algn="ctr" fontAlgn="base">
                <a:spcBef>
                  <a:spcPct val="0"/>
                </a:spcBef>
                <a:spcAft>
                  <a:spcPct val="0"/>
                </a:spcAft>
                <a:defRPr/>
              </a:pPr>
              <a:endParaRPr lang="en-US" sz="2400">
                <a:solidFill>
                  <a:srgbClr val="F8F8F8"/>
                </a:solidFill>
                <a:latin typeface="Times New Roman" pitchFamily="18" charset="0"/>
              </a:endParaRPr>
            </a:p>
          </p:txBody>
        </p:sp>
        <p:sp>
          <p:nvSpPr>
            <p:cNvPr id="2058"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2059"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a:solidFill>
                  <a:srgbClr val="666699"/>
                </a:solidFill>
              </a:endParaRPr>
            </a:p>
          </p:txBody>
        </p:sp>
        <p:sp>
          <p:nvSpPr>
            <p:cNvPr id="2060"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a:solidFill>
                  <a:srgbClr val="666699"/>
                </a:solidFill>
              </a:endParaRPr>
            </a:p>
          </p:txBody>
        </p:sp>
        <p:sp>
          <p:nvSpPr>
            <p:cNvPr id="2061"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a:solidFill>
                  <a:srgbClr val="9999CC"/>
                </a:solidFill>
              </a:endParaRPr>
            </a:p>
          </p:txBody>
        </p:sp>
        <p:sp>
          <p:nvSpPr>
            <p:cNvPr id="2062"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a:solidFill>
                  <a:srgbClr val="666699"/>
                </a:solidFill>
              </a:endParaRPr>
            </a:p>
          </p:txBody>
        </p:sp>
        <p:sp>
          <p:nvSpPr>
            <p:cNvPr id="2063"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2064"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a:solidFill>
                  <a:srgbClr val="9999CC"/>
                </a:solidFill>
              </a:endParaRPr>
            </a:p>
          </p:txBody>
        </p:sp>
        <p:sp>
          <p:nvSpPr>
            <p:cNvPr id="2065"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a:solidFill>
                  <a:srgbClr val="9999CC"/>
                </a:solidFill>
              </a:endParaRPr>
            </a:p>
          </p:txBody>
        </p:sp>
      </p:grpSp>
      <p:sp>
        <p:nvSpPr>
          <p:cNvPr id="2053"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4"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88"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Arial" charset="0"/>
              </a:defRPr>
            </a:lvl1pPr>
          </a:lstStyle>
          <a:p>
            <a:pPr fontAlgn="base">
              <a:spcBef>
                <a:spcPct val="0"/>
              </a:spcBef>
              <a:spcAft>
                <a:spcPct val="0"/>
              </a:spcAft>
              <a:defRPr/>
            </a:pPr>
            <a:endParaRPr lang="en-US">
              <a:solidFill>
                <a:srgbClr val="F8F8F8"/>
              </a:solidFill>
            </a:endParaRPr>
          </a:p>
        </p:txBody>
      </p:sp>
      <p:pic>
        <p:nvPicPr>
          <p:cNvPr id="2056" name="Picture 17" descr="Glendon colored logo"/>
          <p:cNvPicPr>
            <a:picLocks noChangeAspect="1" noChangeArrowheads="1"/>
          </p:cNvPicPr>
          <p:nvPr/>
        </p:nvPicPr>
        <p:blipFill>
          <a:blip r:embed="rId16" cstate="print"/>
          <a:srcRect/>
          <a:stretch>
            <a:fillRect/>
          </a:stretch>
        </p:blipFill>
        <p:spPr bwMode="auto">
          <a:xfrm>
            <a:off x="0" y="0"/>
            <a:ext cx="693738" cy="838200"/>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4576" r:id="rId1"/>
    <p:sldLayoutId id="2147484577" r:id="rId2"/>
    <p:sldLayoutId id="2147484578" r:id="rId3"/>
    <p:sldLayoutId id="2147484579" r:id="rId4"/>
    <p:sldLayoutId id="2147484580" r:id="rId5"/>
    <p:sldLayoutId id="2147484581" r:id="rId6"/>
    <p:sldLayoutId id="2147484582" r:id="rId7"/>
    <p:sldLayoutId id="2147484583" r:id="rId8"/>
    <p:sldLayoutId id="2147484584" r:id="rId9"/>
    <p:sldLayoutId id="2147484585" r:id="rId10"/>
    <p:sldLayoutId id="2147484586" r:id="rId11"/>
    <p:sldLayoutId id="2147484587" r:id="rId12"/>
    <p:sldLayoutId id="2147484588" r:id="rId13"/>
    <p:sldLayoutId id="2147484589" r:id="rId14"/>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b="0">
                <a:latin typeface="Arial" charset="0"/>
              </a:defRPr>
            </a:lvl1pPr>
          </a:lstStyle>
          <a:p>
            <a:pPr fontAlgn="base">
              <a:spcBef>
                <a:spcPct val="0"/>
              </a:spcBef>
              <a:spcAft>
                <a:spcPct val="0"/>
              </a:spcAft>
              <a:defRPr/>
            </a:pPr>
            <a:endParaRPr lang="en-US">
              <a:solidFill>
                <a:srgbClr val="F8F8F8"/>
              </a:solidFill>
            </a:endParaRPr>
          </a:p>
        </p:txBody>
      </p:sp>
      <p:sp>
        <p:nvSpPr>
          <p:cNvPr id="3075"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Arial Black" pitchFamily="34" charset="0"/>
              </a:defRPr>
            </a:lvl1pPr>
          </a:lstStyle>
          <a:p>
            <a:pPr fontAlgn="base">
              <a:spcBef>
                <a:spcPct val="0"/>
              </a:spcBef>
              <a:spcAft>
                <a:spcPct val="0"/>
              </a:spcAft>
              <a:defRPr/>
            </a:pPr>
            <a:fld id="{7D40C26F-7A01-4BEF-A256-14D900974121}" type="slidenum">
              <a:rPr lang="en-US">
                <a:solidFill>
                  <a:srgbClr val="F8F8F8"/>
                </a:solidFill>
              </a:rPr>
              <a:pPr fontAlgn="base">
                <a:spcBef>
                  <a:spcPct val="0"/>
                </a:spcBef>
                <a:spcAft>
                  <a:spcPct val="0"/>
                </a:spcAft>
                <a:defRPr/>
              </a:pPr>
              <a:t>‹#›</a:t>
            </a:fld>
            <a:endParaRPr lang="en-US">
              <a:solidFill>
                <a:srgbClr val="F8F8F8"/>
              </a:solidFill>
            </a:endParaRPr>
          </a:p>
        </p:txBody>
      </p:sp>
      <p:grpSp>
        <p:nvGrpSpPr>
          <p:cNvPr id="2" name="Group 4"/>
          <p:cNvGrpSpPr>
            <a:grpSpLocks/>
          </p:cNvGrpSpPr>
          <p:nvPr/>
        </p:nvGrpSpPr>
        <p:grpSpPr bwMode="auto">
          <a:xfrm>
            <a:off x="0" y="0"/>
            <a:ext cx="9144000" cy="546100"/>
            <a:chOff x="0" y="0"/>
            <a:chExt cx="5760" cy="344"/>
          </a:xfrm>
        </p:grpSpPr>
        <p:sp>
          <p:nvSpPr>
            <p:cNvPr id="2057"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p:spPr>
          <p:txBody>
            <a:bodyPr wrap="none" anchor="ctr"/>
            <a:lstStyle/>
            <a:p>
              <a:pPr algn="ctr" fontAlgn="base">
                <a:spcBef>
                  <a:spcPct val="0"/>
                </a:spcBef>
                <a:spcAft>
                  <a:spcPct val="0"/>
                </a:spcAft>
                <a:defRPr/>
              </a:pPr>
              <a:endParaRPr lang="en-US" sz="2400">
                <a:solidFill>
                  <a:srgbClr val="F8F8F8"/>
                </a:solidFill>
                <a:latin typeface="Times New Roman" pitchFamily="18" charset="0"/>
              </a:endParaRPr>
            </a:p>
          </p:txBody>
        </p:sp>
        <p:sp>
          <p:nvSpPr>
            <p:cNvPr id="2058"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2059"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a:solidFill>
                  <a:srgbClr val="666699"/>
                </a:solidFill>
              </a:endParaRPr>
            </a:p>
          </p:txBody>
        </p:sp>
        <p:sp>
          <p:nvSpPr>
            <p:cNvPr id="2060"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a:solidFill>
                  <a:srgbClr val="666699"/>
                </a:solidFill>
              </a:endParaRPr>
            </a:p>
          </p:txBody>
        </p:sp>
        <p:sp>
          <p:nvSpPr>
            <p:cNvPr id="2061"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a:solidFill>
                  <a:srgbClr val="9999CC"/>
                </a:solidFill>
              </a:endParaRPr>
            </a:p>
          </p:txBody>
        </p:sp>
        <p:sp>
          <p:nvSpPr>
            <p:cNvPr id="2062"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a:solidFill>
                  <a:srgbClr val="666699"/>
                </a:solidFill>
              </a:endParaRPr>
            </a:p>
          </p:txBody>
        </p:sp>
        <p:sp>
          <p:nvSpPr>
            <p:cNvPr id="2063"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2064"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a:solidFill>
                  <a:srgbClr val="9999CC"/>
                </a:solidFill>
              </a:endParaRPr>
            </a:p>
          </p:txBody>
        </p:sp>
        <p:sp>
          <p:nvSpPr>
            <p:cNvPr id="2065"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a:solidFill>
                  <a:srgbClr val="9999CC"/>
                </a:solidFill>
              </a:endParaRPr>
            </a:p>
          </p:txBody>
        </p:sp>
      </p:grpSp>
      <p:sp>
        <p:nvSpPr>
          <p:cNvPr id="2053"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4"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88"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Arial" charset="0"/>
              </a:defRPr>
            </a:lvl1pPr>
          </a:lstStyle>
          <a:p>
            <a:pPr fontAlgn="base">
              <a:spcBef>
                <a:spcPct val="0"/>
              </a:spcBef>
              <a:spcAft>
                <a:spcPct val="0"/>
              </a:spcAft>
              <a:defRPr/>
            </a:pPr>
            <a:endParaRPr lang="en-US">
              <a:solidFill>
                <a:srgbClr val="F8F8F8"/>
              </a:solidFill>
            </a:endParaRPr>
          </a:p>
        </p:txBody>
      </p:sp>
      <p:pic>
        <p:nvPicPr>
          <p:cNvPr id="2056" name="Picture 17" descr="Glendon colored logo"/>
          <p:cNvPicPr>
            <a:picLocks noChangeAspect="1" noChangeArrowheads="1"/>
          </p:cNvPicPr>
          <p:nvPr/>
        </p:nvPicPr>
        <p:blipFill>
          <a:blip r:embed="rId16" cstate="print"/>
          <a:srcRect/>
          <a:stretch>
            <a:fillRect/>
          </a:stretch>
        </p:blipFill>
        <p:spPr bwMode="auto">
          <a:xfrm>
            <a:off x="0" y="0"/>
            <a:ext cx="693738" cy="838200"/>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4591" r:id="rId1"/>
    <p:sldLayoutId id="2147484592" r:id="rId2"/>
    <p:sldLayoutId id="2147484593" r:id="rId3"/>
    <p:sldLayoutId id="2147484594" r:id="rId4"/>
    <p:sldLayoutId id="2147484595" r:id="rId5"/>
    <p:sldLayoutId id="2147484596" r:id="rId6"/>
    <p:sldLayoutId id="2147484597" r:id="rId7"/>
    <p:sldLayoutId id="2147484598" r:id="rId8"/>
    <p:sldLayoutId id="2147484599" r:id="rId9"/>
    <p:sldLayoutId id="2147484600" r:id="rId10"/>
    <p:sldLayoutId id="2147484601" r:id="rId11"/>
    <p:sldLayoutId id="2147484602" r:id="rId12"/>
    <p:sldLayoutId id="2147484603" r:id="rId13"/>
    <p:sldLayoutId id="2147484604" r:id="rId14"/>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b="0">
                <a:latin typeface="Arial" charset="0"/>
              </a:defRPr>
            </a:lvl1pPr>
          </a:lstStyle>
          <a:p>
            <a:pPr fontAlgn="base">
              <a:spcBef>
                <a:spcPct val="0"/>
              </a:spcBef>
              <a:spcAft>
                <a:spcPct val="0"/>
              </a:spcAft>
              <a:defRPr/>
            </a:pPr>
            <a:endParaRPr lang="en-US">
              <a:solidFill>
                <a:srgbClr val="F8F8F8"/>
              </a:solidFill>
            </a:endParaRPr>
          </a:p>
        </p:txBody>
      </p:sp>
      <p:sp>
        <p:nvSpPr>
          <p:cNvPr id="3075"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Arial Black" pitchFamily="34" charset="0"/>
              </a:defRPr>
            </a:lvl1pPr>
          </a:lstStyle>
          <a:p>
            <a:pPr fontAlgn="base">
              <a:spcBef>
                <a:spcPct val="0"/>
              </a:spcBef>
              <a:spcAft>
                <a:spcPct val="0"/>
              </a:spcAft>
              <a:defRPr/>
            </a:pPr>
            <a:fld id="{7D40C26F-7A01-4BEF-A256-14D900974121}" type="slidenum">
              <a:rPr lang="en-US">
                <a:solidFill>
                  <a:srgbClr val="F8F8F8"/>
                </a:solidFill>
              </a:rPr>
              <a:pPr fontAlgn="base">
                <a:spcBef>
                  <a:spcPct val="0"/>
                </a:spcBef>
                <a:spcAft>
                  <a:spcPct val="0"/>
                </a:spcAft>
                <a:defRPr/>
              </a:pPr>
              <a:t>‹#›</a:t>
            </a:fld>
            <a:endParaRPr lang="en-US">
              <a:solidFill>
                <a:srgbClr val="F8F8F8"/>
              </a:solidFill>
            </a:endParaRPr>
          </a:p>
        </p:txBody>
      </p:sp>
      <p:grpSp>
        <p:nvGrpSpPr>
          <p:cNvPr id="2" name="Group 4"/>
          <p:cNvGrpSpPr>
            <a:grpSpLocks/>
          </p:cNvGrpSpPr>
          <p:nvPr/>
        </p:nvGrpSpPr>
        <p:grpSpPr bwMode="auto">
          <a:xfrm>
            <a:off x="0" y="0"/>
            <a:ext cx="9144000" cy="546100"/>
            <a:chOff x="0" y="0"/>
            <a:chExt cx="5760" cy="344"/>
          </a:xfrm>
        </p:grpSpPr>
        <p:sp>
          <p:nvSpPr>
            <p:cNvPr id="2057"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p:spPr>
          <p:txBody>
            <a:bodyPr wrap="none" anchor="ctr"/>
            <a:lstStyle/>
            <a:p>
              <a:pPr algn="ctr" fontAlgn="base">
                <a:spcBef>
                  <a:spcPct val="0"/>
                </a:spcBef>
                <a:spcAft>
                  <a:spcPct val="0"/>
                </a:spcAft>
                <a:defRPr/>
              </a:pPr>
              <a:endParaRPr lang="en-US" sz="2400">
                <a:solidFill>
                  <a:srgbClr val="F8F8F8"/>
                </a:solidFill>
                <a:latin typeface="Times New Roman" pitchFamily="18" charset="0"/>
              </a:endParaRPr>
            </a:p>
          </p:txBody>
        </p:sp>
        <p:sp>
          <p:nvSpPr>
            <p:cNvPr id="2058"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2059"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a:solidFill>
                  <a:srgbClr val="666699"/>
                </a:solidFill>
              </a:endParaRPr>
            </a:p>
          </p:txBody>
        </p:sp>
        <p:sp>
          <p:nvSpPr>
            <p:cNvPr id="2060"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a:solidFill>
                  <a:srgbClr val="666699"/>
                </a:solidFill>
              </a:endParaRPr>
            </a:p>
          </p:txBody>
        </p:sp>
        <p:sp>
          <p:nvSpPr>
            <p:cNvPr id="2061"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a:solidFill>
                  <a:srgbClr val="9999CC"/>
                </a:solidFill>
              </a:endParaRPr>
            </a:p>
          </p:txBody>
        </p:sp>
        <p:sp>
          <p:nvSpPr>
            <p:cNvPr id="2062"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a:solidFill>
                  <a:srgbClr val="666699"/>
                </a:solidFill>
              </a:endParaRPr>
            </a:p>
          </p:txBody>
        </p:sp>
        <p:sp>
          <p:nvSpPr>
            <p:cNvPr id="2063"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2064"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a:solidFill>
                  <a:srgbClr val="9999CC"/>
                </a:solidFill>
              </a:endParaRPr>
            </a:p>
          </p:txBody>
        </p:sp>
        <p:sp>
          <p:nvSpPr>
            <p:cNvPr id="2065"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a:solidFill>
                  <a:srgbClr val="9999CC"/>
                </a:solidFill>
              </a:endParaRPr>
            </a:p>
          </p:txBody>
        </p:sp>
      </p:grpSp>
      <p:sp>
        <p:nvSpPr>
          <p:cNvPr id="2053"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4"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88"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Arial" charset="0"/>
              </a:defRPr>
            </a:lvl1pPr>
          </a:lstStyle>
          <a:p>
            <a:pPr fontAlgn="base">
              <a:spcBef>
                <a:spcPct val="0"/>
              </a:spcBef>
              <a:spcAft>
                <a:spcPct val="0"/>
              </a:spcAft>
              <a:defRPr/>
            </a:pPr>
            <a:endParaRPr lang="en-US">
              <a:solidFill>
                <a:srgbClr val="F8F8F8"/>
              </a:solidFill>
            </a:endParaRPr>
          </a:p>
        </p:txBody>
      </p:sp>
      <p:pic>
        <p:nvPicPr>
          <p:cNvPr id="2056" name="Picture 17" descr="Glendon colored logo"/>
          <p:cNvPicPr>
            <a:picLocks noChangeAspect="1" noChangeArrowheads="1"/>
          </p:cNvPicPr>
          <p:nvPr/>
        </p:nvPicPr>
        <p:blipFill>
          <a:blip r:embed="rId16" cstate="print"/>
          <a:srcRect/>
          <a:stretch>
            <a:fillRect/>
          </a:stretch>
        </p:blipFill>
        <p:spPr bwMode="auto">
          <a:xfrm>
            <a:off x="0" y="0"/>
            <a:ext cx="693738" cy="838200"/>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4606" r:id="rId1"/>
    <p:sldLayoutId id="2147484607" r:id="rId2"/>
    <p:sldLayoutId id="2147484608" r:id="rId3"/>
    <p:sldLayoutId id="2147484609" r:id="rId4"/>
    <p:sldLayoutId id="2147484610" r:id="rId5"/>
    <p:sldLayoutId id="2147484611" r:id="rId6"/>
    <p:sldLayoutId id="2147484612" r:id="rId7"/>
    <p:sldLayoutId id="2147484613" r:id="rId8"/>
    <p:sldLayoutId id="2147484614" r:id="rId9"/>
    <p:sldLayoutId id="2147484615" r:id="rId10"/>
    <p:sldLayoutId id="2147484616" r:id="rId11"/>
    <p:sldLayoutId id="2147484617" r:id="rId12"/>
    <p:sldLayoutId id="2147484618" r:id="rId13"/>
    <p:sldLayoutId id="2147484619" r:id="rId14"/>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b="0">
                <a:solidFill>
                  <a:srgbClr val="000000"/>
                </a:solidFill>
                <a:latin typeface="Arial"/>
              </a:defRPr>
            </a:lvl1pPr>
          </a:lstStyle>
          <a:p>
            <a:pPr fontAlgn="base">
              <a:spcBef>
                <a:spcPct val="0"/>
              </a:spcBef>
              <a:spcAft>
                <a:spcPct val="0"/>
              </a:spcAft>
              <a:defRPr/>
            </a:pPr>
            <a:endParaRPr lang="en-US"/>
          </a:p>
        </p:txBody>
      </p:sp>
      <p:sp>
        <p:nvSpPr>
          <p:cNvPr id="3075"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rgbClr val="000000"/>
                </a:solidFill>
                <a:latin typeface="Arial Black" pitchFamily="34" charset="0"/>
              </a:defRPr>
            </a:lvl1pPr>
          </a:lstStyle>
          <a:p>
            <a:pPr fontAlgn="base">
              <a:spcBef>
                <a:spcPct val="0"/>
              </a:spcBef>
              <a:spcAft>
                <a:spcPct val="0"/>
              </a:spcAft>
              <a:defRPr/>
            </a:pPr>
            <a:fld id="{FA69B365-44A6-4DEC-A99A-216262B4B80C}" type="slidenum">
              <a:rPr lang="en-US"/>
              <a:pPr fontAlgn="base">
                <a:spcBef>
                  <a:spcPct val="0"/>
                </a:spcBef>
                <a:spcAft>
                  <a:spcPct val="0"/>
                </a:spcAft>
                <a:defRPr/>
              </a:pPr>
              <a:t>‹#›</a:t>
            </a:fld>
            <a:endParaRPr lang="en-US"/>
          </a:p>
        </p:txBody>
      </p:sp>
      <p:grpSp>
        <p:nvGrpSpPr>
          <p:cNvPr id="2" name="Group 4"/>
          <p:cNvGrpSpPr>
            <a:grpSpLocks/>
          </p:cNvGrpSpPr>
          <p:nvPr/>
        </p:nvGrpSpPr>
        <p:grpSpPr bwMode="auto">
          <a:xfrm>
            <a:off x="0" y="0"/>
            <a:ext cx="9144000" cy="546100"/>
            <a:chOff x="0" y="0"/>
            <a:chExt cx="5760" cy="344"/>
          </a:xfrm>
        </p:grpSpPr>
        <p:sp>
          <p:nvSpPr>
            <p:cNvPr id="3077"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fontAlgn="base">
                <a:spcBef>
                  <a:spcPct val="0"/>
                </a:spcBef>
                <a:spcAft>
                  <a:spcPct val="0"/>
                </a:spcAft>
                <a:defRPr/>
              </a:pPr>
              <a:endParaRPr lang="en-US" sz="2400">
                <a:solidFill>
                  <a:srgbClr val="000000"/>
                </a:solidFill>
                <a:latin typeface="Times New Roman" pitchFamily="18" charset="0"/>
              </a:endParaRPr>
            </a:p>
          </p:txBody>
        </p:sp>
        <p:sp>
          <p:nvSpPr>
            <p:cNvPr id="3078"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fontAlgn="base">
                <a:spcBef>
                  <a:spcPct val="0"/>
                </a:spcBef>
                <a:spcAft>
                  <a:spcPct val="0"/>
                </a:spcAft>
                <a:defRPr/>
              </a:pPr>
              <a:endParaRPr lang="en-US" sz="2400">
                <a:solidFill>
                  <a:srgbClr val="000000"/>
                </a:solidFill>
                <a:latin typeface="Times New Roman" pitchFamily="18" charset="0"/>
              </a:endParaRPr>
            </a:p>
          </p:txBody>
        </p:sp>
        <p:sp>
          <p:nvSpPr>
            <p:cNvPr id="3079"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a:solidFill>
                  <a:srgbClr val="666699"/>
                </a:solidFill>
              </a:endParaRPr>
            </a:p>
          </p:txBody>
        </p:sp>
        <p:sp>
          <p:nvSpPr>
            <p:cNvPr id="3080"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a:solidFill>
                  <a:srgbClr val="666699"/>
                </a:solidFill>
              </a:endParaRPr>
            </a:p>
          </p:txBody>
        </p:sp>
        <p:sp>
          <p:nvSpPr>
            <p:cNvPr id="3081"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a:solidFill>
                  <a:srgbClr val="9999CC"/>
                </a:solidFill>
              </a:endParaRPr>
            </a:p>
          </p:txBody>
        </p:sp>
        <p:sp>
          <p:nvSpPr>
            <p:cNvPr id="3082"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a:solidFill>
                  <a:srgbClr val="666699"/>
                </a:solidFill>
              </a:endParaRPr>
            </a:p>
          </p:txBody>
        </p:sp>
        <p:sp>
          <p:nvSpPr>
            <p:cNvPr id="3083"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000000"/>
                </a:solidFill>
                <a:latin typeface="Times New Roman" pitchFamily="18" charset="0"/>
              </a:endParaRPr>
            </a:p>
          </p:txBody>
        </p:sp>
        <p:sp>
          <p:nvSpPr>
            <p:cNvPr id="3084"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a:solidFill>
                  <a:srgbClr val="9999CC"/>
                </a:solidFill>
              </a:endParaRPr>
            </a:p>
          </p:txBody>
        </p:sp>
        <p:sp>
          <p:nvSpPr>
            <p:cNvPr id="3085"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a:solidFill>
                  <a:srgbClr val="9999CC"/>
                </a:solidFill>
              </a:endParaRPr>
            </a:p>
          </p:txBody>
        </p:sp>
      </p:grpSp>
      <p:sp>
        <p:nvSpPr>
          <p:cNvPr id="8197"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8"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88"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rgbClr val="000000"/>
                </a:solidFill>
                <a:latin typeface="Arial"/>
              </a:defRPr>
            </a:lvl1pPr>
          </a:lstStyle>
          <a:p>
            <a:pPr fontAlgn="base">
              <a:spcBef>
                <a:spcPct val="0"/>
              </a:spcBef>
              <a:spcAft>
                <a:spcPct val="0"/>
              </a:spcAft>
              <a:defRPr/>
            </a:pPr>
            <a:endParaRPr lang="en-US"/>
          </a:p>
        </p:txBody>
      </p:sp>
      <p:pic>
        <p:nvPicPr>
          <p:cNvPr id="8200" name="Picture 17" descr="Glendon colored logo"/>
          <p:cNvPicPr>
            <a:picLocks noChangeAspect="1" noChangeArrowheads="1"/>
          </p:cNvPicPr>
          <p:nvPr/>
        </p:nvPicPr>
        <p:blipFill>
          <a:blip r:embed="rId15" cstate="print"/>
          <a:srcRect/>
          <a:stretch>
            <a:fillRect/>
          </a:stretch>
        </p:blipFill>
        <p:spPr bwMode="auto">
          <a:xfrm>
            <a:off x="0" y="0"/>
            <a:ext cx="693738" cy="8382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621" r:id="rId1"/>
    <p:sldLayoutId id="2147484622" r:id="rId2"/>
    <p:sldLayoutId id="2147484623" r:id="rId3"/>
    <p:sldLayoutId id="2147484624" r:id="rId4"/>
    <p:sldLayoutId id="2147484625" r:id="rId5"/>
    <p:sldLayoutId id="2147484626" r:id="rId6"/>
    <p:sldLayoutId id="2147484627" r:id="rId7"/>
    <p:sldLayoutId id="2147484628" r:id="rId8"/>
    <p:sldLayoutId id="2147484629" r:id="rId9"/>
    <p:sldLayoutId id="2147484630" r:id="rId10"/>
    <p:sldLayoutId id="2147484631" r:id="rId11"/>
    <p:sldLayoutId id="2147484632" r:id="rId12"/>
    <p:sldLayoutId id="2147484633" r:id="rId13"/>
  </p:sldLayoutIdLst>
  <p:transition/>
  <p:timing>
    <p:tnLst>
      <p:par>
        <p:cTn id="1" dur="indefinite" restart="never" nodeType="tmRoot"/>
      </p:par>
    </p:tnLst>
  </p:timing>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b="0">
                <a:latin typeface="Arial" charset="0"/>
              </a:defRPr>
            </a:lvl1pPr>
          </a:lstStyle>
          <a:p>
            <a:pPr fontAlgn="base">
              <a:spcBef>
                <a:spcPct val="0"/>
              </a:spcBef>
              <a:spcAft>
                <a:spcPct val="0"/>
              </a:spcAft>
              <a:defRPr/>
            </a:pPr>
            <a:endParaRPr lang="en-US">
              <a:solidFill>
                <a:srgbClr val="F8F8F8"/>
              </a:solidFill>
            </a:endParaRPr>
          </a:p>
        </p:txBody>
      </p:sp>
      <p:sp>
        <p:nvSpPr>
          <p:cNvPr id="3075"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Arial Black" pitchFamily="34" charset="0"/>
              </a:defRPr>
            </a:lvl1pPr>
          </a:lstStyle>
          <a:p>
            <a:pPr fontAlgn="base">
              <a:spcBef>
                <a:spcPct val="0"/>
              </a:spcBef>
              <a:spcAft>
                <a:spcPct val="0"/>
              </a:spcAft>
              <a:defRPr/>
            </a:pPr>
            <a:fld id="{7D40C26F-7A01-4BEF-A256-14D900974121}" type="slidenum">
              <a:rPr lang="en-US">
                <a:solidFill>
                  <a:srgbClr val="F8F8F8"/>
                </a:solidFill>
              </a:rPr>
              <a:pPr fontAlgn="base">
                <a:spcBef>
                  <a:spcPct val="0"/>
                </a:spcBef>
                <a:spcAft>
                  <a:spcPct val="0"/>
                </a:spcAft>
                <a:defRPr/>
              </a:pPr>
              <a:t>‹#›</a:t>
            </a:fld>
            <a:endParaRPr lang="en-US">
              <a:solidFill>
                <a:srgbClr val="F8F8F8"/>
              </a:solidFill>
            </a:endParaRPr>
          </a:p>
        </p:txBody>
      </p:sp>
      <p:grpSp>
        <p:nvGrpSpPr>
          <p:cNvPr id="2" name="Group 4"/>
          <p:cNvGrpSpPr>
            <a:grpSpLocks/>
          </p:cNvGrpSpPr>
          <p:nvPr/>
        </p:nvGrpSpPr>
        <p:grpSpPr bwMode="auto">
          <a:xfrm>
            <a:off x="0" y="0"/>
            <a:ext cx="9144000" cy="546100"/>
            <a:chOff x="0" y="0"/>
            <a:chExt cx="5760" cy="344"/>
          </a:xfrm>
        </p:grpSpPr>
        <p:sp>
          <p:nvSpPr>
            <p:cNvPr id="2057"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p:spPr>
          <p:txBody>
            <a:bodyPr wrap="none" anchor="ctr"/>
            <a:lstStyle/>
            <a:p>
              <a:pPr algn="ctr" fontAlgn="base">
                <a:spcBef>
                  <a:spcPct val="0"/>
                </a:spcBef>
                <a:spcAft>
                  <a:spcPct val="0"/>
                </a:spcAft>
                <a:defRPr/>
              </a:pPr>
              <a:endParaRPr lang="en-US" sz="2400">
                <a:solidFill>
                  <a:srgbClr val="F8F8F8"/>
                </a:solidFill>
                <a:latin typeface="Times New Roman" pitchFamily="18" charset="0"/>
              </a:endParaRPr>
            </a:p>
          </p:txBody>
        </p:sp>
        <p:sp>
          <p:nvSpPr>
            <p:cNvPr id="2058"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2059"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a:solidFill>
                  <a:srgbClr val="666699"/>
                </a:solidFill>
              </a:endParaRPr>
            </a:p>
          </p:txBody>
        </p:sp>
        <p:sp>
          <p:nvSpPr>
            <p:cNvPr id="2060"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a:solidFill>
                  <a:srgbClr val="666699"/>
                </a:solidFill>
              </a:endParaRPr>
            </a:p>
          </p:txBody>
        </p:sp>
        <p:sp>
          <p:nvSpPr>
            <p:cNvPr id="2061"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a:solidFill>
                  <a:srgbClr val="9999CC"/>
                </a:solidFill>
              </a:endParaRPr>
            </a:p>
          </p:txBody>
        </p:sp>
        <p:sp>
          <p:nvSpPr>
            <p:cNvPr id="2062"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a:solidFill>
                  <a:srgbClr val="666699"/>
                </a:solidFill>
              </a:endParaRPr>
            </a:p>
          </p:txBody>
        </p:sp>
        <p:sp>
          <p:nvSpPr>
            <p:cNvPr id="2063"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2064"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a:solidFill>
                  <a:srgbClr val="9999CC"/>
                </a:solidFill>
              </a:endParaRPr>
            </a:p>
          </p:txBody>
        </p:sp>
        <p:sp>
          <p:nvSpPr>
            <p:cNvPr id="2065"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a:solidFill>
                  <a:srgbClr val="9999CC"/>
                </a:solidFill>
              </a:endParaRPr>
            </a:p>
          </p:txBody>
        </p:sp>
      </p:grpSp>
      <p:sp>
        <p:nvSpPr>
          <p:cNvPr id="2053"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4"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88"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Arial" charset="0"/>
              </a:defRPr>
            </a:lvl1pPr>
          </a:lstStyle>
          <a:p>
            <a:pPr fontAlgn="base">
              <a:spcBef>
                <a:spcPct val="0"/>
              </a:spcBef>
              <a:spcAft>
                <a:spcPct val="0"/>
              </a:spcAft>
              <a:defRPr/>
            </a:pPr>
            <a:endParaRPr lang="en-US">
              <a:solidFill>
                <a:srgbClr val="F8F8F8"/>
              </a:solidFill>
            </a:endParaRPr>
          </a:p>
        </p:txBody>
      </p:sp>
      <p:pic>
        <p:nvPicPr>
          <p:cNvPr id="2056" name="Picture 17" descr="Glendon colored logo"/>
          <p:cNvPicPr>
            <a:picLocks noChangeAspect="1" noChangeArrowheads="1"/>
          </p:cNvPicPr>
          <p:nvPr/>
        </p:nvPicPr>
        <p:blipFill>
          <a:blip r:embed="rId16" cstate="print"/>
          <a:srcRect/>
          <a:stretch>
            <a:fillRect/>
          </a:stretch>
        </p:blipFill>
        <p:spPr bwMode="auto">
          <a:xfrm>
            <a:off x="0" y="0"/>
            <a:ext cx="693738" cy="838200"/>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b="0">
                <a:latin typeface="Arial" charset="0"/>
              </a:defRPr>
            </a:lvl1pPr>
          </a:lstStyle>
          <a:p>
            <a:pPr fontAlgn="base">
              <a:spcBef>
                <a:spcPct val="0"/>
              </a:spcBef>
              <a:spcAft>
                <a:spcPct val="0"/>
              </a:spcAft>
              <a:defRPr/>
            </a:pPr>
            <a:endParaRPr lang="en-US">
              <a:solidFill>
                <a:srgbClr val="F8F8F8"/>
              </a:solidFill>
            </a:endParaRPr>
          </a:p>
        </p:txBody>
      </p:sp>
      <p:sp>
        <p:nvSpPr>
          <p:cNvPr id="3075"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Arial Black" pitchFamily="34" charset="0"/>
              </a:defRPr>
            </a:lvl1pPr>
          </a:lstStyle>
          <a:p>
            <a:pPr fontAlgn="base">
              <a:spcBef>
                <a:spcPct val="0"/>
              </a:spcBef>
              <a:spcAft>
                <a:spcPct val="0"/>
              </a:spcAft>
              <a:defRPr/>
            </a:pPr>
            <a:fld id="{7D40C26F-7A01-4BEF-A256-14D900974121}" type="slidenum">
              <a:rPr lang="en-US">
                <a:solidFill>
                  <a:srgbClr val="F8F8F8"/>
                </a:solidFill>
              </a:rPr>
              <a:pPr fontAlgn="base">
                <a:spcBef>
                  <a:spcPct val="0"/>
                </a:spcBef>
                <a:spcAft>
                  <a:spcPct val="0"/>
                </a:spcAft>
                <a:defRPr/>
              </a:pPr>
              <a:t>‹#›</a:t>
            </a:fld>
            <a:endParaRPr lang="en-US">
              <a:solidFill>
                <a:srgbClr val="F8F8F8"/>
              </a:solidFill>
            </a:endParaRPr>
          </a:p>
        </p:txBody>
      </p:sp>
      <p:grpSp>
        <p:nvGrpSpPr>
          <p:cNvPr id="2" name="Group 4"/>
          <p:cNvGrpSpPr>
            <a:grpSpLocks/>
          </p:cNvGrpSpPr>
          <p:nvPr/>
        </p:nvGrpSpPr>
        <p:grpSpPr bwMode="auto">
          <a:xfrm>
            <a:off x="0" y="0"/>
            <a:ext cx="9144000" cy="546100"/>
            <a:chOff x="0" y="0"/>
            <a:chExt cx="5760" cy="344"/>
          </a:xfrm>
        </p:grpSpPr>
        <p:sp>
          <p:nvSpPr>
            <p:cNvPr id="2057"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p:spPr>
          <p:txBody>
            <a:bodyPr wrap="none" anchor="ctr"/>
            <a:lstStyle/>
            <a:p>
              <a:pPr algn="ctr" fontAlgn="base">
                <a:spcBef>
                  <a:spcPct val="0"/>
                </a:spcBef>
                <a:spcAft>
                  <a:spcPct val="0"/>
                </a:spcAft>
                <a:defRPr/>
              </a:pPr>
              <a:endParaRPr lang="en-US" sz="2400">
                <a:solidFill>
                  <a:srgbClr val="F8F8F8"/>
                </a:solidFill>
                <a:latin typeface="Times New Roman" pitchFamily="18" charset="0"/>
              </a:endParaRPr>
            </a:p>
          </p:txBody>
        </p:sp>
        <p:sp>
          <p:nvSpPr>
            <p:cNvPr id="2058"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2059"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a:solidFill>
                  <a:srgbClr val="666699"/>
                </a:solidFill>
              </a:endParaRPr>
            </a:p>
          </p:txBody>
        </p:sp>
        <p:sp>
          <p:nvSpPr>
            <p:cNvPr id="2060"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a:solidFill>
                  <a:srgbClr val="666699"/>
                </a:solidFill>
              </a:endParaRPr>
            </a:p>
          </p:txBody>
        </p:sp>
        <p:sp>
          <p:nvSpPr>
            <p:cNvPr id="2061"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a:solidFill>
                  <a:srgbClr val="9999CC"/>
                </a:solidFill>
              </a:endParaRPr>
            </a:p>
          </p:txBody>
        </p:sp>
        <p:sp>
          <p:nvSpPr>
            <p:cNvPr id="2062"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a:solidFill>
                  <a:srgbClr val="666699"/>
                </a:solidFill>
              </a:endParaRPr>
            </a:p>
          </p:txBody>
        </p:sp>
        <p:sp>
          <p:nvSpPr>
            <p:cNvPr id="2063"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2064"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a:solidFill>
                  <a:srgbClr val="9999CC"/>
                </a:solidFill>
              </a:endParaRPr>
            </a:p>
          </p:txBody>
        </p:sp>
        <p:sp>
          <p:nvSpPr>
            <p:cNvPr id="2065"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a:solidFill>
                  <a:srgbClr val="9999CC"/>
                </a:solidFill>
              </a:endParaRPr>
            </a:p>
          </p:txBody>
        </p:sp>
      </p:grpSp>
      <p:sp>
        <p:nvSpPr>
          <p:cNvPr id="2053"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4"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88"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Arial" charset="0"/>
              </a:defRPr>
            </a:lvl1pPr>
          </a:lstStyle>
          <a:p>
            <a:pPr fontAlgn="base">
              <a:spcBef>
                <a:spcPct val="0"/>
              </a:spcBef>
              <a:spcAft>
                <a:spcPct val="0"/>
              </a:spcAft>
              <a:defRPr/>
            </a:pPr>
            <a:endParaRPr lang="en-US">
              <a:solidFill>
                <a:srgbClr val="F8F8F8"/>
              </a:solidFill>
            </a:endParaRPr>
          </a:p>
        </p:txBody>
      </p:sp>
      <p:pic>
        <p:nvPicPr>
          <p:cNvPr id="2056" name="Picture 17" descr="Glendon colored logo"/>
          <p:cNvPicPr>
            <a:picLocks noChangeAspect="1" noChangeArrowheads="1"/>
          </p:cNvPicPr>
          <p:nvPr/>
        </p:nvPicPr>
        <p:blipFill>
          <a:blip r:embed="rId16" cstate="print"/>
          <a:srcRect/>
          <a:stretch>
            <a:fillRect/>
          </a:stretch>
        </p:blipFill>
        <p:spPr bwMode="auto">
          <a:xfrm>
            <a:off x="0" y="0"/>
            <a:ext cx="693738" cy="838200"/>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 id="2147483778" r:id="rId13"/>
    <p:sldLayoutId id="2147483779" r:id="rId14"/>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b="0">
                <a:latin typeface="Arial" charset="0"/>
              </a:defRPr>
            </a:lvl1pPr>
          </a:lstStyle>
          <a:p>
            <a:pPr fontAlgn="base">
              <a:spcBef>
                <a:spcPct val="0"/>
              </a:spcBef>
              <a:spcAft>
                <a:spcPct val="0"/>
              </a:spcAft>
              <a:defRPr/>
            </a:pPr>
            <a:endParaRPr lang="en-US">
              <a:solidFill>
                <a:srgbClr val="F8F8F8"/>
              </a:solidFill>
            </a:endParaRPr>
          </a:p>
        </p:txBody>
      </p:sp>
      <p:sp>
        <p:nvSpPr>
          <p:cNvPr id="3075"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Arial Black" pitchFamily="34" charset="0"/>
              </a:defRPr>
            </a:lvl1pPr>
          </a:lstStyle>
          <a:p>
            <a:pPr fontAlgn="base">
              <a:spcBef>
                <a:spcPct val="0"/>
              </a:spcBef>
              <a:spcAft>
                <a:spcPct val="0"/>
              </a:spcAft>
              <a:defRPr/>
            </a:pPr>
            <a:fld id="{7D40C26F-7A01-4BEF-A256-14D900974121}" type="slidenum">
              <a:rPr lang="en-US">
                <a:solidFill>
                  <a:srgbClr val="F8F8F8"/>
                </a:solidFill>
              </a:rPr>
              <a:pPr fontAlgn="base">
                <a:spcBef>
                  <a:spcPct val="0"/>
                </a:spcBef>
                <a:spcAft>
                  <a:spcPct val="0"/>
                </a:spcAft>
                <a:defRPr/>
              </a:pPr>
              <a:t>‹#›</a:t>
            </a:fld>
            <a:endParaRPr lang="en-US">
              <a:solidFill>
                <a:srgbClr val="F8F8F8"/>
              </a:solidFill>
            </a:endParaRPr>
          </a:p>
        </p:txBody>
      </p:sp>
      <p:grpSp>
        <p:nvGrpSpPr>
          <p:cNvPr id="2" name="Group 4"/>
          <p:cNvGrpSpPr>
            <a:grpSpLocks/>
          </p:cNvGrpSpPr>
          <p:nvPr/>
        </p:nvGrpSpPr>
        <p:grpSpPr bwMode="auto">
          <a:xfrm>
            <a:off x="0" y="0"/>
            <a:ext cx="9144000" cy="546100"/>
            <a:chOff x="0" y="0"/>
            <a:chExt cx="5760" cy="344"/>
          </a:xfrm>
        </p:grpSpPr>
        <p:sp>
          <p:nvSpPr>
            <p:cNvPr id="2057"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p:spPr>
          <p:txBody>
            <a:bodyPr wrap="none" anchor="ctr"/>
            <a:lstStyle/>
            <a:p>
              <a:pPr algn="ctr" fontAlgn="base">
                <a:spcBef>
                  <a:spcPct val="0"/>
                </a:spcBef>
                <a:spcAft>
                  <a:spcPct val="0"/>
                </a:spcAft>
                <a:defRPr/>
              </a:pPr>
              <a:endParaRPr lang="en-US" sz="2400">
                <a:solidFill>
                  <a:srgbClr val="F8F8F8"/>
                </a:solidFill>
                <a:latin typeface="Times New Roman" pitchFamily="18" charset="0"/>
              </a:endParaRPr>
            </a:p>
          </p:txBody>
        </p:sp>
        <p:sp>
          <p:nvSpPr>
            <p:cNvPr id="2058"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2059"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a:solidFill>
                  <a:srgbClr val="666699"/>
                </a:solidFill>
              </a:endParaRPr>
            </a:p>
          </p:txBody>
        </p:sp>
        <p:sp>
          <p:nvSpPr>
            <p:cNvPr id="2060"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a:solidFill>
                  <a:srgbClr val="666699"/>
                </a:solidFill>
              </a:endParaRPr>
            </a:p>
          </p:txBody>
        </p:sp>
        <p:sp>
          <p:nvSpPr>
            <p:cNvPr id="2061"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a:solidFill>
                  <a:srgbClr val="9999CC"/>
                </a:solidFill>
              </a:endParaRPr>
            </a:p>
          </p:txBody>
        </p:sp>
        <p:sp>
          <p:nvSpPr>
            <p:cNvPr id="2062"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a:solidFill>
                  <a:srgbClr val="666699"/>
                </a:solidFill>
              </a:endParaRPr>
            </a:p>
          </p:txBody>
        </p:sp>
        <p:sp>
          <p:nvSpPr>
            <p:cNvPr id="2063"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2064"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a:solidFill>
                  <a:srgbClr val="9999CC"/>
                </a:solidFill>
              </a:endParaRPr>
            </a:p>
          </p:txBody>
        </p:sp>
        <p:sp>
          <p:nvSpPr>
            <p:cNvPr id="2065"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a:solidFill>
                  <a:srgbClr val="9999CC"/>
                </a:solidFill>
              </a:endParaRPr>
            </a:p>
          </p:txBody>
        </p:sp>
      </p:grpSp>
      <p:sp>
        <p:nvSpPr>
          <p:cNvPr id="2053"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4"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88"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Arial" charset="0"/>
              </a:defRPr>
            </a:lvl1pPr>
          </a:lstStyle>
          <a:p>
            <a:pPr fontAlgn="base">
              <a:spcBef>
                <a:spcPct val="0"/>
              </a:spcBef>
              <a:spcAft>
                <a:spcPct val="0"/>
              </a:spcAft>
              <a:defRPr/>
            </a:pPr>
            <a:endParaRPr lang="en-US">
              <a:solidFill>
                <a:srgbClr val="F8F8F8"/>
              </a:solidFill>
            </a:endParaRPr>
          </a:p>
        </p:txBody>
      </p:sp>
      <p:pic>
        <p:nvPicPr>
          <p:cNvPr id="2056" name="Picture 17" descr="Glendon colored logo"/>
          <p:cNvPicPr>
            <a:picLocks noChangeAspect="1" noChangeArrowheads="1"/>
          </p:cNvPicPr>
          <p:nvPr/>
        </p:nvPicPr>
        <p:blipFill>
          <a:blip r:embed="rId16" cstate="print"/>
          <a:srcRect/>
          <a:stretch>
            <a:fillRect/>
          </a:stretch>
        </p:blipFill>
        <p:spPr bwMode="auto">
          <a:xfrm>
            <a:off x="0" y="0"/>
            <a:ext cx="693738" cy="838200"/>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 id="2147483794" r:id="rId14"/>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13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44.xml"/><Relationship Id="rId1" Type="http://schemas.openxmlformats.org/officeDocument/2006/relationships/themeOverride" Target="../theme/themeOverride3.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158.xml"/><Relationship Id="rId1" Type="http://schemas.openxmlformats.org/officeDocument/2006/relationships/video" Target="file:///C:\Users\mfischer\Desktop\Clip%2095.developmental%20violence%20short.wmv"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75.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301.xml"/><Relationship Id="rId1" Type="http://schemas.openxmlformats.org/officeDocument/2006/relationships/video" Target="file:///\\glendon\public\public\DATA\GEOFF\a.Videos%20Master%20folder\Clips%20for%20general%20power%20point%20use\Clip%20209.RA%20%232.wmv"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0.xml"/><Relationship Id="rId1" Type="http://schemas.openxmlformats.org/officeDocument/2006/relationships/slideLayout" Target="../slideLayouts/slideLayout189.xml"/><Relationship Id="rId4" Type="http://schemas.openxmlformats.org/officeDocument/2006/relationships/image" Target="../media/image30.jpeg"/></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1.xml"/><Relationship Id="rId1" Type="http://schemas.openxmlformats.org/officeDocument/2006/relationships/slideLayout" Target="../slideLayouts/slideLayout203.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2.xml"/><Relationship Id="rId1" Type="http://schemas.openxmlformats.org/officeDocument/2006/relationships/slideLayout" Target="../slideLayouts/slideLayout217.xml"/><Relationship Id="rId4" Type="http://schemas.openxmlformats.org/officeDocument/2006/relationships/image" Target="../media/image36.jpeg"/></Relationships>
</file>

<file path=ppt/slides/_rels/slide1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31.xml"/></Relationships>
</file>

<file path=ppt/slides/_rels/slide1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42.xml"/><Relationship Id="rId4" Type="http://schemas.openxmlformats.org/officeDocument/2006/relationships/image" Target="../media/image40.jpe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1.xml"/><Relationship Id="rId1" Type="http://schemas.openxmlformats.org/officeDocument/2006/relationships/video" Target="file:///\\glendon\public\public\DATA\GEOFF\a.Videos%20Master%20folder\Clips%20for%20general%20power%20point%20use\Clip%2040.Voices%20of%20violence.wmv"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56.xml"/></Relationships>
</file>

<file path=ppt/slides/_rels/slide2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3.xml"/><Relationship Id="rId1" Type="http://schemas.openxmlformats.org/officeDocument/2006/relationships/slideLayout" Target="../slideLayouts/slideLayout273.xml"/><Relationship Id="rId5" Type="http://schemas.openxmlformats.org/officeDocument/2006/relationships/image" Target="../media/image44.jpeg"/><Relationship Id="rId4" Type="http://schemas.openxmlformats.org/officeDocument/2006/relationships/image" Target="../media/image43.jpeg"/></Relationships>
</file>

<file path=ppt/slides/_rels/slide22.xml.rels><?xml version="1.0" encoding="UTF-8" standalone="yes"?>
<Relationships xmlns="http://schemas.openxmlformats.org/package/2006/relationships"><Relationship Id="rId3" Type="http://schemas.openxmlformats.org/officeDocument/2006/relationships/image" Target="../media/image45.jpeg"/><Relationship Id="rId7" Type="http://schemas.openxmlformats.org/officeDocument/2006/relationships/image" Target="../media/image49.jpeg"/><Relationship Id="rId2" Type="http://schemas.openxmlformats.org/officeDocument/2006/relationships/notesSlide" Target="../notesSlides/notesSlide14.xml"/><Relationship Id="rId1" Type="http://schemas.openxmlformats.org/officeDocument/2006/relationships/slideLayout" Target="../slideLayouts/slideLayout287.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2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slideLayout" Target="../slideLayouts/slideLayout301.xml"/><Relationship Id="rId1" Type="http://schemas.openxmlformats.org/officeDocument/2006/relationships/video" Target="file:///\\glendon\public\public\DATA\GEOFF\a.Videos%20Master%20folder\Clips%20for%20general%20power%20point%20use\Clip%2096.fonagy%20short.wmv"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8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8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2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8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36.xml"/></Relationships>
</file>

<file path=ppt/slides/_rels/slide2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slideLayout" Target="../slideLayouts/slideLayout21.xml"/><Relationship Id="rId1" Type="http://schemas.openxmlformats.org/officeDocument/2006/relationships/video" Target="file:///\\glendon\public\public\DATA\GEOFF\a.Videos%20Master%20folder\Clips%20for%20general%20power%20point%20use\Clip%20211.RA%20%234.wmv"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30.xml"/><Relationship Id="rId4" Type="http://schemas.openxmlformats.org/officeDocument/2006/relationships/image" Target="../media/image9.jpeg"/></Relationships>
</file>

<file path=ppt/slides/_rels/slide3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886.xml"/><Relationship Id="rId4" Type="http://schemas.openxmlformats.org/officeDocument/2006/relationships/image" Target="../media/image54.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54.xml"/></Relationships>
</file>

<file path=ppt/slides/_rels/slide3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7.xml"/><Relationship Id="rId1" Type="http://schemas.openxmlformats.org/officeDocument/2006/relationships/slideLayout" Target="../slideLayouts/slideLayout367.xml"/></Relationships>
</file>

<file path=ppt/slides/_rels/slide33.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8.xml"/><Relationship Id="rId1" Type="http://schemas.openxmlformats.org/officeDocument/2006/relationships/slideLayout" Target="../slideLayouts/slideLayout380.xml"/></Relationships>
</file>

<file path=ppt/slides/_rels/slide34.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19.xml"/><Relationship Id="rId1" Type="http://schemas.openxmlformats.org/officeDocument/2006/relationships/slideLayout" Target="../slideLayouts/slideLayout393.xml"/></Relationships>
</file>

<file path=ppt/slides/_rels/slide35.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20.xml"/><Relationship Id="rId1" Type="http://schemas.openxmlformats.org/officeDocument/2006/relationships/slideLayout" Target="../slideLayouts/slideLayout406.xml"/></Relationships>
</file>

<file path=ppt/slides/_rels/slide36.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21.xml"/><Relationship Id="rId1" Type="http://schemas.openxmlformats.org/officeDocument/2006/relationships/slideLayout" Target="../slideLayouts/slideLayout419.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32.xml"/><Relationship Id="rId1" Type="http://schemas.openxmlformats.org/officeDocument/2006/relationships/themeOverride" Target="../theme/themeOverride4.xml"/><Relationship Id="rId4" Type="http://schemas.openxmlformats.org/officeDocument/2006/relationships/image" Target="../media/image6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83.xml"/></Relationships>
</file>

<file path=ppt/slides/_rels/slide42.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530.xml"/></Relationships>
</file>

<file path=ppt/slides/_rels/slide43.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544.xml"/></Relationships>
</file>

<file path=ppt/slides/_rels/slide4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slideLayout" Target="../slideLayouts/slideLayout544.xml"/><Relationship Id="rId1" Type="http://schemas.openxmlformats.org/officeDocument/2006/relationships/video" Target="file:///\\glendon\public\public\DATA\GEOFF\a.Videos%20Master%20folder\Clips%20for%20general%20power%20point%20use\Clip%2097.CBGT%20short.wmv" TargetMode="Externa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553.xml"/><Relationship Id="rId1" Type="http://schemas.openxmlformats.org/officeDocument/2006/relationships/themeOverride" Target="../theme/themeOverride5.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567.xml"/><Relationship Id="rId1" Type="http://schemas.openxmlformats.org/officeDocument/2006/relationships/themeOverride" Target="../theme/themeOverride6.xml"/></Relationships>
</file>

<file path=ppt/slides/_rels/slide4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slideLayout" Target="../slideLayouts/slideLayout21.xml"/><Relationship Id="rId1" Type="http://schemas.openxmlformats.org/officeDocument/2006/relationships/video" Target="file:///\\glendon\public\public\DATA\GEOFF\a.Videos%20Master%20folder\Clips%20for%20general%20power%20point%20use\Clip%20213.CI%20%232.wmv" TargetMode="Externa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595.xml"/><Relationship Id="rId1" Type="http://schemas.openxmlformats.org/officeDocument/2006/relationships/themeOverride" Target="../theme/themeOverride7.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609.xml"/><Relationship Id="rId1" Type="http://schemas.openxmlformats.org/officeDocument/2006/relationships/themeOverride" Target="../theme/themeOverride8.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58.xml"/><Relationship Id="rId4" Type="http://schemas.openxmlformats.org/officeDocument/2006/relationships/image" Target="../media/image11.pn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623.xml"/><Relationship Id="rId1" Type="http://schemas.openxmlformats.org/officeDocument/2006/relationships/themeOverride" Target="../theme/themeOverride9.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637.xml"/><Relationship Id="rId1" Type="http://schemas.openxmlformats.org/officeDocument/2006/relationships/themeOverride" Target="../theme/themeOverride10.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6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21.xml"/></Relationships>
</file>

<file path=ppt/slides/_rels/slide54.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735.xml"/><Relationship Id="rId5" Type="http://schemas.openxmlformats.org/officeDocument/2006/relationships/image" Target="../media/image71.jpeg"/><Relationship Id="rId4" Type="http://schemas.openxmlformats.org/officeDocument/2006/relationships/image" Target="../media/image70.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9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07.xml"/></Relationships>
</file>

<file path=ppt/slides/_rels/slide5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0.xml"/><Relationship Id="rId1" Type="http://schemas.openxmlformats.org/officeDocument/2006/relationships/slideLayout" Target="../slideLayouts/slideLayout782.xml"/><Relationship Id="rId4" Type="http://schemas.openxmlformats.org/officeDocument/2006/relationships/image" Target="../media/image53.png"/></Relationships>
</file>

<file path=ppt/slides/_rels/slide58.xml.rels><?xml version="1.0" encoding="UTF-8" standalone="yes"?>
<Relationships xmlns="http://schemas.openxmlformats.org/package/2006/relationships"><Relationship Id="rId3" Type="http://schemas.openxmlformats.org/officeDocument/2006/relationships/hyperlink" Target="http://www.psychalive.org/" TargetMode="External"/><Relationship Id="rId2" Type="http://schemas.openxmlformats.org/officeDocument/2006/relationships/image" Target="../media/image72.jpeg"/><Relationship Id="rId1" Type="http://schemas.openxmlformats.org/officeDocument/2006/relationships/slideLayout" Target="../slideLayouts/slideLayout768.xml"/><Relationship Id="rId6" Type="http://schemas.openxmlformats.org/officeDocument/2006/relationships/image" Target="../media/image75.jpeg"/><Relationship Id="rId5" Type="http://schemas.openxmlformats.org/officeDocument/2006/relationships/image" Target="../media/image74.jpeg"/><Relationship Id="rId4" Type="http://schemas.openxmlformats.org/officeDocument/2006/relationships/image" Target="../media/image73.jpeg"/></Relationships>
</file>

<file path=ppt/slides/_rels/slide59.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hyperlink" Target="http://www.psychalive.org/" TargetMode="External"/><Relationship Id="rId1" Type="http://schemas.openxmlformats.org/officeDocument/2006/relationships/slideLayout" Target="../slideLayouts/slideLayout796.xml"/><Relationship Id="rId6" Type="http://schemas.openxmlformats.org/officeDocument/2006/relationships/image" Target="../media/image79.jpeg"/><Relationship Id="rId5" Type="http://schemas.openxmlformats.org/officeDocument/2006/relationships/image" Target="../media/image78.jpeg"/><Relationship Id="rId4" Type="http://schemas.openxmlformats.org/officeDocument/2006/relationships/image" Target="../media/image77.jpe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wmf"/><Relationship Id="rId1" Type="http://schemas.openxmlformats.org/officeDocument/2006/relationships/slideLayout" Target="../slideLayouts/slideLayout77.xml"/></Relationships>
</file>

<file path=ppt/slides/_rels/slide60.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80.jpeg"/><Relationship Id="rId1" Type="http://schemas.openxmlformats.org/officeDocument/2006/relationships/slideLayout" Target="../slideLayouts/slideLayout805.xml"/></Relationships>
</file>

<file path=ppt/slides/_rels/slide61.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jpeg"/><Relationship Id="rId1" Type="http://schemas.openxmlformats.org/officeDocument/2006/relationships/slideLayout" Target="../slideLayouts/slideLayout805.xml"/><Relationship Id="rId5" Type="http://schemas.openxmlformats.org/officeDocument/2006/relationships/image" Target="../media/image85.jpeg"/><Relationship Id="rId4" Type="http://schemas.openxmlformats.org/officeDocument/2006/relationships/image" Target="../media/image84.jpeg"/></Relationships>
</file>

<file path=ppt/slides/_rels/slide62.xml.rels><?xml version="1.0" encoding="UTF-8" standalone="yes"?>
<Relationships xmlns="http://schemas.openxmlformats.org/package/2006/relationships"><Relationship Id="rId3" Type="http://schemas.openxmlformats.org/officeDocument/2006/relationships/hyperlink" Target="http://glendon.org/index.php" TargetMode="External"/><Relationship Id="rId7" Type="http://schemas.openxmlformats.org/officeDocument/2006/relationships/hyperlink" Target="mailto:Glendon@glendon.org" TargetMode="External"/><Relationship Id="rId2" Type="http://schemas.openxmlformats.org/officeDocument/2006/relationships/image" Target="../media/image86.jpeg"/><Relationship Id="rId1" Type="http://schemas.openxmlformats.org/officeDocument/2006/relationships/slideLayout" Target="../slideLayouts/slideLayout816.xml"/><Relationship Id="rId6" Type="http://schemas.openxmlformats.org/officeDocument/2006/relationships/image" Target="../media/image88.jpeg"/><Relationship Id="rId5" Type="http://schemas.openxmlformats.org/officeDocument/2006/relationships/hyperlink" Target="http://www.psychalive.org/" TargetMode="External"/><Relationship Id="rId4" Type="http://schemas.openxmlformats.org/officeDocument/2006/relationships/image" Target="../media/image87.jpeg"/></Relationships>
</file>

<file path=ppt/slides/_rels/slide63.xml.rels><?xml version="1.0" encoding="UTF-8" standalone="yes"?>
<Relationships xmlns="http://schemas.openxmlformats.org/package/2006/relationships"><Relationship Id="rId3" Type="http://schemas.openxmlformats.org/officeDocument/2006/relationships/hyperlink" Target="mailto:lfirestone@glendon.org" TargetMode="External"/><Relationship Id="rId2" Type="http://schemas.openxmlformats.org/officeDocument/2006/relationships/notesSlide" Target="../notesSlides/notesSlide31.xml"/><Relationship Id="rId1" Type="http://schemas.openxmlformats.org/officeDocument/2006/relationships/slideLayout" Target="../slideLayouts/slideLayout844.xml"/><Relationship Id="rId5" Type="http://schemas.openxmlformats.org/officeDocument/2006/relationships/hyperlink" Target="http://www.psychalive.org/2013/04/treating-violent-individuals-nofsw-conference/" TargetMode="External"/><Relationship Id="rId4" Type="http://schemas.openxmlformats.org/officeDocument/2006/relationships/hyperlink" Target="http://www.glendon.org/" TargetMode="Externa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6.xml"/><Relationship Id="rId1" Type="http://schemas.openxmlformats.org/officeDocument/2006/relationships/themeOverride" Target="../theme/themeOverride1.xml"/></Relationships>
</file>

<file path=ppt/slides/_rels/slide8.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12"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105.xml"/><Relationship Id="rId6" Type="http://schemas.openxmlformats.org/officeDocument/2006/relationships/image" Target="../media/image17.jpeg"/><Relationship Id="rId11" Type="http://schemas.openxmlformats.org/officeDocument/2006/relationships/image" Target="../media/image22.jpeg"/><Relationship Id="rId5" Type="http://schemas.openxmlformats.org/officeDocument/2006/relationships/image" Target="../media/image16.jpeg"/><Relationship Id="rId10" Type="http://schemas.openxmlformats.org/officeDocument/2006/relationships/image" Target="../media/image21.jpeg"/><Relationship Id="rId4" Type="http://schemas.openxmlformats.org/officeDocument/2006/relationships/image" Target="../media/image15.jpeg"/><Relationship Id="rId9"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14.xml"/><Relationship Id="rId1" Type="http://schemas.openxmlformats.org/officeDocument/2006/relationships/themeOverride" Target="../theme/themeOverr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8"/>
          <p:cNvSpPr>
            <a:spLocks noGrp="1" noChangeArrowheads="1"/>
          </p:cNvSpPr>
          <p:nvPr>
            <p:ph type="sldNum" sz="quarter" idx="12"/>
          </p:nvPr>
        </p:nvSpPr>
        <p:spPr>
          <a:noFill/>
        </p:spPr>
        <p:txBody>
          <a:bodyPr/>
          <a:lstStyle/>
          <a:p>
            <a:fld id="{C40797D2-A500-406B-9353-AC4DDC76455B}" type="slidenum">
              <a:rPr lang="en-US" smtClean="0">
                <a:solidFill>
                  <a:srgbClr val="F8F8F8"/>
                </a:solidFill>
              </a:rPr>
              <a:pPr/>
              <a:t>1</a:t>
            </a:fld>
            <a:endParaRPr lang="en-US" smtClean="0">
              <a:solidFill>
                <a:srgbClr val="F8F8F8"/>
              </a:solidFill>
            </a:endParaRPr>
          </a:p>
        </p:txBody>
      </p:sp>
      <p:sp>
        <p:nvSpPr>
          <p:cNvPr id="48131" name="Rectangle 3"/>
          <p:cNvSpPr>
            <a:spLocks noGrp="1" noChangeArrowheads="1"/>
          </p:cNvSpPr>
          <p:nvPr>
            <p:ph type="subTitle" idx="1"/>
          </p:nvPr>
        </p:nvSpPr>
        <p:spPr/>
        <p:txBody>
          <a:bodyPr/>
          <a:lstStyle/>
          <a:p>
            <a:pPr eaLnBrk="1" hangingPunct="1"/>
            <a:r>
              <a:rPr lang="en-US" smtClean="0">
                <a:latin typeface="Arial Unicode MS" pitchFamily="34" charset="-128"/>
                <a:ea typeface="Arial Unicode MS" pitchFamily="34" charset="-128"/>
                <a:cs typeface="Arial Unicode MS" pitchFamily="34" charset="-128"/>
              </a:rPr>
              <a:t>Lisa Firestone, Ph.D.</a:t>
            </a:r>
          </a:p>
        </p:txBody>
      </p:sp>
      <p:sp>
        <p:nvSpPr>
          <p:cNvPr id="48132" name="Title 4"/>
          <p:cNvSpPr>
            <a:spLocks noGrp="1"/>
          </p:cNvSpPr>
          <p:nvPr>
            <p:ph type="ctrTitle"/>
          </p:nvPr>
        </p:nvSpPr>
        <p:spPr>
          <a:xfrm>
            <a:off x="2971800" y="1981200"/>
            <a:ext cx="6019800" cy="2209800"/>
          </a:xfrm>
        </p:spPr>
        <p:txBody>
          <a:bodyPr/>
          <a:lstStyle/>
          <a:p>
            <a:r>
              <a:rPr lang="en-US" sz="3600" dirty="0" smtClean="0"/>
              <a:t>Treating Violent Individuals: Developmental Issues, Assessing Risk &amp; Effective Treatment Planning</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4514" name="Slide Number Placeholder 4"/>
          <p:cNvSpPr>
            <a:spLocks noGrp="1"/>
          </p:cNvSpPr>
          <p:nvPr>
            <p:ph type="sldNum" sz="quarter" idx="11"/>
          </p:nvPr>
        </p:nvSpPr>
        <p:spPr>
          <a:xfrm>
            <a:off x="457200" y="6245225"/>
            <a:ext cx="2133600" cy="476250"/>
          </a:xfrm>
          <a:noFill/>
        </p:spPr>
        <p:txBody>
          <a:bodyPr/>
          <a:lstStyle/>
          <a:p>
            <a:pPr algn="l"/>
            <a:fld id="{254A1E04-53CB-4390-A548-C3AB50ADB5DA}" type="slidenum">
              <a:rPr lang="en-US" smtClean="0">
                <a:solidFill>
                  <a:srgbClr val="F8F8F8"/>
                </a:solidFill>
                <a:latin typeface="Arial" charset="0"/>
              </a:rPr>
              <a:pPr algn="l"/>
              <a:t>10</a:t>
            </a:fld>
            <a:endParaRPr lang="en-US" smtClean="0">
              <a:solidFill>
                <a:srgbClr val="F8F8F8"/>
              </a:solidFill>
              <a:latin typeface="Arial" charset="0"/>
            </a:endParaRPr>
          </a:p>
        </p:txBody>
      </p:sp>
      <p:sp>
        <p:nvSpPr>
          <p:cNvPr id="45059" name="Rectangle 2"/>
          <p:cNvSpPr>
            <a:spLocks noGrp="1" noChangeArrowheads="1"/>
          </p:cNvSpPr>
          <p:nvPr>
            <p:ph type="body" idx="4294967295"/>
          </p:nvPr>
        </p:nvSpPr>
        <p:spPr>
          <a:xfrm>
            <a:off x="838200" y="1524000"/>
            <a:ext cx="8305800" cy="3810000"/>
          </a:xfrm>
        </p:spPr>
        <p:txBody>
          <a:bodyPr/>
          <a:lstStyle/>
          <a:p>
            <a:pPr eaLnBrk="1" hangingPunct="1"/>
            <a:r>
              <a:rPr lang="en-US" sz="2400" smtClean="0">
                <a:solidFill>
                  <a:schemeClr val="tx2"/>
                </a:solidFill>
              </a:rPr>
              <a:t>Expose the immature infant to threatening experiences</a:t>
            </a:r>
          </a:p>
          <a:p>
            <a:pPr eaLnBrk="1" hangingPunct="1"/>
            <a:r>
              <a:rPr lang="en-US" sz="2400" smtClean="0">
                <a:solidFill>
                  <a:schemeClr val="tx2"/>
                </a:solidFill>
              </a:rPr>
              <a:t>Deprive the developing brain/mind/body of interpersonal experiences necessary for developing a conscience</a:t>
            </a:r>
          </a:p>
        </p:txBody>
      </p:sp>
      <p:sp>
        <p:nvSpPr>
          <p:cNvPr id="64516" name="Rectangle 3"/>
          <p:cNvSpPr>
            <a:spLocks noGrp="1" noChangeArrowheads="1"/>
          </p:cNvSpPr>
          <p:nvPr>
            <p:ph type="title" idx="4294967295"/>
          </p:nvPr>
        </p:nvSpPr>
        <p:spPr>
          <a:xfrm>
            <a:off x="0" y="304800"/>
            <a:ext cx="9144000" cy="1371600"/>
          </a:xfrm>
        </p:spPr>
        <p:txBody>
          <a:bodyPr/>
          <a:lstStyle/>
          <a:p>
            <a:pPr algn="ctr" eaLnBrk="1" hangingPunct="1"/>
            <a:r>
              <a:rPr lang="en-US" b="1" smtClean="0">
                <a:solidFill>
                  <a:schemeClr val="tx2"/>
                </a:solidFill>
              </a:rPr>
              <a:t>Abuse and Neglect</a:t>
            </a:r>
          </a:p>
        </p:txBody>
      </p:sp>
      <p:pic>
        <p:nvPicPr>
          <p:cNvPr id="45061" name="Picture 4" descr="P:\public\DATA\MARKETING\iSTOCK IMAGES\Parenting\iStock_000001847684Small.jpg"/>
          <p:cNvPicPr>
            <a:picLocks noChangeAspect="1" noChangeArrowheads="1"/>
          </p:cNvPicPr>
          <p:nvPr/>
        </p:nvPicPr>
        <p:blipFill>
          <a:blip r:embed="rId3" cstate="print"/>
          <a:srcRect/>
          <a:stretch>
            <a:fillRect/>
          </a:stretch>
        </p:blipFill>
        <p:spPr bwMode="auto">
          <a:xfrm>
            <a:off x="2590800" y="2994025"/>
            <a:ext cx="3768725" cy="2903538"/>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Effect transition="in" filter="blinds(horizontal)">
                                      <p:cBhvr>
                                        <p:cTn id="7" dur="500"/>
                                        <p:tgtEl>
                                          <p:spTgt spid="45059">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5061"/>
                                        </p:tgtEl>
                                        <p:attrNameLst>
                                          <p:attrName>style.visibility</p:attrName>
                                        </p:attrNameLst>
                                      </p:cBhvr>
                                      <p:to>
                                        <p:strVal val="visible"/>
                                      </p:to>
                                    </p:set>
                                    <p:animEffect transition="in" filter="blinds(horizontal)">
                                      <p:cBhvr>
                                        <p:cTn id="10" dur="500"/>
                                        <p:tgtEl>
                                          <p:spTgt spid="4506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45059">
                                            <p:txEl>
                                              <p:pRg st="1" end="1"/>
                                            </p:txEl>
                                          </p:spTgt>
                                        </p:tgtEl>
                                        <p:attrNameLst>
                                          <p:attrName>style.visibility</p:attrName>
                                        </p:attrNameLst>
                                      </p:cBhvr>
                                      <p:to>
                                        <p:strVal val="visible"/>
                                      </p:to>
                                    </p:set>
                                    <p:animEffect transition="in" filter="blinds(horizontal)">
                                      <p:cBhvr>
                                        <p:cTn id="15" dur="500"/>
                                        <p:tgtEl>
                                          <p:spTgt spid="4505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5"/>
          <p:cNvSpPr>
            <a:spLocks noGrp="1"/>
          </p:cNvSpPr>
          <p:nvPr>
            <p:ph type="sldNum" sz="quarter" idx="11"/>
          </p:nvPr>
        </p:nvSpPr>
        <p:spPr>
          <a:noFill/>
        </p:spPr>
        <p:txBody>
          <a:bodyPr/>
          <a:lstStyle/>
          <a:p>
            <a:fld id="{407D64C4-F819-468C-A4B9-03A593022E25}" type="slidenum">
              <a:rPr lang="en-US" smtClean="0">
                <a:solidFill>
                  <a:srgbClr val="000000"/>
                </a:solidFill>
              </a:rPr>
              <a:pPr/>
              <a:t>11</a:t>
            </a:fld>
            <a:endParaRPr lang="en-US" smtClean="0">
              <a:solidFill>
                <a:srgbClr val="000000"/>
              </a:solidFill>
            </a:endParaRPr>
          </a:p>
        </p:txBody>
      </p:sp>
      <p:sp>
        <p:nvSpPr>
          <p:cNvPr id="70659" name="Rectangle 2"/>
          <p:cNvSpPr>
            <a:spLocks noGrp="1" noChangeArrowheads="1"/>
          </p:cNvSpPr>
          <p:nvPr>
            <p:ph type="title"/>
          </p:nvPr>
        </p:nvSpPr>
        <p:spPr/>
        <p:txBody>
          <a:bodyPr/>
          <a:lstStyle/>
          <a:p>
            <a:pPr algn="ctr" eaLnBrk="1" hangingPunct="1"/>
            <a:r>
              <a:rPr lang="en-US" sz="3600" b="1" smtClean="0"/>
              <a:t>Neuro-cognitive Basis of </a:t>
            </a:r>
            <a:br>
              <a:rPr lang="en-US" sz="3600" b="1" smtClean="0"/>
            </a:br>
            <a:r>
              <a:rPr lang="en-US" sz="3600" b="1" smtClean="0"/>
              <a:t>2 Types of Aggression</a:t>
            </a:r>
          </a:p>
        </p:txBody>
      </p:sp>
      <p:sp>
        <p:nvSpPr>
          <p:cNvPr id="29700" name="Rectangle 3"/>
          <p:cNvSpPr>
            <a:spLocks noGrp="1" noChangeArrowheads="1"/>
          </p:cNvSpPr>
          <p:nvPr>
            <p:ph type="body" sz="half" idx="1"/>
          </p:nvPr>
        </p:nvSpPr>
        <p:spPr/>
        <p:txBody>
          <a:bodyPr/>
          <a:lstStyle/>
          <a:p>
            <a:pPr eaLnBrk="1" hangingPunct="1"/>
            <a:r>
              <a:rPr lang="en-US" smtClean="0"/>
              <a:t>Hostile/Reactive</a:t>
            </a:r>
          </a:p>
          <a:p>
            <a:pPr lvl="1" eaLnBrk="1" hangingPunct="1"/>
            <a:r>
              <a:rPr lang="en-US" smtClean="0"/>
              <a:t>Individual perceives a threat, reacts violently</a:t>
            </a:r>
          </a:p>
          <a:p>
            <a:pPr lvl="1" eaLnBrk="1" hangingPunct="1"/>
            <a:r>
              <a:rPr lang="en-US" smtClean="0"/>
              <a:t>Acquired sociopathy</a:t>
            </a:r>
          </a:p>
          <a:p>
            <a:pPr lvl="1" eaLnBrk="1" hangingPunct="1"/>
            <a:r>
              <a:rPr lang="en-US" smtClean="0"/>
              <a:t>Legions in the orbital frontal cortex</a:t>
            </a:r>
          </a:p>
        </p:txBody>
      </p:sp>
      <p:sp>
        <p:nvSpPr>
          <p:cNvPr id="29701" name="Rectangle 4"/>
          <p:cNvSpPr>
            <a:spLocks noGrp="1" noChangeArrowheads="1"/>
          </p:cNvSpPr>
          <p:nvPr>
            <p:ph type="body" sz="half" idx="2"/>
          </p:nvPr>
        </p:nvSpPr>
        <p:spPr>
          <a:xfrm>
            <a:off x="4648200" y="1981200"/>
            <a:ext cx="4191000" cy="3886200"/>
          </a:xfrm>
        </p:spPr>
        <p:txBody>
          <a:bodyPr/>
          <a:lstStyle/>
          <a:p>
            <a:pPr eaLnBrk="1" hangingPunct="1"/>
            <a:r>
              <a:rPr lang="en-US" smtClean="0"/>
              <a:t>Instrumental/Proactive</a:t>
            </a:r>
          </a:p>
          <a:p>
            <a:pPr lvl="1" eaLnBrk="1" hangingPunct="1"/>
            <a:r>
              <a:rPr lang="en-US" smtClean="0"/>
              <a:t>Individual sees violence as a means to obtain a desired goal</a:t>
            </a:r>
          </a:p>
          <a:p>
            <a:pPr lvl="1" eaLnBrk="1" hangingPunct="1"/>
            <a:r>
              <a:rPr lang="en-US" smtClean="0"/>
              <a:t>Developmental psychopathy</a:t>
            </a:r>
          </a:p>
          <a:p>
            <a:pPr lvl="1" eaLnBrk="1" hangingPunct="1"/>
            <a:r>
              <a:rPr lang="en-US" smtClean="0"/>
              <a:t>Amygdala malfunctions</a:t>
            </a: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9700">
                                            <p:txEl>
                                              <p:pRg st="0" end="0"/>
                                            </p:txEl>
                                          </p:spTgt>
                                        </p:tgtEl>
                                        <p:attrNameLst>
                                          <p:attrName>style.visibility</p:attrName>
                                        </p:attrNameLst>
                                      </p:cBhvr>
                                      <p:to>
                                        <p:strVal val="visible"/>
                                      </p:to>
                                    </p:set>
                                    <p:animEffect transition="in" filter="blinds(horizontal)">
                                      <p:cBhvr>
                                        <p:cTn id="7" dur="500"/>
                                        <p:tgtEl>
                                          <p:spTgt spid="29700">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9701">
                                            <p:txEl>
                                              <p:pRg st="0" end="0"/>
                                            </p:txEl>
                                          </p:spTgt>
                                        </p:tgtEl>
                                        <p:attrNameLst>
                                          <p:attrName>style.visibility</p:attrName>
                                        </p:attrNameLst>
                                      </p:cBhvr>
                                      <p:to>
                                        <p:strVal val="visible"/>
                                      </p:to>
                                    </p:set>
                                    <p:animEffect transition="in" filter="blinds(horizontal)">
                                      <p:cBhvr>
                                        <p:cTn id="10" dur="500"/>
                                        <p:tgtEl>
                                          <p:spTgt spid="29701">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29700">
                                            <p:txEl>
                                              <p:pRg st="1" end="1"/>
                                            </p:txEl>
                                          </p:spTgt>
                                        </p:tgtEl>
                                        <p:attrNameLst>
                                          <p:attrName>style.visibility</p:attrName>
                                        </p:attrNameLst>
                                      </p:cBhvr>
                                      <p:to>
                                        <p:strVal val="visible"/>
                                      </p:to>
                                    </p:set>
                                    <p:animEffect transition="in" filter="blinds(horizontal)">
                                      <p:cBhvr>
                                        <p:cTn id="15" dur="500"/>
                                        <p:tgtEl>
                                          <p:spTgt spid="29700">
                                            <p:txEl>
                                              <p:pRg st="1" end="1"/>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29700">
                                            <p:txEl>
                                              <p:pRg st="2" end="2"/>
                                            </p:txEl>
                                          </p:spTgt>
                                        </p:tgtEl>
                                        <p:attrNameLst>
                                          <p:attrName>style.visibility</p:attrName>
                                        </p:attrNameLst>
                                      </p:cBhvr>
                                      <p:to>
                                        <p:strVal val="visible"/>
                                      </p:to>
                                    </p:set>
                                    <p:animEffect transition="in" filter="blinds(horizontal)">
                                      <p:cBhvr>
                                        <p:cTn id="18" dur="500"/>
                                        <p:tgtEl>
                                          <p:spTgt spid="29700">
                                            <p:txEl>
                                              <p:pRg st="2" end="2"/>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29700">
                                            <p:txEl>
                                              <p:pRg st="3" end="3"/>
                                            </p:txEl>
                                          </p:spTgt>
                                        </p:tgtEl>
                                        <p:attrNameLst>
                                          <p:attrName>style.visibility</p:attrName>
                                        </p:attrNameLst>
                                      </p:cBhvr>
                                      <p:to>
                                        <p:strVal val="visible"/>
                                      </p:to>
                                    </p:set>
                                    <p:animEffect transition="in" filter="blinds(horizontal)">
                                      <p:cBhvr>
                                        <p:cTn id="21" dur="500"/>
                                        <p:tgtEl>
                                          <p:spTgt spid="29700">
                                            <p:txEl>
                                              <p:pRg st="3" end="3"/>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29701">
                                            <p:txEl>
                                              <p:pRg st="1" end="1"/>
                                            </p:txEl>
                                          </p:spTgt>
                                        </p:tgtEl>
                                        <p:attrNameLst>
                                          <p:attrName>style.visibility</p:attrName>
                                        </p:attrNameLst>
                                      </p:cBhvr>
                                      <p:to>
                                        <p:strVal val="visible"/>
                                      </p:to>
                                    </p:set>
                                    <p:animEffect transition="in" filter="blinds(horizontal)">
                                      <p:cBhvr>
                                        <p:cTn id="24" dur="500"/>
                                        <p:tgtEl>
                                          <p:spTgt spid="29701">
                                            <p:txEl>
                                              <p:pRg st="1" end="1"/>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29701">
                                            <p:txEl>
                                              <p:pRg st="2" end="2"/>
                                            </p:txEl>
                                          </p:spTgt>
                                        </p:tgtEl>
                                        <p:attrNameLst>
                                          <p:attrName>style.visibility</p:attrName>
                                        </p:attrNameLst>
                                      </p:cBhvr>
                                      <p:to>
                                        <p:strVal val="visible"/>
                                      </p:to>
                                    </p:set>
                                    <p:animEffect transition="in" filter="blinds(horizontal)">
                                      <p:cBhvr>
                                        <p:cTn id="27" dur="500"/>
                                        <p:tgtEl>
                                          <p:spTgt spid="29701">
                                            <p:txEl>
                                              <p:pRg st="2" end="2"/>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29701">
                                            <p:txEl>
                                              <p:pRg st="3" end="3"/>
                                            </p:txEl>
                                          </p:spTgt>
                                        </p:tgtEl>
                                        <p:attrNameLst>
                                          <p:attrName>style.visibility</p:attrName>
                                        </p:attrNameLst>
                                      </p:cBhvr>
                                      <p:to>
                                        <p:strVal val="visible"/>
                                      </p:to>
                                    </p:set>
                                    <p:animEffect transition="in" filter="blinds(horizontal)">
                                      <p:cBhvr>
                                        <p:cTn id="30" dur="500"/>
                                        <p:tgtEl>
                                          <p:spTgt spid="2970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1682" name="Slide Number Placeholder 4"/>
          <p:cNvSpPr>
            <a:spLocks noGrp="1"/>
          </p:cNvSpPr>
          <p:nvPr>
            <p:ph type="sldNum" sz="quarter" idx="11"/>
          </p:nvPr>
        </p:nvSpPr>
        <p:spPr>
          <a:noFill/>
        </p:spPr>
        <p:txBody>
          <a:bodyPr/>
          <a:lstStyle/>
          <a:p>
            <a:fld id="{3E1901EE-21ED-4F68-8E09-5E5FB6AFB002}" type="slidenum">
              <a:rPr lang="en-US" smtClean="0">
                <a:solidFill>
                  <a:srgbClr val="F8F8F8"/>
                </a:solidFill>
              </a:rPr>
              <a:pPr/>
              <a:t>12</a:t>
            </a:fld>
            <a:endParaRPr lang="en-US" smtClean="0">
              <a:solidFill>
                <a:srgbClr val="F8F8F8"/>
              </a:solidFill>
            </a:endParaRPr>
          </a:p>
        </p:txBody>
      </p:sp>
      <p:sp>
        <p:nvSpPr>
          <p:cNvPr id="71683" name="TextBox 6"/>
          <p:cNvSpPr txBox="1">
            <a:spLocks noChangeArrowheads="1"/>
          </p:cNvSpPr>
          <p:nvPr/>
        </p:nvSpPr>
        <p:spPr bwMode="auto">
          <a:xfrm>
            <a:off x="2971800" y="609600"/>
            <a:ext cx="3186113" cy="369888"/>
          </a:xfrm>
          <a:prstGeom prst="rect">
            <a:avLst/>
          </a:prstGeom>
          <a:noFill/>
          <a:ln w="9525">
            <a:noFill/>
            <a:miter lim="800000"/>
            <a:headEnd/>
            <a:tailEnd/>
          </a:ln>
        </p:spPr>
        <p:txBody>
          <a:bodyPr wrap="none">
            <a:spAutoFit/>
          </a:bodyPr>
          <a:lstStyle/>
          <a:p>
            <a:pPr fontAlgn="base">
              <a:spcBef>
                <a:spcPct val="0"/>
              </a:spcBef>
              <a:spcAft>
                <a:spcPct val="0"/>
              </a:spcAft>
            </a:pPr>
            <a:r>
              <a:rPr lang="en-US" b="1" dirty="0">
                <a:solidFill>
                  <a:srgbClr val="000000"/>
                </a:solidFill>
              </a:rPr>
              <a:t>Developmental 5.35, clip 95</a:t>
            </a:r>
          </a:p>
        </p:txBody>
      </p:sp>
      <p:pic>
        <p:nvPicPr>
          <p:cNvPr id="8" name="Clip 95.developmental violence short.wmv">
            <a:hlinkClick r:id="" action="ppaction://media"/>
          </p:cNvPr>
          <p:cNvPicPr>
            <a:picLocks noRot="1" noChangeAspect="1"/>
          </p:cNvPicPr>
          <p:nvPr>
            <a:videoFile r:link="rId1"/>
          </p:nvPr>
        </p:nvPicPr>
        <p:blipFill>
          <a:blip r:embed="rId3" cstate="print"/>
          <a:stretch>
            <a:fillRect/>
          </a:stretch>
        </p:blipFill>
        <p:spPr>
          <a:xfrm>
            <a:off x="381000" y="1066800"/>
            <a:ext cx="8458200" cy="5410200"/>
          </a:xfrm>
          <a:prstGeom prst="rect">
            <a:avLst/>
          </a:prstGeom>
        </p:spPr>
      </p:pic>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8"/>
                                        </p:tgtEl>
                                      </p:cBhvr>
                                    </p:cmd>
                                  </p:childTnLst>
                                </p:cTn>
                              </p:par>
                            </p:childTnLst>
                          </p:cTn>
                        </p:par>
                      </p:childTnLst>
                    </p:cTn>
                  </p:par>
                </p:childTnLst>
              </p:cTn>
              <p:nextCondLst>
                <p:cond evt="onClick" delay="0">
                  <p:tgtEl>
                    <p:spTgt spid="8"/>
                  </p:tgtEl>
                </p:cond>
              </p:nextCondLst>
            </p:seq>
            <p:video>
              <p:cMediaNode>
                <p:cTn id="7" fill="hold" display="0">
                  <p:stCondLst>
                    <p:cond delay="indefinite"/>
                  </p:stCondLst>
                  <p:endCondLst>
                    <p:cond evt="onNext" delay="0">
                      <p:tgtEl>
                        <p:sldTgt/>
                      </p:tgtEl>
                    </p:cond>
                    <p:cond evt="onPrev" delay="0">
                      <p:tgtEl>
                        <p:sldTgt/>
                      </p:tgtEl>
                    </p:cond>
                  </p:endCondLst>
                </p:cTn>
                <p:tgtEl>
                  <p:spTgt spid="8"/>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title" idx="4294967295"/>
          </p:nvPr>
        </p:nvSpPr>
        <p:spPr>
          <a:xfrm>
            <a:off x="152400" y="457200"/>
            <a:ext cx="8229600" cy="476250"/>
          </a:xfrm>
        </p:spPr>
        <p:txBody>
          <a:bodyPr/>
          <a:lstStyle/>
          <a:p>
            <a:pPr algn="ctr" eaLnBrk="1" hangingPunct="1"/>
            <a:r>
              <a:rPr lang="en-US" sz="3500" b="1" smtClean="0">
                <a:solidFill>
                  <a:schemeClr val="bg1"/>
                </a:solidFill>
              </a:rPr>
              <a:t>Separation Theory</a:t>
            </a:r>
          </a:p>
        </p:txBody>
      </p:sp>
      <p:sp>
        <p:nvSpPr>
          <p:cNvPr id="6147" name="Rectangle 3"/>
          <p:cNvSpPr>
            <a:spLocks noGrp="1" noChangeArrowheads="1"/>
          </p:cNvSpPr>
          <p:nvPr>
            <p:ph type="body" idx="4294967295"/>
          </p:nvPr>
        </p:nvSpPr>
        <p:spPr>
          <a:xfrm>
            <a:off x="228600" y="1524000"/>
            <a:ext cx="7620000" cy="5105400"/>
          </a:xfrm>
        </p:spPr>
        <p:txBody>
          <a:bodyPr lIns="91418" tIns="45709" rIns="91418" bIns="45709"/>
          <a:lstStyle/>
          <a:p>
            <a:pPr marL="457200" indent="-457200" eaLnBrk="1" hangingPunct="1">
              <a:lnSpc>
                <a:spcPct val="90000"/>
              </a:lnSpc>
              <a:buClr>
                <a:srgbClr val="698F25"/>
              </a:buClr>
              <a:buFont typeface="Wingdings" pitchFamily="2" charset="2"/>
              <a:buChar char="v"/>
              <a:defRPr/>
            </a:pPr>
            <a:r>
              <a:rPr lang="en-US" sz="1800" dirty="0" smtClean="0">
                <a:solidFill>
                  <a:schemeClr val="bg1"/>
                </a:solidFill>
                <a:latin typeface="+mj-lt"/>
                <a:cs typeface="Times New Roman" pitchFamily="18" charset="0"/>
              </a:rPr>
              <a:t>Integrates psychoanalytic and existential systems of thought</a:t>
            </a:r>
          </a:p>
          <a:p>
            <a:pPr marL="457200" indent="-457200" eaLnBrk="1" hangingPunct="1">
              <a:lnSpc>
                <a:spcPct val="90000"/>
              </a:lnSpc>
              <a:buClr>
                <a:srgbClr val="698F25"/>
              </a:buClr>
              <a:buFontTx/>
              <a:buNone/>
              <a:defRPr/>
            </a:pPr>
            <a:endParaRPr lang="en-US" sz="1800" dirty="0" smtClean="0">
              <a:solidFill>
                <a:schemeClr val="bg1"/>
              </a:solidFill>
              <a:latin typeface="+mj-lt"/>
            </a:endParaRPr>
          </a:p>
          <a:p>
            <a:pPr marL="457200" indent="-457200" eaLnBrk="1" hangingPunct="1">
              <a:lnSpc>
                <a:spcPct val="90000"/>
              </a:lnSpc>
              <a:buClr>
                <a:srgbClr val="698F25"/>
              </a:buClr>
              <a:buFont typeface="Wingdings" pitchFamily="2" charset="2"/>
              <a:buChar char="v"/>
              <a:defRPr/>
            </a:pPr>
            <a:r>
              <a:rPr lang="en-US" sz="1800" dirty="0" smtClean="0">
                <a:solidFill>
                  <a:schemeClr val="bg1"/>
                </a:solidFill>
                <a:latin typeface="+mj-lt"/>
                <a:cs typeface="Times New Roman" pitchFamily="18" charset="0"/>
              </a:rPr>
              <a:t>Two kinds of emotional pain:</a:t>
            </a:r>
          </a:p>
          <a:p>
            <a:pPr marL="857250" lvl="1" indent="-457200" eaLnBrk="1" hangingPunct="1">
              <a:lnSpc>
                <a:spcPct val="90000"/>
              </a:lnSpc>
              <a:buClr>
                <a:srgbClr val="698F25"/>
              </a:buClr>
              <a:buFont typeface="Wingdings" pitchFamily="2" charset="2"/>
              <a:buChar char="§"/>
              <a:defRPr/>
            </a:pPr>
            <a:r>
              <a:rPr lang="en-US" sz="1800" dirty="0" smtClean="0">
                <a:solidFill>
                  <a:schemeClr val="bg1"/>
                </a:solidFill>
                <a:effectLst>
                  <a:outerShdw blurRad="38100" dist="38100" dir="2700000" algn="tl">
                    <a:srgbClr val="FFFFFF"/>
                  </a:outerShdw>
                </a:effectLst>
                <a:latin typeface="+mj-lt"/>
              </a:rPr>
              <a:t>Interpersonal</a:t>
            </a:r>
          </a:p>
          <a:p>
            <a:pPr marL="857250" lvl="1" indent="-457200" eaLnBrk="1" hangingPunct="1">
              <a:lnSpc>
                <a:spcPct val="90000"/>
              </a:lnSpc>
              <a:buClr>
                <a:srgbClr val="698F25"/>
              </a:buClr>
              <a:buFont typeface="Wingdings" pitchFamily="2" charset="2"/>
              <a:buChar char="§"/>
              <a:defRPr/>
            </a:pPr>
            <a:r>
              <a:rPr lang="en-US" sz="1800" dirty="0" smtClean="0">
                <a:solidFill>
                  <a:schemeClr val="bg1"/>
                </a:solidFill>
                <a:effectLst>
                  <a:outerShdw blurRad="38100" dist="38100" dir="2700000" algn="tl">
                    <a:srgbClr val="FFFFFF"/>
                  </a:outerShdw>
                </a:effectLst>
                <a:latin typeface="+mj-lt"/>
              </a:rPr>
              <a:t>Existential</a:t>
            </a:r>
          </a:p>
          <a:p>
            <a:pPr marL="857250" lvl="1" indent="-457200" eaLnBrk="1" hangingPunct="1">
              <a:lnSpc>
                <a:spcPct val="90000"/>
              </a:lnSpc>
              <a:buClr>
                <a:srgbClr val="800080"/>
              </a:buClr>
              <a:buFont typeface="Wingdings" pitchFamily="2" charset="2"/>
              <a:buChar char="v"/>
              <a:defRPr/>
            </a:pPr>
            <a:endParaRPr lang="en-US" sz="1800" dirty="0" smtClean="0">
              <a:solidFill>
                <a:schemeClr val="bg1"/>
              </a:solidFill>
              <a:effectLst>
                <a:outerShdw blurRad="38100" dist="38100" dir="2700000" algn="tl">
                  <a:srgbClr val="FFFFFF"/>
                </a:outerShdw>
              </a:effectLst>
              <a:latin typeface="+mj-lt"/>
            </a:endParaRPr>
          </a:p>
          <a:p>
            <a:pPr marL="457200" indent="-457200" eaLnBrk="1" hangingPunct="1">
              <a:lnSpc>
                <a:spcPct val="90000"/>
              </a:lnSpc>
              <a:buClr>
                <a:srgbClr val="698F25"/>
              </a:buClr>
              <a:buFont typeface="Wingdings" pitchFamily="2" charset="2"/>
              <a:buChar char="v"/>
              <a:defRPr/>
            </a:pPr>
            <a:r>
              <a:rPr lang="en-US" sz="1800" dirty="0" smtClean="0">
                <a:solidFill>
                  <a:schemeClr val="bg1"/>
                </a:solidFill>
                <a:latin typeface="+mj-lt"/>
                <a:cs typeface="Times New Roman" pitchFamily="18" charset="0"/>
              </a:rPr>
              <a:t>The core conflict</a:t>
            </a:r>
          </a:p>
          <a:p>
            <a:pPr marL="457200" indent="-457200" eaLnBrk="1" hangingPunct="1">
              <a:lnSpc>
                <a:spcPct val="90000"/>
              </a:lnSpc>
              <a:buClr>
                <a:srgbClr val="698F25"/>
              </a:buClr>
              <a:buFontTx/>
              <a:buNone/>
              <a:defRPr/>
            </a:pPr>
            <a:endParaRPr lang="en-US" sz="1800" dirty="0" smtClean="0">
              <a:solidFill>
                <a:schemeClr val="bg1"/>
              </a:solidFill>
              <a:latin typeface="+mj-lt"/>
              <a:cs typeface="Times New Roman" pitchFamily="18" charset="0"/>
            </a:endParaRPr>
          </a:p>
          <a:p>
            <a:pPr marL="457200" indent="-457200" eaLnBrk="1" hangingPunct="1">
              <a:lnSpc>
                <a:spcPct val="90000"/>
              </a:lnSpc>
              <a:buClr>
                <a:srgbClr val="698F25"/>
              </a:buClr>
              <a:buFont typeface="Wingdings" pitchFamily="2" charset="2"/>
              <a:buChar char="v"/>
              <a:defRPr/>
            </a:pPr>
            <a:r>
              <a:rPr lang="en-US" sz="1800" dirty="0" smtClean="0">
                <a:solidFill>
                  <a:schemeClr val="bg1"/>
                </a:solidFill>
                <a:latin typeface="+mj-lt"/>
                <a:cs typeface="Times New Roman" pitchFamily="18" charset="0"/>
              </a:rPr>
              <a:t>Defended versus undefended lifestyles</a:t>
            </a:r>
          </a:p>
          <a:p>
            <a:pPr marL="457200" indent="-457200" eaLnBrk="1" hangingPunct="1">
              <a:lnSpc>
                <a:spcPct val="90000"/>
              </a:lnSpc>
              <a:buClr>
                <a:srgbClr val="800080"/>
              </a:buClr>
              <a:buFont typeface="Wingdings" pitchFamily="2" charset="2"/>
              <a:buNone/>
              <a:defRPr/>
            </a:pPr>
            <a:endParaRPr lang="en-US" sz="1800" dirty="0" smtClean="0">
              <a:solidFill>
                <a:schemeClr val="bg1"/>
              </a:solidFill>
              <a:latin typeface="+mj-lt"/>
              <a:cs typeface="Times New Roman" pitchFamily="18" charset="0"/>
            </a:endParaRPr>
          </a:p>
          <a:p>
            <a:pPr marL="457200" indent="-457200" eaLnBrk="1" hangingPunct="1">
              <a:lnSpc>
                <a:spcPct val="90000"/>
              </a:lnSpc>
              <a:buClr>
                <a:srgbClr val="698F25"/>
              </a:buClr>
              <a:buFont typeface="Wingdings" pitchFamily="2" charset="2"/>
              <a:buChar char="v"/>
              <a:defRPr/>
            </a:pPr>
            <a:r>
              <a:rPr lang="en-US" sz="1800" dirty="0" smtClean="0">
                <a:solidFill>
                  <a:schemeClr val="bg1"/>
                </a:solidFill>
                <a:latin typeface="+mj-lt"/>
                <a:cs typeface="Times New Roman" pitchFamily="18" charset="0"/>
              </a:rPr>
              <a:t>The concept of the </a:t>
            </a:r>
            <a:r>
              <a:rPr lang="en-US" sz="1800" b="1" dirty="0" smtClean="0">
                <a:solidFill>
                  <a:schemeClr val="bg1"/>
                </a:solidFill>
                <a:latin typeface="+mj-lt"/>
                <a:cs typeface="Times New Roman" pitchFamily="18" charset="0"/>
              </a:rPr>
              <a:t>Fantasy Bond</a:t>
            </a:r>
          </a:p>
          <a:p>
            <a:pPr marL="457200" indent="-457200" eaLnBrk="1" hangingPunct="1">
              <a:lnSpc>
                <a:spcPct val="90000"/>
              </a:lnSpc>
              <a:buClr>
                <a:srgbClr val="800080"/>
              </a:buClr>
              <a:buFont typeface="Wingdings" pitchFamily="2" charset="2"/>
              <a:buChar char="v"/>
              <a:defRPr/>
            </a:pPr>
            <a:endParaRPr lang="en-US" sz="1800" dirty="0" smtClean="0">
              <a:solidFill>
                <a:schemeClr val="bg1"/>
              </a:solidFill>
              <a:latin typeface="+mj-lt"/>
              <a:cs typeface="Times New Roman" pitchFamily="18" charset="0"/>
            </a:endParaRPr>
          </a:p>
          <a:p>
            <a:pPr marL="457200" indent="-457200" eaLnBrk="1" hangingPunct="1">
              <a:lnSpc>
                <a:spcPct val="90000"/>
              </a:lnSpc>
              <a:buClr>
                <a:srgbClr val="698F25"/>
              </a:buClr>
              <a:buFont typeface="Wingdings" pitchFamily="2" charset="2"/>
              <a:buChar char="v"/>
              <a:defRPr/>
            </a:pPr>
            <a:r>
              <a:rPr lang="en-US" sz="1800" dirty="0" smtClean="0">
                <a:solidFill>
                  <a:schemeClr val="bg1"/>
                </a:solidFill>
                <a:latin typeface="+mj-lt"/>
                <a:cs typeface="Times New Roman" pitchFamily="18" charset="0"/>
              </a:rPr>
              <a:t>The concept of the </a:t>
            </a:r>
            <a:r>
              <a:rPr lang="en-US" sz="1800" b="1" dirty="0" smtClean="0">
                <a:solidFill>
                  <a:schemeClr val="bg1"/>
                </a:solidFill>
                <a:latin typeface="+mj-lt"/>
                <a:cs typeface="Times New Roman" pitchFamily="18" charset="0"/>
              </a:rPr>
              <a:t>Critical Inner Voice</a:t>
            </a:r>
          </a:p>
        </p:txBody>
      </p:sp>
      <p:pic>
        <p:nvPicPr>
          <p:cNvPr id="18437" name="Picture 2" descr="P:\public\DATA\MARKETING\iSTOCK IMAGES\Misc\coherent narrative.jpg"/>
          <p:cNvPicPr>
            <a:picLocks noChangeAspect="1" noChangeArrowheads="1"/>
          </p:cNvPicPr>
          <p:nvPr/>
        </p:nvPicPr>
        <p:blipFill>
          <a:blip r:embed="rId2" cstate="print"/>
          <a:srcRect/>
          <a:stretch>
            <a:fillRect/>
          </a:stretch>
        </p:blipFill>
        <p:spPr bwMode="auto">
          <a:xfrm>
            <a:off x="5105400" y="2590800"/>
            <a:ext cx="3657600" cy="2433638"/>
          </a:xfrm>
          <a:prstGeom prst="rect">
            <a:avLst/>
          </a:prstGeom>
          <a:noFill/>
          <a:ln w="25400">
            <a:solidFill>
              <a:srgbClr val="698F25"/>
            </a:solidFill>
            <a:miter lim="800000"/>
            <a:headEnd/>
            <a:tailEnd/>
          </a:ln>
        </p:spPr>
      </p:pic>
      <p:pic>
        <p:nvPicPr>
          <p:cNvPr id="18438" name="Picture 6" descr="P:\public\DATA\Carolyn\Images\bob and ben.jpg"/>
          <p:cNvPicPr>
            <a:picLocks noChangeAspect="1" noChangeArrowheads="1"/>
          </p:cNvPicPr>
          <p:nvPr/>
        </p:nvPicPr>
        <p:blipFill>
          <a:blip r:embed="rId3" cstate="print"/>
          <a:srcRect/>
          <a:stretch>
            <a:fillRect/>
          </a:stretch>
        </p:blipFill>
        <p:spPr bwMode="auto">
          <a:xfrm>
            <a:off x="7010400" y="609600"/>
            <a:ext cx="1741488" cy="1828800"/>
          </a:xfrm>
          <a:prstGeom prst="rect">
            <a:avLst/>
          </a:prstGeom>
          <a:noFill/>
          <a:ln w="9525">
            <a:noFill/>
            <a:miter lim="800000"/>
            <a:headEnd/>
            <a:tailEnd/>
          </a:ln>
        </p:spPr>
      </p:pic>
      <p:sp>
        <p:nvSpPr>
          <p:cNvPr id="7" name="TextBox 6"/>
          <p:cNvSpPr txBox="1">
            <a:spLocks noChangeArrowheads="1"/>
          </p:cNvSpPr>
          <p:nvPr/>
        </p:nvSpPr>
        <p:spPr bwMode="auto">
          <a:xfrm>
            <a:off x="2514600" y="914400"/>
            <a:ext cx="3581400" cy="400050"/>
          </a:xfrm>
          <a:prstGeom prst="rect">
            <a:avLst/>
          </a:prstGeom>
          <a:noFill/>
          <a:ln w="9525">
            <a:noFill/>
            <a:miter lim="800000"/>
            <a:headEnd/>
            <a:tailEnd/>
          </a:ln>
        </p:spPr>
        <p:txBody>
          <a:bodyPr>
            <a:spAutoFit/>
          </a:bodyPr>
          <a:lstStyle/>
          <a:p>
            <a:pPr algn="ctr" fontAlgn="base">
              <a:spcBef>
                <a:spcPct val="0"/>
              </a:spcBef>
              <a:spcAft>
                <a:spcPct val="0"/>
              </a:spcAft>
              <a:defRPr/>
            </a:pPr>
            <a:r>
              <a:rPr lang="en-US" sz="2000" b="1" dirty="0">
                <a:solidFill>
                  <a:srgbClr val="000000"/>
                </a:solidFill>
              </a:rPr>
              <a:t>Robert W. Firestone, Ph.D.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randombar(horizontal)">
                                      <p:cBhvr>
                                        <p:cTn id="7" dur="500"/>
                                        <p:tgtEl>
                                          <p:spTgt spid="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8438"/>
                                        </p:tgtEl>
                                        <p:attrNameLst>
                                          <p:attrName>style.visibility</p:attrName>
                                        </p:attrNameLst>
                                      </p:cBhvr>
                                      <p:to>
                                        <p:strVal val="visible"/>
                                      </p:to>
                                    </p:set>
                                    <p:animEffect transition="in" filter="fade">
                                      <p:cBhvr>
                                        <p:cTn id="10" dur="2000"/>
                                        <p:tgtEl>
                                          <p:spTgt spid="1843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4" presetClass="entr" presetSubtype="10" fill="hold" nodeType="clickEffect">
                                  <p:stCondLst>
                                    <p:cond delay="0"/>
                                  </p:stCondLst>
                                  <p:childTnLst>
                                    <p:set>
                                      <p:cBhvr>
                                        <p:cTn id="14" dur="1" fill="hold">
                                          <p:stCondLst>
                                            <p:cond delay="0"/>
                                          </p:stCondLst>
                                        </p:cTn>
                                        <p:tgtEl>
                                          <p:spTgt spid="6147">
                                            <p:txEl>
                                              <p:pRg st="0" end="0"/>
                                            </p:txEl>
                                          </p:spTgt>
                                        </p:tgtEl>
                                        <p:attrNameLst>
                                          <p:attrName>style.visibility</p:attrName>
                                        </p:attrNameLst>
                                      </p:cBhvr>
                                      <p:to>
                                        <p:strVal val="visible"/>
                                      </p:to>
                                    </p:set>
                                    <p:animEffect transition="in" filter="randombar(horizontal)">
                                      <p:cBhvr>
                                        <p:cTn id="15" dur="500"/>
                                        <p:tgtEl>
                                          <p:spTgt spid="6147">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8437"/>
                                        </p:tgtEl>
                                        <p:attrNameLst>
                                          <p:attrName>style.visibility</p:attrName>
                                        </p:attrNameLst>
                                      </p:cBhvr>
                                      <p:to>
                                        <p:strVal val="visible"/>
                                      </p:to>
                                    </p:set>
                                    <p:animEffect transition="in" filter="fade">
                                      <p:cBhvr>
                                        <p:cTn id="18" dur="2000"/>
                                        <p:tgtEl>
                                          <p:spTgt spid="1843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4" presetClass="entr" presetSubtype="10" fill="hold" nodeType="clickEffect">
                                  <p:stCondLst>
                                    <p:cond delay="0"/>
                                  </p:stCondLst>
                                  <p:childTnLst>
                                    <p:set>
                                      <p:cBhvr>
                                        <p:cTn id="22" dur="1" fill="hold">
                                          <p:stCondLst>
                                            <p:cond delay="0"/>
                                          </p:stCondLst>
                                        </p:cTn>
                                        <p:tgtEl>
                                          <p:spTgt spid="6147">
                                            <p:txEl>
                                              <p:pRg st="2" end="2"/>
                                            </p:txEl>
                                          </p:spTgt>
                                        </p:tgtEl>
                                        <p:attrNameLst>
                                          <p:attrName>style.visibility</p:attrName>
                                        </p:attrNameLst>
                                      </p:cBhvr>
                                      <p:to>
                                        <p:strVal val="visible"/>
                                      </p:to>
                                    </p:set>
                                    <p:animEffect transition="in" filter="randombar(horizontal)">
                                      <p:cBhvr>
                                        <p:cTn id="23" dur="500"/>
                                        <p:tgtEl>
                                          <p:spTgt spid="6147">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4" presetClass="entr" presetSubtype="10" fill="hold" nodeType="clickEffect">
                                  <p:stCondLst>
                                    <p:cond delay="0"/>
                                  </p:stCondLst>
                                  <p:childTnLst>
                                    <p:set>
                                      <p:cBhvr>
                                        <p:cTn id="27" dur="1" fill="hold">
                                          <p:stCondLst>
                                            <p:cond delay="0"/>
                                          </p:stCondLst>
                                        </p:cTn>
                                        <p:tgtEl>
                                          <p:spTgt spid="6147">
                                            <p:txEl>
                                              <p:pRg st="3" end="3"/>
                                            </p:txEl>
                                          </p:spTgt>
                                        </p:tgtEl>
                                        <p:attrNameLst>
                                          <p:attrName>style.visibility</p:attrName>
                                        </p:attrNameLst>
                                      </p:cBhvr>
                                      <p:to>
                                        <p:strVal val="visible"/>
                                      </p:to>
                                    </p:set>
                                    <p:animEffect transition="in" filter="randombar(horizontal)">
                                      <p:cBhvr>
                                        <p:cTn id="28" dur="500"/>
                                        <p:tgtEl>
                                          <p:spTgt spid="6147">
                                            <p:txEl>
                                              <p:pRg st="3" end="3"/>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4" presetClass="entr" presetSubtype="10" fill="hold" nodeType="clickEffect">
                                  <p:stCondLst>
                                    <p:cond delay="0"/>
                                  </p:stCondLst>
                                  <p:childTnLst>
                                    <p:set>
                                      <p:cBhvr>
                                        <p:cTn id="32" dur="1" fill="hold">
                                          <p:stCondLst>
                                            <p:cond delay="0"/>
                                          </p:stCondLst>
                                        </p:cTn>
                                        <p:tgtEl>
                                          <p:spTgt spid="6147">
                                            <p:txEl>
                                              <p:pRg st="4" end="4"/>
                                            </p:txEl>
                                          </p:spTgt>
                                        </p:tgtEl>
                                        <p:attrNameLst>
                                          <p:attrName>style.visibility</p:attrName>
                                        </p:attrNameLst>
                                      </p:cBhvr>
                                      <p:to>
                                        <p:strVal val="visible"/>
                                      </p:to>
                                    </p:set>
                                    <p:animEffect transition="in" filter="randombar(horizontal)">
                                      <p:cBhvr>
                                        <p:cTn id="33" dur="500"/>
                                        <p:tgtEl>
                                          <p:spTgt spid="6147">
                                            <p:txEl>
                                              <p:pRg st="4" end="4"/>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4" presetClass="entr" presetSubtype="10" fill="hold" nodeType="clickEffect">
                                  <p:stCondLst>
                                    <p:cond delay="0"/>
                                  </p:stCondLst>
                                  <p:childTnLst>
                                    <p:set>
                                      <p:cBhvr>
                                        <p:cTn id="37" dur="1" fill="hold">
                                          <p:stCondLst>
                                            <p:cond delay="0"/>
                                          </p:stCondLst>
                                        </p:cTn>
                                        <p:tgtEl>
                                          <p:spTgt spid="6147">
                                            <p:txEl>
                                              <p:pRg st="6" end="6"/>
                                            </p:txEl>
                                          </p:spTgt>
                                        </p:tgtEl>
                                        <p:attrNameLst>
                                          <p:attrName>style.visibility</p:attrName>
                                        </p:attrNameLst>
                                      </p:cBhvr>
                                      <p:to>
                                        <p:strVal val="visible"/>
                                      </p:to>
                                    </p:set>
                                    <p:animEffect transition="in" filter="randombar(horizontal)">
                                      <p:cBhvr>
                                        <p:cTn id="38" dur="500"/>
                                        <p:tgtEl>
                                          <p:spTgt spid="6147">
                                            <p:txEl>
                                              <p:pRg st="6" end="6"/>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4" presetClass="entr" presetSubtype="10" fill="hold" nodeType="clickEffect">
                                  <p:stCondLst>
                                    <p:cond delay="0"/>
                                  </p:stCondLst>
                                  <p:childTnLst>
                                    <p:set>
                                      <p:cBhvr>
                                        <p:cTn id="42" dur="1" fill="hold">
                                          <p:stCondLst>
                                            <p:cond delay="0"/>
                                          </p:stCondLst>
                                        </p:cTn>
                                        <p:tgtEl>
                                          <p:spTgt spid="6147">
                                            <p:txEl>
                                              <p:pRg st="8" end="8"/>
                                            </p:txEl>
                                          </p:spTgt>
                                        </p:tgtEl>
                                        <p:attrNameLst>
                                          <p:attrName>style.visibility</p:attrName>
                                        </p:attrNameLst>
                                      </p:cBhvr>
                                      <p:to>
                                        <p:strVal val="visible"/>
                                      </p:to>
                                    </p:set>
                                    <p:animEffect transition="in" filter="randombar(horizontal)">
                                      <p:cBhvr>
                                        <p:cTn id="43" dur="500"/>
                                        <p:tgtEl>
                                          <p:spTgt spid="6147">
                                            <p:txEl>
                                              <p:pRg st="8" end="8"/>
                                            </p:txEl>
                                          </p:spTgt>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4" presetClass="entr" presetSubtype="10" fill="hold" nodeType="clickEffect">
                                  <p:stCondLst>
                                    <p:cond delay="0"/>
                                  </p:stCondLst>
                                  <p:childTnLst>
                                    <p:set>
                                      <p:cBhvr>
                                        <p:cTn id="47" dur="1" fill="hold">
                                          <p:stCondLst>
                                            <p:cond delay="0"/>
                                          </p:stCondLst>
                                        </p:cTn>
                                        <p:tgtEl>
                                          <p:spTgt spid="6147">
                                            <p:txEl>
                                              <p:pRg st="10" end="10"/>
                                            </p:txEl>
                                          </p:spTgt>
                                        </p:tgtEl>
                                        <p:attrNameLst>
                                          <p:attrName>style.visibility</p:attrName>
                                        </p:attrNameLst>
                                      </p:cBhvr>
                                      <p:to>
                                        <p:strVal val="visible"/>
                                      </p:to>
                                    </p:set>
                                    <p:animEffect transition="in" filter="randombar(horizontal)">
                                      <p:cBhvr>
                                        <p:cTn id="48" dur="500"/>
                                        <p:tgtEl>
                                          <p:spTgt spid="6147">
                                            <p:txEl>
                                              <p:pRg st="10" end="10"/>
                                            </p:txEl>
                                          </p:spTgt>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4" presetClass="entr" presetSubtype="10" fill="hold" nodeType="clickEffect">
                                  <p:stCondLst>
                                    <p:cond delay="0"/>
                                  </p:stCondLst>
                                  <p:childTnLst>
                                    <p:set>
                                      <p:cBhvr>
                                        <p:cTn id="52" dur="1" fill="hold">
                                          <p:stCondLst>
                                            <p:cond delay="0"/>
                                          </p:stCondLst>
                                        </p:cTn>
                                        <p:tgtEl>
                                          <p:spTgt spid="6147">
                                            <p:txEl>
                                              <p:pRg st="12" end="12"/>
                                            </p:txEl>
                                          </p:spTgt>
                                        </p:tgtEl>
                                        <p:attrNameLst>
                                          <p:attrName>style.visibility</p:attrName>
                                        </p:attrNameLst>
                                      </p:cBhvr>
                                      <p:to>
                                        <p:strVal val="visible"/>
                                      </p:to>
                                    </p:set>
                                    <p:animEffect transition="in" filter="randombar(horizontal)">
                                      <p:cBhvr>
                                        <p:cTn id="53" dur="500"/>
                                        <p:tgtEl>
                                          <p:spTgt spid="6147">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345EEEF5-157F-4AF5-B824-E56CC0C5A447}" type="slidenum">
              <a:rPr lang="en-US" smtClean="0">
                <a:solidFill>
                  <a:srgbClr val="F8F8F8"/>
                </a:solidFill>
              </a:rPr>
              <a:pPr>
                <a:defRPr/>
              </a:pPr>
              <a:t>14</a:t>
            </a:fld>
            <a:endParaRPr lang="en-US">
              <a:solidFill>
                <a:srgbClr val="F8F8F8"/>
              </a:solidFill>
            </a:endParaRPr>
          </a:p>
        </p:txBody>
      </p:sp>
      <p:pic>
        <p:nvPicPr>
          <p:cNvPr id="3" name="Clip 209.RA #2.wmv">
            <a:hlinkClick r:id="" action="ppaction://media"/>
          </p:cNvPr>
          <p:cNvPicPr>
            <a:picLocks noRot="1" noChangeAspect="1"/>
          </p:cNvPicPr>
          <p:nvPr>
            <a:videoFile r:link="rId1"/>
          </p:nvPr>
        </p:nvPicPr>
        <p:blipFill>
          <a:blip r:embed="rId3" cstate="print"/>
          <a:stretch>
            <a:fillRect/>
          </a:stretch>
        </p:blipFill>
        <p:spPr>
          <a:xfrm>
            <a:off x="685800" y="914400"/>
            <a:ext cx="7848600" cy="5540188"/>
          </a:xfrm>
          <a:prstGeom prst="rect">
            <a:avLst/>
          </a:prstGeom>
        </p:spPr>
      </p:pic>
      <p:sp>
        <p:nvSpPr>
          <p:cNvPr id="5" name="TextBox 4"/>
          <p:cNvSpPr txBox="1"/>
          <p:nvPr/>
        </p:nvSpPr>
        <p:spPr>
          <a:xfrm>
            <a:off x="2438400" y="533400"/>
            <a:ext cx="4419600" cy="369332"/>
          </a:xfrm>
          <a:prstGeom prst="rect">
            <a:avLst/>
          </a:prstGeom>
          <a:noFill/>
        </p:spPr>
        <p:txBody>
          <a:bodyPr wrap="square" rtlCol="0">
            <a:spAutoFit/>
          </a:bodyPr>
          <a:lstStyle/>
          <a:p>
            <a:pPr fontAlgn="base">
              <a:spcBef>
                <a:spcPct val="0"/>
              </a:spcBef>
              <a:spcAft>
                <a:spcPct val="0"/>
              </a:spcAft>
            </a:pPr>
            <a:r>
              <a:rPr lang="en-US" b="1" dirty="0" smtClean="0">
                <a:solidFill>
                  <a:srgbClr val="000000"/>
                </a:solidFill>
              </a:rPr>
              <a:t>Division of the Mind 2.08, clip 209</a:t>
            </a:r>
            <a:endParaRPr lang="en-US" b="1" dirty="0">
              <a:solidFill>
                <a:srgbClr val="000000"/>
              </a:solidFill>
            </a:endParaRPr>
          </a:p>
        </p:txBody>
      </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p:cTn id="7" fill="hold" display="0">
                  <p:stCondLst>
                    <p:cond delay="indefinite"/>
                  </p:stCondLst>
                  <p:endCondLst>
                    <p:cond evt="onNext" delay="0">
                      <p:tgtEl>
                        <p:sldTgt/>
                      </p:tgtEl>
                    </p:cond>
                    <p:cond evt="onPrev" delay="0">
                      <p:tgtEl>
                        <p:sldTgt/>
                      </p:tgtEl>
                    </p:cond>
                  </p:endCondLst>
                </p:cTn>
                <p:tgtEl>
                  <p:spTgt spid="3"/>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title" idx="4294967295"/>
          </p:nvPr>
        </p:nvSpPr>
        <p:spPr>
          <a:xfrm>
            <a:off x="0" y="0"/>
            <a:ext cx="9144000" cy="1371600"/>
          </a:xfrm>
        </p:spPr>
        <p:txBody>
          <a:bodyPr/>
          <a:lstStyle/>
          <a:p>
            <a:pPr algn="ctr" eaLnBrk="1" hangingPunct="1"/>
            <a:r>
              <a:rPr lang="en-US" sz="4000" b="1" smtClean="0">
                <a:solidFill>
                  <a:schemeClr val="bg1"/>
                </a:solidFill>
              </a:rPr>
              <a:t>Division of the Mind </a:t>
            </a:r>
          </a:p>
        </p:txBody>
      </p:sp>
      <p:sp>
        <p:nvSpPr>
          <p:cNvPr id="76803" name="Text Box 3"/>
          <p:cNvSpPr txBox="1">
            <a:spLocks noChangeArrowheads="1"/>
          </p:cNvSpPr>
          <p:nvPr/>
        </p:nvSpPr>
        <p:spPr bwMode="auto">
          <a:xfrm>
            <a:off x="5562600" y="3810000"/>
            <a:ext cx="2971800" cy="366713"/>
          </a:xfrm>
          <a:prstGeom prst="rect">
            <a:avLst/>
          </a:prstGeom>
          <a:noFill/>
          <a:ln w="9525">
            <a:noFill/>
            <a:miter lim="800000"/>
            <a:headEnd/>
            <a:tailEnd/>
          </a:ln>
        </p:spPr>
        <p:txBody>
          <a:bodyPr>
            <a:spAutoFit/>
          </a:bodyPr>
          <a:lstStyle/>
          <a:p>
            <a:pPr fontAlgn="base">
              <a:spcBef>
                <a:spcPct val="50000"/>
              </a:spcBef>
              <a:spcAft>
                <a:spcPct val="0"/>
              </a:spcAft>
            </a:pPr>
            <a:endParaRPr lang="en-US" b="1">
              <a:solidFill>
                <a:srgbClr val="F8F8F8"/>
              </a:solidFill>
            </a:endParaRPr>
          </a:p>
        </p:txBody>
      </p:sp>
      <p:sp>
        <p:nvSpPr>
          <p:cNvPr id="76804" name="Text Box 5"/>
          <p:cNvSpPr txBox="1">
            <a:spLocks noChangeArrowheads="1"/>
          </p:cNvSpPr>
          <p:nvPr/>
        </p:nvSpPr>
        <p:spPr bwMode="auto">
          <a:xfrm>
            <a:off x="762000" y="3200400"/>
            <a:ext cx="3276600" cy="366713"/>
          </a:xfrm>
          <a:prstGeom prst="rect">
            <a:avLst/>
          </a:prstGeom>
          <a:noFill/>
          <a:ln w="9525">
            <a:noFill/>
            <a:miter lim="800000"/>
            <a:headEnd/>
            <a:tailEnd/>
          </a:ln>
        </p:spPr>
        <p:txBody>
          <a:bodyPr>
            <a:spAutoFit/>
          </a:bodyPr>
          <a:lstStyle/>
          <a:p>
            <a:pPr fontAlgn="base">
              <a:spcBef>
                <a:spcPct val="50000"/>
              </a:spcBef>
              <a:spcAft>
                <a:spcPct val="0"/>
              </a:spcAft>
            </a:pPr>
            <a:endParaRPr lang="en-US" b="1">
              <a:solidFill>
                <a:srgbClr val="F8F8F8"/>
              </a:solidFill>
            </a:endParaRPr>
          </a:p>
        </p:txBody>
      </p:sp>
      <p:sp>
        <p:nvSpPr>
          <p:cNvPr id="55302" name="Text Box 6"/>
          <p:cNvSpPr txBox="1">
            <a:spLocks noChangeArrowheads="1"/>
          </p:cNvSpPr>
          <p:nvPr/>
        </p:nvSpPr>
        <p:spPr bwMode="auto">
          <a:xfrm>
            <a:off x="152400" y="3200400"/>
            <a:ext cx="3886200" cy="381000"/>
          </a:xfrm>
          <a:prstGeom prst="rect">
            <a:avLst/>
          </a:prstGeom>
          <a:noFill/>
          <a:ln w="9525">
            <a:noFill/>
            <a:miter lim="800000"/>
            <a:headEnd/>
            <a:tailEnd/>
          </a:ln>
        </p:spPr>
        <p:txBody>
          <a:bodyPr>
            <a:spAutoFit/>
          </a:bodyPr>
          <a:lstStyle/>
          <a:p>
            <a:pPr algn="ctr" fontAlgn="base">
              <a:spcBef>
                <a:spcPct val="50000"/>
              </a:spcBef>
              <a:spcAft>
                <a:spcPct val="0"/>
              </a:spcAft>
              <a:defRPr/>
            </a:pPr>
            <a:r>
              <a:rPr lang="en-US" sz="1900" dirty="0">
                <a:solidFill>
                  <a:srgbClr val="000000"/>
                </a:solidFill>
              </a:rPr>
              <a:t>       Parental Nurturance</a:t>
            </a:r>
          </a:p>
        </p:txBody>
      </p:sp>
      <p:pic>
        <p:nvPicPr>
          <p:cNvPr id="55303" name="Picture 7" descr="iStock_000008085762Small[1] mother scolding"/>
          <p:cNvPicPr>
            <a:picLocks noChangeAspect="1" noChangeArrowheads="1"/>
          </p:cNvPicPr>
          <p:nvPr/>
        </p:nvPicPr>
        <p:blipFill>
          <a:blip r:embed="rId3" cstate="print"/>
          <a:srcRect/>
          <a:stretch>
            <a:fillRect/>
          </a:stretch>
        </p:blipFill>
        <p:spPr bwMode="auto">
          <a:xfrm>
            <a:off x="4876800" y="3657600"/>
            <a:ext cx="3733800" cy="2743200"/>
          </a:xfrm>
          <a:prstGeom prst="rect">
            <a:avLst/>
          </a:prstGeom>
          <a:noFill/>
          <a:ln w="9525">
            <a:noFill/>
            <a:miter lim="800000"/>
            <a:headEnd/>
            <a:tailEnd/>
          </a:ln>
        </p:spPr>
      </p:pic>
      <p:pic>
        <p:nvPicPr>
          <p:cNvPr id="55304" name="Picture 8" descr="iStock_000004150708Small[1] man and child smiling"/>
          <p:cNvPicPr>
            <a:picLocks noChangeAspect="1" noChangeArrowheads="1"/>
          </p:cNvPicPr>
          <p:nvPr/>
        </p:nvPicPr>
        <p:blipFill>
          <a:blip r:embed="rId4" cstate="print"/>
          <a:srcRect/>
          <a:stretch>
            <a:fillRect/>
          </a:stretch>
        </p:blipFill>
        <p:spPr bwMode="auto">
          <a:xfrm>
            <a:off x="457200" y="3657600"/>
            <a:ext cx="3733800" cy="2743200"/>
          </a:xfrm>
          <a:prstGeom prst="rect">
            <a:avLst/>
          </a:prstGeom>
          <a:noFill/>
          <a:ln w="9525">
            <a:noFill/>
            <a:miter lim="800000"/>
            <a:headEnd/>
            <a:tailEnd/>
          </a:ln>
        </p:spPr>
      </p:pic>
      <p:sp>
        <p:nvSpPr>
          <p:cNvPr id="55306" name="Text Box 10"/>
          <p:cNvSpPr txBox="1">
            <a:spLocks noChangeArrowheads="1"/>
          </p:cNvSpPr>
          <p:nvPr/>
        </p:nvSpPr>
        <p:spPr bwMode="auto">
          <a:xfrm>
            <a:off x="1219200" y="1219200"/>
            <a:ext cx="6629400" cy="1570038"/>
          </a:xfrm>
          <a:prstGeom prst="rect">
            <a:avLst/>
          </a:prstGeom>
          <a:noFill/>
          <a:ln w="9525">
            <a:noFill/>
            <a:miter lim="800000"/>
            <a:headEnd/>
            <a:tailEnd/>
          </a:ln>
        </p:spPr>
        <p:txBody>
          <a:bodyPr>
            <a:spAutoFit/>
          </a:bodyPr>
          <a:lstStyle/>
          <a:p>
            <a:pPr algn="ctr" fontAlgn="base">
              <a:spcBef>
                <a:spcPct val="50000"/>
              </a:spcBef>
              <a:spcAft>
                <a:spcPct val="0"/>
              </a:spcAft>
              <a:defRPr/>
            </a:pPr>
            <a:r>
              <a:rPr lang="en-US" sz="2400" b="1" u="sng" dirty="0">
                <a:solidFill>
                  <a:srgbClr val="000000"/>
                </a:solidFill>
              </a:rPr>
              <a:t>Parental Ambivalence</a:t>
            </a:r>
            <a:r>
              <a:rPr lang="en-US" sz="2400" b="1" dirty="0">
                <a:solidFill>
                  <a:srgbClr val="000000"/>
                </a:solidFill>
              </a:rPr>
              <a:t/>
            </a:r>
            <a:br>
              <a:rPr lang="en-US" sz="2400" b="1" dirty="0">
                <a:solidFill>
                  <a:srgbClr val="000000"/>
                </a:solidFill>
              </a:rPr>
            </a:br>
            <a:r>
              <a:rPr lang="en-US" sz="2400" dirty="0">
                <a:solidFill>
                  <a:srgbClr val="000000"/>
                </a:solidFill>
              </a:rPr>
              <a:t>Parents both love and hate themselves and extend both reactions to their productions, i.e., their children.</a:t>
            </a:r>
          </a:p>
        </p:txBody>
      </p:sp>
      <p:sp>
        <p:nvSpPr>
          <p:cNvPr id="55308" name="Text Box 12"/>
          <p:cNvSpPr txBox="1">
            <a:spLocks noChangeArrowheads="1"/>
          </p:cNvSpPr>
          <p:nvPr/>
        </p:nvSpPr>
        <p:spPr bwMode="auto">
          <a:xfrm>
            <a:off x="4343400" y="3200400"/>
            <a:ext cx="4724400" cy="823913"/>
          </a:xfrm>
          <a:prstGeom prst="rect">
            <a:avLst/>
          </a:prstGeom>
          <a:noFill/>
          <a:ln w="9525">
            <a:noFill/>
            <a:miter lim="800000"/>
            <a:headEnd/>
            <a:tailEnd/>
          </a:ln>
        </p:spPr>
        <p:txBody>
          <a:bodyPr>
            <a:spAutoFit/>
          </a:bodyPr>
          <a:lstStyle/>
          <a:p>
            <a:pPr algn="ctr" fontAlgn="base">
              <a:spcBef>
                <a:spcPct val="50000"/>
              </a:spcBef>
              <a:spcAft>
                <a:spcPct val="0"/>
              </a:spcAft>
              <a:defRPr/>
            </a:pPr>
            <a:r>
              <a:rPr lang="en-US" sz="1900" dirty="0">
                <a:solidFill>
                  <a:srgbClr val="000000"/>
                </a:solidFill>
              </a:rPr>
              <a:t>Parental Rejection, Neglect Hostility</a:t>
            </a:r>
          </a:p>
          <a:p>
            <a:pPr algn="ctr" fontAlgn="base">
              <a:spcBef>
                <a:spcPct val="50000"/>
              </a:spcBef>
              <a:spcAft>
                <a:spcPct val="0"/>
              </a:spcAft>
              <a:defRPr/>
            </a:pPr>
            <a:endParaRPr lang="en-US" sz="1900" dirty="0">
              <a:solidFill>
                <a:srgbClr val="000000"/>
              </a:solidFill>
            </a:endParaRPr>
          </a:p>
        </p:txBody>
      </p:sp>
      <p:sp>
        <p:nvSpPr>
          <p:cNvPr id="12" name="Line 12"/>
          <p:cNvSpPr>
            <a:spLocks noChangeShapeType="1"/>
          </p:cNvSpPr>
          <p:nvPr/>
        </p:nvSpPr>
        <p:spPr bwMode="auto">
          <a:xfrm flipH="1">
            <a:off x="2667000" y="2743200"/>
            <a:ext cx="609600" cy="457200"/>
          </a:xfrm>
          <a:prstGeom prst="line">
            <a:avLst/>
          </a:prstGeom>
          <a:ln>
            <a:headEnd/>
            <a:tailEnd type="triangle" w="med" len="med"/>
          </a:ln>
        </p:spPr>
        <p:style>
          <a:lnRef idx="1">
            <a:schemeClr val="dk1"/>
          </a:lnRef>
          <a:fillRef idx="0">
            <a:schemeClr val="dk1"/>
          </a:fillRef>
          <a:effectRef idx="0">
            <a:schemeClr val="dk1"/>
          </a:effectRef>
          <a:fontRef idx="minor">
            <a:schemeClr val="tx1"/>
          </a:fontRef>
        </p:style>
        <p:txBody>
          <a:bodyPr/>
          <a:lstStyle/>
          <a:p>
            <a:pPr fontAlgn="base">
              <a:spcBef>
                <a:spcPct val="0"/>
              </a:spcBef>
              <a:spcAft>
                <a:spcPct val="0"/>
              </a:spcAft>
              <a:defRPr/>
            </a:pPr>
            <a:endParaRPr lang="en-US" b="1">
              <a:solidFill>
                <a:srgbClr val="F8F8F8"/>
              </a:solidFill>
            </a:endParaRPr>
          </a:p>
        </p:txBody>
      </p:sp>
      <p:sp>
        <p:nvSpPr>
          <p:cNvPr id="13" name="Line 14"/>
          <p:cNvSpPr>
            <a:spLocks noChangeShapeType="1"/>
          </p:cNvSpPr>
          <p:nvPr/>
        </p:nvSpPr>
        <p:spPr bwMode="auto">
          <a:xfrm>
            <a:off x="5867400" y="2743200"/>
            <a:ext cx="609600" cy="457200"/>
          </a:xfrm>
          <a:prstGeom prst="line">
            <a:avLst/>
          </a:prstGeom>
          <a:ln>
            <a:headEnd/>
            <a:tailEnd type="triangle" w="med" len="med"/>
          </a:ln>
        </p:spPr>
        <p:style>
          <a:lnRef idx="1">
            <a:schemeClr val="dk1"/>
          </a:lnRef>
          <a:fillRef idx="0">
            <a:schemeClr val="dk1"/>
          </a:fillRef>
          <a:effectRef idx="0">
            <a:schemeClr val="dk1"/>
          </a:effectRef>
          <a:fontRef idx="minor">
            <a:schemeClr val="tx1"/>
          </a:fontRef>
        </p:style>
        <p:txBody>
          <a:bodyPr/>
          <a:lstStyle/>
          <a:p>
            <a:pPr fontAlgn="base">
              <a:spcBef>
                <a:spcPct val="0"/>
              </a:spcBef>
              <a:spcAft>
                <a:spcPct val="0"/>
              </a:spcAft>
              <a:defRPr/>
            </a:pPr>
            <a:endParaRPr lang="en-US" b="1">
              <a:solidFill>
                <a:srgbClr val="F8F8F8"/>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55306">
                                            <p:txEl>
                                              <p:pRg st="0" end="0"/>
                                            </p:txEl>
                                          </p:spTgt>
                                        </p:tgtEl>
                                        <p:attrNameLst>
                                          <p:attrName>style.visibility</p:attrName>
                                        </p:attrNameLst>
                                      </p:cBhvr>
                                      <p:to>
                                        <p:strVal val="visible"/>
                                      </p:to>
                                    </p:set>
                                    <p:animEffect transition="in" filter="randombar(horizontal)">
                                      <p:cBhvr>
                                        <p:cTn id="7" dur="500"/>
                                        <p:tgtEl>
                                          <p:spTgt spid="5530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7"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anim calcmode="lin" valueType="num">
                                      <p:cBhvr>
                                        <p:cTn id="13" dur="500" fill="hold"/>
                                        <p:tgtEl>
                                          <p:spTgt spid="12"/>
                                        </p:tgtEl>
                                        <p:attrNameLst>
                                          <p:attrName>ppt_x</p:attrName>
                                        </p:attrNameLst>
                                      </p:cBhvr>
                                      <p:tavLst>
                                        <p:tav tm="0">
                                          <p:val>
                                            <p:strVal val="#ppt_x"/>
                                          </p:val>
                                        </p:tav>
                                        <p:tav tm="100000">
                                          <p:val>
                                            <p:strVal val="#ppt_x"/>
                                          </p:val>
                                        </p:tav>
                                      </p:tavLst>
                                    </p:anim>
                                    <p:anim calcmode="lin" valueType="num">
                                      <p:cBhvr>
                                        <p:cTn id="14" dur="500" fill="hold"/>
                                        <p:tgtEl>
                                          <p:spTgt spid="12"/>
                                        </p:tgtEl>
                                        <p:attrNameLst>
                                          <p:attrName>ppt_y</p:attrName>
                                        </p:attrNameLst>
                                      </p:cBhvr>
                                      <p:tavLst>
                                        <p:tav tm="0">
                                          <p:val>
                                            <p:strVal val="#ppt_y-.1"/>
                                          </p:val>
                                        </p:tav>
                                        <p:tav tm="100000">
                                          <p:val>
                                            <p:strVal val="#ppt_y"/>
                                          </p:val>
                                        </p:tav>
                                      </p:tavLst>
                                    </p:anim>
                                  </p:childTnLst>
                                </p:cTn>
                              </p:par>
                            </p:childTnLst>
                          </p:cTn>
                        </p:par>
                        <p:par>
                          <p:cTn id="15" fill="hold" nodeType="afterGroup">
                            <p:stCondLst>
                              <p:cond delay="500"/>
                            </p:stCondLst>
                            <p:childTnLst>
                              <p:par>
                                <p:cTn id="16" presetID="14" presetClass="entr" presetSubtype="10" fill="hold" nodeType="afterEffect">
                                  <p:stCondLst>
                                    <p:cond delay="0"/>
                                  </p:stCondLst>
                                  <p:childTnLst>
                                    <p:set>
                                      <p:cBhvr>
                                        <p:cTn id="17" dur="1" fill="hold">
                                          <p:stCondLst>
                                            <p:cond delay="0"/>
                                          </p:stCondLst>
                                        </p:cTn>
                                        <p:tgtEl>
                                          <p:spTgt spid="55302">
                                            <p:txEl>
                                              <p:pRg st="0" end="0"/>
                                            </p:txEl>
                                          </p:spTgt>
                                        </p:tgtEl>
                                        <p:attrNameLst>
                                          <p:attrName>style.visibility</p:attrName>
                                        </p:attrNameLst>
                                      </p:cBhvr>
                                      <p:to>
                                        <p:strVal val="visible"/>
                                      </p:to>
                                    </p:set>
                                    <p:animEffect transition="in" filter="randombar(horizontal)">
                                      <p:cBhvr>
                                        <p:cTn id="18" dur="500"/>
                                        <p:tgtEl>
                                          <p:spTgt spid="55302">
                                            <p:txEl>
                                              <p:pRg st="0" end="0"/>
                                            </p:txEl>
                                          </p:spTgt>
                                        </p:tgtEl>
                                      </p:cBhvr>
                                    </p:animEffect>
                                  </p:childTnLst>
                                </p:cTn>
                              </p:par>
                            </p:childTnLst>
                          </p:cTn>
                        </p:par>
                        <p:par>
                          <p:cTn id="19" fill="hold" nodeType="afterGroup">
                            <p:stCondLst>
                              <p:cond delay="1000"/>
                            </p:stCondLst>
                            <p:childTnLst>
                              <p:par>
                                <p:cTn id="20" presetID="10" presetClass="entr" presetSubtype="0" fill="hold" nodeType="afterEffect">
                                  <p:stCondLst>
                                    <p:cond delay="0"/>
                                  </p:stCondLst>
                                  <p:childTnLst>
                                    <p:set>
                                      <p:cBhvr>
                                        <p:cTn id="21" dur="1" fill="hold">
                                          <p:stCondLst>
                                            <p:cond delay="0"/>
                                          </p:stCondLst>
                                        </p:cTn>
                                        <p:tgtEl>
                                          <p:spTgt spid="55304"/>
                                        </p:tgtEl>
                                        <p:attrNameLst>
                                          <p:attrName>style.visibility</p:attrName>
                                        </p:attrNameLst>
                                      </p:cBhvr>
                                      <p:to>
                                        <p:strVal val="visible"/>
                                      </p:to>
                                    </p:set>
                                    <p:animEffect transition="in" filter="fade">
                                      <p:cBhvr>
                                        <p:cTn id="22" dur="500"/>
                                        <p:tgtEl>
                                          <p:spTgt spid="5530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7"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anim calcmode="lin" valueType="num">
                                      <p:cBhvr>
                                        <p:cTn id="28" dur="500" fill="hold"/>
                                        <p:tgtEl>
                                          <p:spTgt spid="13"/>
                                        </p:tgtEl>
                                        <p:attrNameLst>
                                          <p:attrName>ppt_x</p:attrName>
                                        </p:attrNameLst>
                                      </p:cBhvr>
                                      <p:tavLst>
                                        <p:tav tm="0">
                                          <p:val>
                                            <p:strVal val="#ppt_x"/>
                                          </p:val>
                                        </p:tav>
                                        <p:tav tm="100000">
                                          <p:val>
                                            <p:strVal val="#ppt_x"/>
                                          </p:val>
                                        </p:tav>
                                      </p:tavLst>
                                    </p:anim>
                                    <p:anim calcmode="lin" valueType="num">
                                      <p:cBhvr>
                                        <p:cTn id="29" dur="500" fill="hold"/>
                                        <p:tgtEl>
                                          <p:spTgt spid="13"/>
                                        </p:tgtEl>
                                        <p:attrNameLst>
                                          <p:attrName>ppt_y</p:attrName>
                                        </p:attrNameLst>
                                      </p:cBhvr>
                                      <p:tavLst>
                                        <p:tav tm="0">
                                          <p:val>
                                            <p:strVal val="#ppt_y-.1"/>
                                          </p:val>
                                        </p:tav>
                                        <p:tav tm="100000">
                                          <p:val>
                                            <p:strVal val="#ppt_y"/>
                                          </p:val>
                                        </p:tav>
                                      </p:tavLst>
                                    </p:anim>
                                  </p:childTnLst>
                                </p:cTn>
                              </p:par>
                            </p:childTnLst>
                          </p:cTn>
                        </p:par>
                        <p:par>
                          <p:cTn id="30" fill="hold" nodeType="afterGroup">
                            <p:stCondLst>
                              <p:cond delay="500"/>
                            </p:stCondLst>
                            <p:childTnLst>
                              <p:par>
                                <p:cTn id="31" presetID="14" presetClass="entr" presetSubtype="10" fill="hold" nodeType="afterEffect">
                                  <p:stCondLst>
                                    <p:cond delay="0"/>
                                  </p:stCondLst>
                                  <p:childTnLst>
                                    <p:set>
                                      <p:cBhvr>
                                        <p:cTn id="32" dur="1" fill="hold">
                                          <p:stCondLst>
                                            <p:cond delay="0"/>
                                          </p:stCondLst>
                                        </p:cTn>
                                        <p:tgtEl>
                                          <p:spTgt spid="55308">
                                            <p:txEl>
                                              <p:pRg st="0" end="0"/>
                                            </p:txEl>
                                          </p:spTgt>
                                        </p:tgtEl>
                                        <p:attrNameLst>
                                          <p:attrName>style.visibility</p:attrName>
                                        </p:attrNameLst>
                                      </p:cBhvr>
                                      <p:to>
                                        <p:strVal val="visible"/>
                                      </p:to>
                                    </p:set>
                                    <p:animEffect transition="in" filter="randombar(horizontal)">
                                      <p:cBhvr>
                                        <p:cTn id="33" dur="500"/>
                                        <p:tgtEl>
                                          <p:spTgt spid="55308">
                                            <p:txEl>
                                              <p:pRg st="0" end="0"/>
                                            </p:txEl>
                                          </p:spTgt>
                                        </p:tgtEl>
                                      </p:cBhvr>
                                    </p:animEffect>
                                  </p:childTnLst>
                                </p:cTn>
                              </p:par>
                            </p:childTnLst>
                          </p:cTn>
                        </p:par>
                        <p:par>
                          <p:cTn id="34" fill="hold" nodeType="afterGroup">
                            <p:stCondLst>
                              <p:cond delay="1000"/>
                            </p:stCondLst>
                            <p:childTnLst>
                              <p:par>
                                <p:cTn id="35" presetID="10" presetClass="entr" presetSubtype="0" fill="hold" nodeType="afterEffect">
                                  <p:stCondLst>
                                    <p:cond delay="0"/>
                                  </p:stCondLst>
                                  <p:childTnLst>
                                    <p:set>
                                      <p:cBhvr>
                                        <p:cTn id="36" dur="1" fill="hold">
                                          <p:stCondLst>
                                            <p:cond delay="0"/>
                                          </p:stCondLst>
                                        </p:cTn>
                                        <p:tgtEl>
                                          <p:spTgt spid="55303"/>
                                        </p:tgtEl>
                                        <p:attrNameLst>
                                          <p:attrName>style.visibility</p:attrName>
                                        </p:attrNameLst>
                                      </p:cBhvr>
                                      <p:to>
                                        <p:strVal val="visible"/>
                                      </p:to>
                                    </p:set>
                                    <p:animEffect transition="in" filter="fade">
                                      <p:cBhvr>
                                        <p:cTn id="37" dur="500"/>
                                        <p:tgtEl>
                                          <p:spTgt spid="553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7826" name="Slide Number Placeholder 3"/>
          <p:cNvSpPr>
            <a:spLocks noGrp="1"/>
          </p:cNvSpPr>
          <p:nvPr>
            <p:ph type="sldNum" sz="quarter" idx="11"/>
          </p:nvPr>
        </p:nvSpPr>
        <p:spPr>
          <a:xfrm>
            <a:off x="457200" y="6245225"/>
            <a:ext cx="2133600" cy="476250"/>
          </a:xfrm>
          <a:noFill/>
        </p:spPr>
        <p:txBody>
          <a:bodyPr/>
          <a:lstStyle/>
          <a:p>
            <a:pPr algn="l"/>
            <a:fld id="{87DB68E0-44BD-47ED-BCF1-7A7B3F87FAA0}" type="slidenum">
              <a:rPr lang="en-US" smtClean="0">
                <a:solidFill>
                  <a:srgbClr val="F8F8F8"/>
                </a:solidFill>
                <a:latin typeface="Arial" charset="0"/>
              </a:rPr>
              <a:pPr algn="l"/>
              <a:t>16</a:t>
            </a:fld>
            <a:endParaRPr lang="en-US" smtClean="0">
              <a:solidFill>
                <a:srgbClr val="F8F8F8"/>
              </a:solidFill>
              <a:latin typeface="Arial" charset="0"/>
            </a:endParaRPr>
          </a:p>
        </p:txBody>
      </p:sp>
      <p:sp>
        <p:nvSpPr>
          <p:cNvPr id="77827" name="Rectangle 2"/>
          <p:cNvSpPr>
            <a:spLocks noGrp="1" noChangeArrowheads="1"/>
          </p:cNvSpPr>
          <p:nvPr>
            <p:ph type="title" idx="4294967295"/>
          </p:nvPr>
        </p:nvSpPr>
        <p:spPr>
          <a:xfrm>
            <a:off x="533400" y="228600"/>
            <a:ext cx="8229600" cy="958850"/>
          </a:xfrm>
        </p:spPr>
        <p:txBody>
          <a:bodyPr/>
          <a:lstStyle/>
          <a:p>
            <a:pPr algn="ctr" eaLnBrk="1" hangingPunct="1"/>
            <a:r>
              <a:rPr lang="en-US" sz="3500" b="1" smtClean="0">
                <a:solidFill>
                  <a:schemeClr val="bg1"/>
                </a:solidFill>
              </a:rPr>
              <a:t>Prenatal Influences </a:t>
            </a:r>
          </a:p>
        </p:txBody>
      </p:sp>
      <p:sp>
        <p:nvSpPr>
          <p:cNvPr id="69636" name="Text Box 3"/>
          <p:cNvSpPr txBox="1">
            <a:spLocks noChangeArrowheads="1"/>
          </p:cNvSpPr>
          <p:nvPr/>
        </p:nvSpPr>
        <p:spPr bwMode="auto">
          <a:xfrm>
            <a:off x="593725" y="1408113"/>
            <a:ext cx="2759075" cy="366712"/>
          </a:xfrm>
          <a:prstGeom prst="rect">
            <a:avLst/>
          </a:prstGeom>
          <a:noFill/>
          <a:ln w="9525">
            <a:noFill/>
            <a:miter lim="800000"/>
            <a:headEnd/>
            <a:tailEnd/>
          </a:ln>
        </p:spPr>
        <p:txBody>
          <a:bodyPr>
            <a:spAutoFit/>
          </a:bodyPr>
          <a:lstStyle/>
          <a:p>
            <a:pPr fontAlgn="base">
              <a:spcBef>
                <a:spcPct val="0"/>
              </a:spcBef>
              <a:spcAft>
                <a:spcPct val="0"/>
              </a:spcAft>
              <a:defRPr/>
            </a:pPr>
            <a:endParaRPr lang="en-US" b="1" dirty="0">
              <a:solidFill>
                <a:srgbClr val="F8F8F8"/>
              </a:solidFill>
            </a:endParaRPr>
          </a:p>
        </p:txBody>
      </p:sp>
      <p:sp>
        <p:nvSpPr>
          <p:cNvPr id="57348" name="Text Box 4"/>
          <p:cNvSpPr txBox="1">
            <a:spLocks noChangeArrowheads="1"/>
          </p:cNvSpPr>
          <p:nvPr/>
        </p:nvSpPr>
        <p:spPr bwMode="auto">
          <a:xfrm>
            <a:off x="152400" y="1295400"/>
            <a:ext cx="3733800" cy="519113"/>
          </a:xfrm>
          <a:prstGeom prst="rect">
            <a:avLst/>
          </a:prstGeom>
          <a:noFill/>
          <a:ln w="9525">
            <a:noFill/>
            <a:miter lim="800000"/>
            <a:headEnd/>
            <a:tailEnd/>
          </a:ln>
        </p:spPr>
        <p:txBody>
          <a:bodyPr>
            <a:spAutoFit/>
          </a:bodyPr>
          <a:lstStyle/>
          <a:p>
            <a:pPr fontAlgn="base">
              <a:spcBef>
                <a:spcPct val="50000"/>
              </a:spcBef>
              <a:spcAft>
                <a:spcPct val="0"/>
              </a:spcAft>
            </a:pPr>
            <a:r>
              <a:rPr lang="en-US" sz="2200" b="1">
                <a:solidFill>
                  <a:srgbClr val="000000"/>
                </a:solidFill>
                <a:latin typeface="Century Gothic" pitchFamily="34" charset="0"/>
              </a:rPr>
              <a:t>Disease Trauma</a:t>
            </a:r>
            <a:r>
              <a:rPr lang="en-US" sz="2800" b="1">
                <a:solidFill>
                  <a:srgbClr val="000000"/>
                </a:solidFill>
                <a:latin typeface="Century Gothic" pitchFamily="34" charset="0"/>
              </a:rPr>
              <a:t> </a:t>
            </a:r>
          </a:p>
        </p:txBody>
      </p:sp>
      <p:sp>
        <p:nvSpPr>
          <p:cNvPr id="77830" name="Text Box 5"/>
          <p:cNvSpPr txBox="1">
            <a:spLocks noChangeArrowheads="1"/>
          </p:cNvSpPr>
          <p:nvPr/>
        </p:nvSpPr>
        <p:spPr bwMode="auto">
          <a:xfrm>
            <a:off x="6477000" y="1447800"/>
            <a:ext cx="1920875" cy="366713"/>
          </a:xfrm>
          <a:prstGeom prst="rect">
            <a:avLst/>
          </a:prstGeom>
          <a:noFill/>
          <a:ln w="9525">
            <a:noFill/>
            <a:miter lim="800000"/>
            <a:headEnd/>
            <a:tailEnd/>
          </a:ln>
        </p:spPr>
        <p:txBody>
          <a:bodyPr>
            <a:spAutoFit/>
          </a:bodyPr>
          <a:lstStyle/>
          <a:p>
            <a:pPr fontAlgn="base">
              <a:spcBef>
                <a:spcPct val="0"/>
              </a:spcBef>
              <a:spcAft>
                <a:spcPct val="0"/>
              </a:spcAft>
            </a:pPr>
            <a:endParaRPr lang="en-US" b="1">
              <a:solidFill>
                <a:srgbClr val="F8F8F8"/>
              </a:solidFill>
            </a:endParaRPr>
          </a:p>
        </p:txBody>
      </p:sp>
      <p:sp>
        <p:nvSpPr>
          <p:cNvPr id="57350" name="Text Box 6"/>
          <p:cNvSpPr txBox="1">
            <a:spLocks noChangeArrowheads="1"/>
          </p:cNvSpPr>
          <p:nvPr/>
        </p:nvSpPr>
        <p:spPr bwMode="auto">
          <a:xfrm>
            <a:off x="3886200" y="1371600"/>
            <a:ext cx="5410200" cy="430213"/>
          </a:xfrm>
          <a:prstGeom prst="rect">
            <a:avLst/>
          </a:prstGeom>
          <a:noFill/>
          <a:ln w="9525">
            <a:noFill/>
            <a:miter lim="800000"/>
            <a:headEnd/>
            <a:tailEnd/>
          </a:ln>
        </p:spPr>
        <p:txBody>
          <a:bodyPr>
            <a:spAutoFit/>
          </a:bodyPr>
          <a:lstStyle/>
          <a:p>
            <a:pPr fontAlgn="base">
              <a:spcBef>
                <a:spcPct val="50000"/>
              </a:spcBef>
              <a:spcAft>
                <a:spcPct val="0"/>
              </a:spcAft>
            </a:pPr>
            <a:r>
              <a:rPr lang="en-US" sz="2200" b="1">
                <a:solidFill>
                  <a:srgbClr val="000000"/>
                </a:solidFill>
                <a:latin typeface="Century Gothic" pitchFamily="34" charset="0"/>
              </a:rPr>
              <a:t>Substance Abuse/ Domestic Violence</a:t>
            </a:r>
          </a:p>
        </p:txBody>
      </p:sp>
      <p:sp>
        <p:nvSpPr>
          <p:cNvPr id="77832" name="Text Box 7"/>
          <p:cNvSpPr txBox="1">
            <a:spLocks noChangeArrowheads="1"/>
          </p:cNvSpPr>
          <p:nvPr/>
        </p:nvSpPr>
        <p:spPr bwMode="auto">
          <a:xfrm>
            <a:off x="533400" y="4267200"/>
            <a:ext cx="3048000" cy="366713"/>
          </a:xfrm>
          <a:prstGeom prst="rect">
            <a:avLst/>
          </a:prstGeom>
          <a:noFill/>
          <a:ln w="9525">
            <a:noFill/>
            <a:miter lim="800000"/>
            <a:headEnd/>
            <a:tailEnd/>
          </a:ln>
        </p:spPr>
        <p:txBody>
          <a:bodyPr>
            <a:spAutoFit/>
          </a:bodyPr>
          <a:lstStyle/>
          <a:p>
            <a:pPr fontAlgn="base">
              <a:spcBef>
                <a:spcPct val="50000"/>
              </a:spcBef>
              <a:spcAft>
                <a:spcPct val="0"/>
              </a:spcAft>
            </a:pPr>
            <a:endParaRPr lang="en-US" b="1">
              <a:solidFill>
                <a:srgbClr val="F8F8F8"/>
              </a:solidFill>
            </a:endParaRPr>
          </a:p>
        </p:txBody>
      </p:sp>
      <p:pic>
        <p:nvPicPr>
          <p:cNvPr id="57352" name="Picture 8" descr="woman and car accident"/>
          <p:cNvPicPr>
            <a:picLocks noChangeAspect="1" noChangeArrowheads="1"/>
          </p:cNvPicPr>
          <p:nvPr/>
        </p:nvPicPr>
        <p:blipFill>
          <a:blip r:embed="rId3" cstate="print"/>
          <a:srcRect/>
          <a:stretch>
            <a:fillRect/>
          </a:stretch>
        </p:blipFill>
        <p:spPr bwMode="auto">
          <a:xfrm>
            <a:off x="381000" y="4419600"/>
            <a:ext cx="3124200" cy="2057400"/>
          </a:xfrm>
          <a:prstGeom prst="rect">
            <a:avLst/>
          </a:prstGeom>
          <a:noFill/>
          <a:ln w="9525">
            <a:noFill/>
            <a:miter lim="800000"/>
            <a:headEnd/>
            <a:tailEnd/>
          </a:ln>
        </p:spPr>
      </p:pic>
      <p:pic>
        <p:nvPicPr>
          <p:cNvPr id="57353" name="Picture 9" descr="pregnant with alcohol"/>
          <p:cNvPicPr>
            <a:picLocks noChangeAspect="1" noChangeArrowheads="1"/>
          </p:cNvPicPr>
          <p:nvPr/>
        </p:nvPicPr>
        <p:blipFill>
          <a:blip r:embed="rId4" cstate="print"/>
          <a:srcRect r="45645" b="-1001"/>
          <a:stretch>
            <a:fillRect/>
          </a:stretch>
        </p:blipFill>
        <p:spPr bwMode="auto">
          <a:xfrm>
            <a:off x="6248400" y="1905000"/>
            <a:ext cx="1676400" cy="2209800"/>
          </a:xfrm>
          <a:prstGeom prst="rect">
            <a:avLst/>
          </a:prstGeom>
          <a:noFill/>
          <a:ln w="9525">
            <a:noFill/>
            <a:miter lim="800000"/>
            <a:headEnd/>
            <a:tailEnd/>
          </a:ln>
        </p:spPr>
      </p:pic>
      <p:pic>
        <p:nvPicPr>
          <p:cNvPr id="57354" name="Picture 10" descr="shadow man hitting woman"/>
          <p:cNvPicPr>
            <a:picLocks noChangeAspect="1" noChangeArrowheads="1"/>
          </p:cNvPicPr>
          <p:nvPr/>
        </p:nvPicPr>
        <p:blipFill>
          <a:blip r:embed="rId5" cstate="print"/>
          <a:srcRect/>
          <a:stretch>
            <a:fillRect/>
          </a:stretch>
        </p:blipFill>
        <p:spPr bwMode="auto">
          <a:xfrm>
            <a:off x="5638800" y="4419600"/>
            <a:ext cx="3124200" cy="2057400"/>
          </a:xfrm>
          <a:prstGeom prst="rect">
            <a:avLst/>
          </a:prstGeom>
          <a:noFill/>
          <a:ln w="9525">
            <a:noFill/>
            <a:miter lim="800000"/>
            <a:headEnd/>
            <a:tailEnd/>
          </a:ln>
        </p:spPr>
      </p:pic>
      <p:pic>
        <p:nvPicPr>
          <p:cNvPr id="57355" name="Picture 11" descr="pregnant h1n1 mask"/>
          <p:cNvPicPr>
            <a:picLocks noChangeAspect="1" noChangeArrowheads="1"/>
          </p:cNvPicPr>
          <p:nvPr/>
        </p:nvPicPr>
        <p:blipFill>
          <a:blip r:embed="rId6" cstate="print"/>
          <a:srcRect t="5714"/>
          <a:stretch>
            <a:fillRect/>
          </a:stretch>
        </p:blipFill>
        <p:spPr bwMode="auto">
          <a:xfrm>
            <a:off x="1143000" y="1905000"/>
            <a:ext cx="1687513" cy="2209800"/>
          </a:xfrm>
          <a:prstGeom prst="rect">
            <a:avLst/>
          </a:prstGeom>
          <a:noFill/>
          <a:ln w="9525">
            <a:noFill/>
            <a:miter lim="800000"/>
            <a:headEnd/>
            <a:tailEnd/>
          </a:ln>
        </p:spPr>
      </p:pic>
      <p:sp>
        <p:nvSpPr>
          <p:cNvPr id="57356" name="Line 12"/>
          <p:cNvSpPr>
            <a:spLocks noChangeShapeType="1"/>
          </p:cNvSpPr>
          <p:nvPr/>
        </p:nvSpPr>
        <p:spPr bwMode="auto">
          <a:xfrm flipH="1">
            <a:off x="1905000" y="914400"/>
            <a:ext cx="609600" cy="457200"/>
          </a:xfrm>
          <a:prstGeom prst="line">
            <a:avLst/>
          </a:prstGeom>
          <a:noFill/>
          <a:ln w="9525">
            <a:solidFill>
              <a:schemeClr val="bg1"/>
            </a:solidFill>
            <a:round/>
            <a:headEnd/>
            <a:tailEnd type="triangle" w="med" len="med"/>
          </a:ln>
        </p:spPr>
        <p:txBody>
          <a:bodyPr/>
          <a:lstStyle/>
          <a:p>
            <a:pPr fontAlgn="base">
              <a:spcBef>
                <a:spcPct val="0"/>
              </a:spcBef>
              <a:spcAft>
                <a:spcPct val="0"/>
              </a:spcAft>
            </a:pPr>
            <a:endParaRPr lang="en-US" b="1">
              <a:solidFill>
                <a:srgbClr val="F8F8F8"/>
              </a:solidFill>
            </a:endParaRPr>
          </a:p>
        </p:txBody>
      </p:sp>
      <p:sp>
        <p:nvSpPr>
          <p:cNvPr id="57358" name="Line 14"/>
          <p:cNvSpPr>
            <a:spLocks noChangeShapeType="1"/>
          </p:cNvSpPr>
          <p:nvPr/>
        </p:nvSpPr>
        <p:spPr bwMode="auto">
          <a:xfrm>
            <a:off x="6705600" y="990600"/>
            <a:ext cx="609600" cy="457200"/>
          </a:xfrm>
          <a:prstGeom prst="line">
            <a:avLst/>
          </a:prstGeom>
          <a:noFill/>
          <a:ln w="9525">
            <a:solidFill>
              <a:schemeClr val="bg1"/>
            </a:solidFill>
            <a:round/>
            <a:headEnd/>
            <a:tailEnd type="triangle" w="med" len="med"/>
          </a:ln>
        </p:spPr>
        <p:txBody>
          <a:bodyPr/>
          <a:lstStyle/>
          <a:p>
            <a:pPr fontAlgn="base">
              <a:spcBef>
                <a:spcPct val="0"/>
              </a:spcBef>
              <a:spcAft>
                <a:spcPct val="0"/>
              </a:spcAft>
            </a:pPr>
            <a:endParaRPr lang="en-US" b="1">
              <a:solidFill>
                <a:srgbClr val="F8F8F8"/>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7356"/>
                                        </p:tgtEl>
                                        <p:attrNameLst>
                                          <p:attrName>style.visibility</p:attrName>
                                        </p:attrNameLst>
                                      </p:cBhvr>
                                      <p:to>
                                        <p:strVal val="visible"/>
                                      </p:to>
                                    </p:set>
                                    <p:animEffect transition="in" filter="fade">
                                      <p:cBhvr>
                                        <p:cTn id="7" dur="500"/>
                                        <p:tgtEl>
                                          <p:spTgt spid="57356"/>
                                        </p:tgtEl>
                                      </p:cBhvr>
                                    </p:animEffect>
                                    <p:anim calcmode="lin" valueType="num">
                                      <p:cBhvr>
                                        <p:cTn id="8" dur="500" fill="hold"/>
                                        <p:tgtEl>
                                          <p:spTgt spid="57356"/>
                                        </p:tgtEl>
                                        <p:attrNameLst>
                                          <p:attrName>ppt_x</p:attrName>
                                        </p:attrNameLst>
                                      </p:cBhvr>
                                      <p:tavLst>
                                        <p:tav tm="0">
                                          <p:val>
                                            <p:strVal val="#ppt_x"/>
                                          </p:val>
                                        </p:tav>
                                        <p:tav tm="100000">
                                          <p:val>
                                            <p:strVal val="#ppt_x"/>
                                          </p:val>
                                        </p:tav>
                                      </p:tavLst>
                                    </p:anim>
                                    <p:anim calcmode="lin" valueType="num">
                                      <p:cBhvr>
                                        <p:cTn id="9" dur="500" fill="hold"/>
                                        <p:tgtEl>
                                          <p:spTgt spid="57356"/>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500"/>
                            </p:stCondLst>
                            <p:childTnLst>
                              <p:par>
                                <p:cTn id="11" presetID="14" presetClass="entr" presetSubtype="10" fill="hold" nodeType="afterEffect">
                                  <p:stCondLst>
                                    <p:cond delay="0"/>
                                  </p:stCondLst>
                                  <p:childTnLst>
                                    <p:set>
                                      <p:cBhvr>
                                        <p:cTn id="12" dur="1" fill="hold">
                                          <p:stCondLst>
                                            <p:cond delay="0"/>
                                          </p:stCondLst>
                                        </p:cTn>
                                        <p:tgtEl>
                                          <p:spTgt spid="57348">
                                            <p:txEl>
                                              <p:pRg st="0" end="0"/>
                                            </p:txEl>
                                          </p:spTgt>
                                        </p:tgtEl>
                                        <p:attrNameLst>
                                          <p:attrName>style.visibility</p:attrName>
                                        </p:attrNameLst>
                                      </p:cBhvr>
                                      <p:to>
                                        <p:strVal val="visible"/>
                                      </p:to>
                                    </p:set>
                                    <p:animEffect transition="in" filter="randombar(horizontal)">
                                      <p:cBhvr>
                                        <p:cTn id="13" dur="500"/>
                                        <p:tgtEl>
                                          <p:spTgt spid="57348">
                                            <p:txEl>
                                              <p:pRg st="0" end="0"/>
                                            </p:txEl>
                                          </p:spTgt>
                                        </p:tgtEl>
                                      </p:cBhvr>
                                    </p:animEffect>
                                  </p:childTnLst>
                                </p:cTn>
                              </p:par>
                            </p:childTnLst>
                          </p:cTn>
                        </p:par>
                        <p:par>
                          <p:cTn id="14" fill="hold" nodeType="afterGroup">
                            <p:stCondLst>
                              <p:cond delay="1000"/>
                            </p:stCondLst>
                            <p:childTnLst>
                              <p:par>
                                <p:cTn id="15" presetID="10" presetClass="entr" presetSubtype="0" fill="hold" nodeType="afterEffect">
                                  <p:stCondLst>
                                    <p:cond delay="0"/>
                                  </p:stCondLst>
                                  <p:childTnLst>
                                    <p:set>
                                      <p:cBhvr>
                                        <p:cTn id="16" dur="1" fill="hold">
                                          <p:stCondLst>
                                            <p:cond delay="0"/>
                                          </p:stCondLst>
                                        </p:cTn>
                                        <p:tgtEl>
                                          <p:spTgt spid="57355"/>
                                        </p:tgtEl>
                                        <p:attrNameLst>
                                          <p:attrName>style.visibility</p:attrName>
                                        </p:attrNameLst>
                                      </p:cBhvr>
                                      <p:to>
                                        <p:strVal val="visible"/>
                                      </p:to>
                                    </p:set>
                                    <p:animEffect transition="in" filter="fade">
                                      <p:cBhvr>
                                        <p:cTn id="17" dur="500"/>
                                        <p:tgtEl>
                                          <p:spTgt spid="57355"/>
                                        </p:tgtEl>
                                      </p:cBhvr>
                                    </p:animEffect>
                                  </p:childTnLst>
                                </p:cTn>
                              </p:par>
                            </p:childTnLst>
                          </p:cTn>
                        </p:par>
                        <p:par>
                          <p:cTn id="18" fill="hold" nodeType="afterGroup">
                            <p:stCondLst>
                              <p:cond delay="1500"/>
                            </p:stCondLst>
                            <p:childTnLst>
                              <p:par>
                                <p:cTn id="19" presetID="10" presetClass="entr" presetSubtype="0" fill="hold" nodeType="afterEffect">
                                  <p:stCondLst>
                                    <p:cond delay="0"/>
                                  </p:stCondLst>
                                  <p:childTnLst>
                                    <p:set>
                                      <p:cBhvr>
                                        <p:cTn id="20" dur="1" fill="hold">
                                          <p:stCondLst>
                                            <p:cond delay="0"/>
                                          </p:stCondLst>
                                        </p:cTn>
                                        <p:tgtEl>
                                          <p:spTgt spid="57352"/>
                                        </p:tgtEl>
                                        <p:attrNameLst>
                                          <p:attrName>style.visibility</p:attrName>
                                        </p:attrNameLst>
                                      </p:cBhvr>
                                      <p:to>
                                        <p:strVal val="visible"/>
                                      </p:to>
                                    </p:set>
                                    <p:animEffect transition="in" filter="fade">
                                      <p:cBhvr>
                                        <p:cTn id="21" dur="500"/>
                                        <p:tgtEl>
                                          <p:spTgt spid="57352"/>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57358"/>
                                        </p:tgtEl>
                                        <p:attrNameLst>
                                          <p:attrName>style.visibility</p:attrName>
                                        </p:attrNameLst>
                                      </p:cBhvr>
                                      <p:to>
                                        <p:strVal val="visible"/>
                                      </p:to>
                                    </p:set>
                                    <p:animEffect transition="in" filter="fade">
                                      <p:cBhvr>
                                        <p:cTn id="26" dur="500"/>
                                        <p:tgtEl>
                                          <p:spTgt spid="57358"/>
                                        </p:tgtEl>
                                      </p:cBhvr>
                                    </p:animEffect>
                                    <p:anim calcmode="lin" valueType="num">
                                      <p:cBhvr>
                                        <p:cTn id="27" dur="500" fill="hold"/>
                                        <p:tgtEl>
                                          <p:spTgt spid="57358"/>
                                        </p:tgtEl>
                                        <p:attrNameLst>
                                          <p:attrName>ppt_x</p:attrName>
                                        </p:attrNameLst>
                                      </p:cBhvr>
                                      <p:tavLst>
                                        <p:tav tm="0">
                                          <p:val>
                                            <p:strVal val="#ppt_x"/>
                                          </p:val>
                                        </p:tav>
                                        <p:tav tm="100000">
                                          <p:val>
                                            <p:strVal val="#ppt_x"/>
                                          </p:val>
                                        </p:tav>
                                      </p:tavLst>
                                    </p:anim>
                                    <p:anim calcmode="lin" valueType="num">
                                      <p:cBhvr>
                                        <p:cTn id="28" dur="500" fill="hold"/>
                                        <p:tgtEl>
                                          <p:spTgt spid="57358"/>
                                        </p:tgtEl>
                                        <p:attrNameLst>
                                          <p:attrName>ppt_y</p:attrName>
                                        </p:attrNameLst>
                                      </p:cBhvr>
                                      <p:tavLst>
                                        <p:tav tm="0">
                                          <p:val>
                                            <p:strVal val="#ppt_y-.1"/>
                                          </p:val>
                                        </p:tav>
                                        <p:tav tm="100000">
                                          <p:val>
                                            <p:strVal val="#ppt_y"/>
                                          </p:val>
                                        </p:tav>
                                      </p:tavLst>
                                    </p:anim>
                                  </p:childTnLst>
                                </p:cTn>
                              </p:par>
                            </p:childTnLst>
                          </p:cTn>
                        </p:par>
                        <p:par>
                          <p:cTn id="29" fill="hold" nodeType="afterGroup">
                            <p:stCondLst>
                              <p:cond delay="500"/>
                            </p:stCondLst>
                            <p:childTnLst>
                              <p:par>
                                <p:cTn id="30" presetID="14" presetClass="entr" presetSubtype="10" fill="hold" nodeType="afterEffect">
                                  <p:stCondLst>
                                    <p:cond delay="0"/>
                                  </p:stCondLst>
                                  <p:childTnLst>
                                    <p:set>
                                      <p:cBhvr>
                                        <p:cTn id="31" dur="1" fill="hold">
                                          <p:stCondLst>
                                            <p:cond delay="0"/>
                                          </p:stCondLst>
                                        </p:cTn>
                                        <p:tgtEl>
                                          <p:spTgt spid="57350">
                                            <p:txEl>
                                              <p:pRg st="0" end="0"/>
                                            </p:txEl>
                                          </p:spTgt>
                                        </p:tgtEl>
                                        <p:attrNameLst>
                                          <p:attrName>style.visibility</p:attrName>
                                        </p:attrNameLst>
                                      </p:cBhvr>
                                      <p:to>
                                        <p:strVal val="visible"/>
                                      </p:to>
                                    </p:set>
                                    <p:animEffect transition="in" filter="randombar(horizontal)">
                                      <p:cBhvr>
                                        <p:cTn id="32" dur="500"/>
                                        <p:tgtEl>
                                          <p:spTgt spid="57350">
                                            <p:txEl>
                                              <p:pRg st="0" end="0"/>
                                            </p:txEl>
                                          </p:spTgt>
                                        </p:tgtEl>
                                      </p:cBhvr>
                                    </p:animEffect>
                                  </p:childTnLst>
                                </p:cTn>
                              </p:par>
                            </p:childTnLst>
                          </p:cTn>
                        </p:par>
                        <p:par>
                          <p:cTn id="33" fill="hold" nodeType="afterGroup">
                            <p:stCondLst>
                              <p:cond delay="1000"/>
                            </p:stCondLst>
                            <p:childTnLst>
                              <p:par>
                                <p:cTn id="34" presetID="10" presetClass="entr" presetSubtype="0" fill="hold" nodeType="afterEffect">
                                  <p:stCondLst>
                                    <p:cond delay="0"/>
                                  </p:stCondLst>
                                  <p:childTnLst>
                                    <p:set>
                                      <p:cBhvr>
                                        <p:cTn id="35" dur="1" fill="hold">
                                          <p:stCondLst>
                                            <p:cond delay="0"/>
                                          </p:stCondLst>
                                        </p:cTn>
                                        <p:tgtEl>
                                          <p:spTgt spid="57353"/>
                                        </p:tgtEl>
                                        <p:attrNameLst>
                                          <p:attrName>style.visibility</p:attrName>
                                        </p:attrNameLst>
                                      </p:cBhvr>
                                      <p:to>
                                        <p:strVal val="visible"/>
                                      </p:to>
                                    </p:set>
                                    <p:animEffect transition="in" filter="fade">
                                      <p:cBhvr>
                                        <p:cTn id="36" dur="500"/>
                                        <p:tgtEl>
                                          <p:spTgt spid="57353"/>
                                        </p:tgtEl>
                                      </p:cBhvr>
                                    </p:animEffect>
                                  </p:childTnLst>
                                </p:cTn>
                              </p:par>
                            </p:childTnLst>
                          </p:cTn>
                        </p:par>
                        <p:par>
                          <p:cTn id="37" fill="hold" nodeType="afterGroup">
                            <p:stCondLst>
                              <p:cond delay="1500"/>
                            </p:stCondLst>
                            <p:childTnLst>
                              <p:par>
                                <p:cTn id="38" presetID="10" presetClass="entr" presetSubtype="0" fill="hold" nodeType="afterEffect">
                                  <p:stCondLst>
                                    <p:cond delay="0"/>
                                  </p:stCondLst>
                                  <p:childTnLst>
                                    <p:set>
                                      <p:cBhvr>
                                        <p:cTn id="39" dur="1" fill="hold">
                                          <p:stCondLst>
                                            <p:cond delay="0"/>
                                          </p:stCondLst>
                                        </p:cTn>
                                        <p:tgtEl>
                                          <p:spTgt spid="57354"/>
                                        </p:tgtEl>
                                        <p:attrNameLst>
                                          <p:attrName>style.visibility</p:attrName>
                                        </p:attrNameLst>
                                      </p:cBhvr>
                                      <p:to>
                                        <p:strVal val="visible"/>
                                      </p:to>
                                    </p:set>
                                    <p:animEffect transition="in" filter="fade">
                                      <p:cBhvr>
                                        <p:cTn id="40" dur="500"/>
                                        <p:tgtEl>
                                          <p:spTgt spid="573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56" grpId="0" animBg="1"/>
      <p:bldP spid="5735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9394" name="Text Box 2"/>
          <p:cNvSpPr txBox="1">
            <a:spLocks noChangeArrowheads="1"/>
          </p:cNvSpPr>
          <p:nvPr/>
        </p:nvSpPr>
        <p:spPr bwMode="auto">
          <a:xfrm>
            <a:off x="914400" y="914400"/>
            <a:ext cx="1905000" cy="625475"/>
          </a:xfrm>
          <a:prstGeom prst="rect">
            <a:avLst/>
          </a:prstGeom>
          <a:noFill/>
          <a:ln w="9525">
            <a:noFill/>
            <a:miter lim="800000"/>
            <a:headEnd/>
            <a:tailEnd/>
          </a:ln>
        </p:spPr>
        <p:txBody>
          <a:bodyPr>
            <a:spAutoFit/>
          </a:bodyPr>
          <a:lstStyle/>
          <a:p>
            <a:pPr fontAlgn="base">
              <a:spcBef>
                <a:spcPct val="50000"/>
              </a:spcBef>
              <a:spcAft>
                <a:spcPct val="0"/>
              </a:spcAft>
            </a:pPr>
            <a:r>
              <a:rPr lang="en-US" sz="3500" b="1">
                <a:solidFill>
                  <a:srgbClr val="000000"/>
                </a:solidFill>
                <a:latin typeface="Century Gothic" pitchFamily="34" charset="0"/>
              </a:rPr>
              <a:t>Birth </a:t>
            </a:r>
          </a:p>
        </p:txBody>
      </p:sp>
      <p:sp>
        <p:nvSpPr>
          <p:cNvPr id="59395" name="Text Box 3"/>
          <p:cNvSpPr txBox="1">
            <a:spLocks noChangeArrowheads="1"/>
          </p:cNvSpPr>
          <p:nvPr/>
        </p:nvSpPr>
        <p:spPr bwMode="auto">
          <a:xfrm>
            <a:off x="990600" y="3429000"/>
            <a:ext cx="1962150" cy="2640013"/>
          </a:xfrm>
          <a:prstGeom prst="rect">
            <a:avLst/>
          </a:prstGeom>
          <a:noFill/>
          <a:ln w="9525">
            <a:noFill/>
            <a:miter lim="800000"/>
            <a:headEnd/>
            <a:tailEnd/>
          </a:ln>
        </p:spPr>
        <p:txBody>
          <a:bodyPr>
            <a:spAutoFit/>
          </a:bodyPr>
          <a:lstStyle/>
          <a:p>
            <a:pPr fontAlgn="base">
              <a:spcBef>
                <a:spcPct val="0"/>
              </a:spcBef>
              <a:spcAft>
                <a:spcPct val="0"/>
              </a:spcAft>
            </a:pPr>
            <a:r>
              <a:rPr lang="en-US" sz="3500" b="1">
                <a:solidFill>
                  <a:srgbClr val="000000"/>
                </a:solidFill>
                <a:latin typeface="Century Gothic" pitchFamily="34" charset="0"/>
              </a:rPr>
              <a:t>Baby</a:t>
            </a:r>
          </a:p>
          <a:p>
            <a:pPr fontAlgn="base">
              <a:spcBef>
                <a:spcPct val="0"/>
              </a:spcBef>
              <a:spcAft>
                <a:spcPct val="0"/>
              </a:spcAft>
            </a:pPr>
            <a:endParaRPr lang="en-US" sz="1000" b="1">
              <a:solidFill>
                <a:srgbClr val="000000"/>
              </a:solidFill>
              <a:latin typeface="Century Gothic" pitchFamily="34" charset="0"/>
            </a:endParaRPr>
          </a:p>
          <a:p>
            <a:pPr fontAlgn="base">
              <a:spcBef>
                <a:spcPct val="0"/>
              </a:spcBef>
              <a:spcAft>
                <a:spcPct val="0"/>
              </a:spcAft>
            </a:pPr>
            <a:r>
              <a:rPr lang="en-US" b="1">
                <a:solidFill>
                  <a:srgbClr val="000000"/>
                </a:solidFill>
                <a:latin typeface="Century Gothic" pitchFamily="34" charset="0"/>
              </a:rPr>
              <a:t>Genetic</a:t>
            </a:r>
          </a:p>
          <a:p>
            <a:pPr fontAlgn="base">
              <a:spcBef>
                <a:spcPct val="0"/>
              </a:spcBef>
              <a:spcAft>
                <a:spcPct val="0"/>
              </a:spcAft>
            </a:pPr>
            <a:endParaRPr lang="en-US" sz="800" b="1">
              <a:solidFill>
                <a:srgbClr val="000000"/>
              </a:solidFill>
              <a:latin typeface="Century Gothic" pitchFamily="34" charset="0"/>
            </a:endParaRPr>
          </a:p>
          <a:p>
            <a:pPr fontAlgn="base">
              <a:spcBef>
                <a:spcPct val="0"/>
              </a:spcBef>
              <a:spcAft>
                <a:spcPct val="0"/>
              </a:spcAft>
            </a:pPr>
            <a:r>
              <a:rPr lang="en-US" b="1">
                <a:solidFill>
                  <a:srgbClr val="000000"/>
                </a:solidFill>
                <a:latin typeface="Century Gothic" pitchFamily="34" charset="0"/>
              </a:rPr>
              <a:t> Structure</a:t>
            </a:r>
          </a:p>
          <a:p>
            <a:pPr fontAlgn="base">
              <a:spcBef>
                <a:spcPct val="0"/>
              </a:spcBef>
              <a:spcAft>
                <a:spcPct val="0"/>
              </a:spcAft>
            </a:pPr>
            <a:endParaRPr lang="en-US" sz="800" b="1">
              <a:solidFill>
                <a:srgbClr val="000000"/>
              </a:solidFill>
              <a:latin typeface="Century Gothic" pitchFamily="34" charset="0"/>
            </a:endParaRPr>
          </a:p>
          <a:p>
            <a:pPr fontAlgn="base">
              <a:spcBef>
                <a:spcPct val="0"/>
              </a:spcBef>
              <a:spcAft>
                <a:spcPct val="0"/>
              </a:spcAft>
            </a:pPr>
            <a:r>
              <a:rPr lang="en-US" b="1">
                <a:solidFill>
                  <a:srgbClr val="000000"/>
                </a:solidFill>
                <a:latin typeface="Century Gothic" pitchFamily="34" charset="0"/>
              </a:rPr>
              <a:t>Temperament</a:t>
            </a:r>
          </a:p>
          <a:p>
            <a:pPr fontAlgn="base">
              <a:spcBef>
                <a:spcPct val="0"/>
              </a:spcBef>
              <a:spcAft>
                <a:spcPct val="0"/>
              </a:spcAft>
            </a:pPr>
            <a:endParaRPr lang="en-US" sz="800" b="1">
              <a:solidFill>
                <a:srgbClr val="000000"/>
              </a:solidFill>
              <a:latin typeface="Century Gothic" pitchFamily="34" charset="0"/>
            </a:endParaRPr>
          </a:p>
          <a:p>
            <a:pPr fontAlgn="base">
              <a:spcBef>
                <a:spcPct val="0"/>
              </a:spcBef>
              <a:spcAft>
                <a:spcPct val="0"/>
              </a:spcAft>
            </a:pPr>
            <a:r>
              <a:rPr lang="en-US" b="1">
                <a:solidFill>
                  <a:srgbClr val="000000"/>
                </a:solidFill>
                <a:latin typeface="Century Gothic" pitchFamily="34" charset="0"/>
              </a:rPr>
              <a:t>Physicality</a:t>
            </a:r>
          </a:p>
          <a:p>
            <a:pPr fontAlgn="base">
              <a:spcBef>
                <a:spcPct val="0"/>
              </a:spcBef>
              <a:spcAft>
                <a:spcPct val="0"/>
              </a:spcAft>
            </a:pPr>
            <a:endParaRPr lang="en-US" sz="800" b="1">
              <a:solidFill>
                <a:srgbClr val="000000"/>
              </a:solidFill>
              <a:latin typeface="Century Gothic" pitchFamily="34" charset="0"/>
            </a:endParaRPr>
          </a:p>
          <a:p>
            <a:pPr fontAlgn="base">
              <a:spcBef>
                <a:spcPct val="0"/>
              </a:spcBef>
              <a:spcAft>
                <a:spcPct val="0"/>
              </a:spcAft>
            </a:pPr>
            <a:r>
              <a:rPr lang="en-US" b="1">
                <a:solidFill>
                  <a:srgbClr val="000000"/>
                </a:solidFill>
                <a:latin typeface="Century Gothic" pitchFamily="34" charset="0"/>
              </a:rPr>
              <a:t>Sex</a:t>
            </a:r>
          </a:p>
        </p:txBody>
      </p:sp>
      <p:pic>
        <p:nvPicPr>
          <p:cNvPr id="59396" name="Picture 4" descr="woman trauma labor"/>
          <p:cNvPicPr>
            <a:picLocks noChangeAspect="1" noChangeArrowheads="1"/>
          </p:cNvPicPr>
          <p:nvPr/>
        </p:nvPicPr>
        <p:blipFill>
          <a:blip r:embed="rId3" cstate="print"/>
          <a:srcRect/>
          <a:stretch>
            <a:fillRect/>
          </a:stretch>
        </p:blipFill>
        <p:spPr bwMode="auto">
          <a:xfrm>
            <a:off x="3581400" y="457200"/>
            <a:ext cx="4191000" cy="2889250"/>
          </a:xfrm>
          <a:prstGeom prst="rect">
            <a:avLst/>
          </a:prstGeom>
          <a:noFill/>
          <a:ln w="9525">
            <a:noFill/>
            <a:miter lim="800000"/>
            <a:headEnd/>
            <a:tailEnd/>
          </a:ln>
        </p:spPr>
      </p:pic>
      <p:pic>
        <p:nvPicPr>
          <p:cNvPr id="59397" name="Picture 5" descr="baby looking up"/>
          <p:cNvPicPr>
            <a:picLocks noChangeAspect="1" noChangeArrowheads="1"/>
          </p:cNvPicPr>
          <p:nvPr/>
        </p:nvPicPr>
        <p:blipFill>
          <a:blip r:embed="rId4" cstate="print"/>
          <a:srcRect/>
          <a:stretch>
            <a:fillRect/>
          </a:stretch>
        </p:blipFill>
        <p:spPr bwMode="auto">
          <a:xfrm>
            <a:off x="3581400" y="3505200"/>
            <a:ext cx="4191000" cy="3124200"/>
          </a:xfrm>
          <a:prstGeom prst="rect">
            <a:avLst/>
          </a:prstGeom>
          <a:noFill/>
          <a:ln w="9525">
            <a:noFill/>
            <a:miter lim="800000"/>
            <a:headEnd/>
            <a:tailEnd/>
          </a:ln>
        </p:spPr>
      </p:pic>
      <p:sp>
        <p:nvSpPr>
          <p:cNvPr id="59398" name="Line 6"/>
          <p:cNvSpPr>
            <a:spLocks noChangeShapeType="1"/>
          </p:cNvSpPr>
          <p:nvPr/>
        </p:nvSpPr>
        <p:spPr bwMode="auto">
          <a:xfrm>
            <a:off x="2819400" y="1295400"/>
            <a:ext cx="609600" cy="0"/>
          </a:xfrm>
          <a:prstGeom prst="line">
            <a:avLst/>
          </a:prstGeom>
          <a:noFill/>
          <a:ln w="9525">
            <a:solidFill>
              <a:srgbClr val="698F25"/>
            </a:solidFill>
            <a:round/>
            <a:headEnd/>
            <a:tailEnd type="triangle" w="med" len="med"/>
          </a:ln>
        </p:spPr>
        <p:txBody>
          <a:bodyPr/>
          <a:lstStyle/>
          <a:p>
            <a:pPr fontAlgn="base">
              <a:spcBef>
                <a:spcPct val="0"/>
              </a:spcBef>
              <a:spcAft>
                <a:spcPct val="0"/>
              </a:spcAft>
            </a:pPr>
            <a:endParaRPr lang="en-US" b="1">
              <a:solidFill>
                <a:srgbClr val="F8F8F8"/>
              </a:solidFill>
            </a:endParaRPr>
          </a:p>
        </p:txBody>
      </p:sp>
      <p:sp>
        <p:nvSpPr>
          <p:cNvPr id="59399" name="Line 7"/>
          <p:cNvSpPr>
            <a:spLocks noChangeShapeType="1"/>
          </p:cNvSpPr>
          <p:nvPr/>
        </p:nvSpPr>
        <p:spPr bwMode="auto">
          <a:xfrm>
            <a:off x="2819400" y="2057400"/>
            <a:ext cx="609600" cy="0"/>
          </a:xfrm>
          <a:prstGeom prst="line">
            <a:avLst/>
          </a:prstGeom>
          <a:noFill/>
          <a:ln w="9525">
            <a:solidFill>
              <a:srgbClr val="698F25"/>
            </a:solidFill>
            <a:round/>
            <a:headEnd/>
            <a:tailEnd type="triangle" w="med" len="med"/>
          </a:ln>
        </p:spPr>
        <p:txBody>
          <a:bodyPr/>
          <a:lstStyle/>
          <a:p>
            <a:pPr fontAlgn="base">
              <a:spcBef>
                <a:spcPct val="0"/>
              </a:spcBef>
              <a:spcAft>
                <a:spcPct val="0"/>
              </a:spcAft>
            </a:pPr>
            <a:endParaRPr lang="en-US" b="1">
              <a:solidFill>
                <a:srgbClr val="F8F8F8"/>
              </a:solidFill>
            </a:endParaRPr>
          </a:p>
        </p:txBody>
      </p:sp>
      <p:sp>
        <p:nvSpPr>
          <p:cNvPr id="59400" name="Line 8"/>
          <p:cNvSpPr>
            <a:spLocks noChangeShapeType="1"/>
          </p:cNvSpPr>
          <p:nvPr/>
        </p:nvSpPr>
        <p:spPr bwMode="auto">
          <a:xfrm>
            <a:off x="2819400" y="3886200"/>
            <a:ext cx="609600" cy="0"/>
          </a:xfrm>
          <a:prstGeom prst="line">
            <a:avLst/>
          </a:prstGeom>
          <a:noFill/>
          <a:ln w="9525">
            <a:solidFill>
              <a:srgbClr val="698F25"/>
            </a:solidFill>
            <a:round/>
            <a:headEnd/>
            <a:tailEnd type="triangle" w="med" len="med"/>
          </a:ln>
        </p:spPr>
        <p:txBody>
          <a:bodyPr/>
          <a:lstStyle/>
          <a:p>
            <a:pPr fontAlgn="base">
              <a:spcBef>
                <a:spcPct val="0"/>
              </a:spcBef>
              <a:spcAft>
                <a:spcPct val="0"/>
              </a:spcAft>
            </a:pPr>
            <a:endParaRPr lang="en-US" b="1">
              <a:solidFill>
                <a:srgbClr val="F8F8F8"/>
              </a:solidFill>
            </a:endParaRPr>
          </a:p>
        </p:txBody>
      </p:sp>
      <p:sp>
        <p:nvSpPr>
          <p:cNvPr id="59403" name="Text Box 11"/>
          <p:cNvSpPr txBox="1">
            <a:spLocks noChangeArrowheads="1"/>
          </p:cNvSpPr>
          <p:nvPr/>
        </p:nvSpPr>
        <p:spPr bwMode="auto">
          <a:xfrm>
            <a:off x="990600" y="1676400"/>
            <a:ext cx="1828800" cy="854075"/>
          </a:xfrm>
          <a:prstGeom prst="rect">
            <a:avLst/>
          </a:prstGeom>
          <a:noFill/>
          <a:ln w="9525">
            <a:noFill/>
            <a:miter lim="800000"/>
            <a:headEnd/>
            <a:tailEnd/>
          </a:ln>
        </p:spPr>
        <p:txBody>
          <a:bodyPr>
            <a:spAutoFit/>
          </a:bodyPr>
          <a:lstStyle/>
          <a:p>
            <a:pPr fontAlgn="base">
              <a:spcBef>
                <a:spcPct val="50000"/>
              </a:spcBef>
              <a:spcAft>
                <a:spcPct val="0"/>
              </a:spcAft>
            </a:pPr>
            <a:r>
              <a:rPr lang="en-US" sz="3500" b="1">
                <a:solidFill>
                  <a:srgbClr val="000000"/>
                </a:solidFill>
                <a:latin typeface="Century Gothic" pitchFamily="34" charset="0"/>
              </a:rPr>
              <a:t>Trauma</a:t>
            </a:r>
            <a:r>
              <a:rPr lang="en-US" sz="1000" b="1" u="sng">
                <a:solidFill>
                  <a:srgbClr val="000000"/>
                </a:solidFill>
                <a:latin typeface="Century Gothic" pitchFamily="34" charset="0"/>
              </a:rPr>
              <a:t> </a:t>
            </a:r>
          </a:p>
          <a:p>
            <a:pPr fontAlgn="base">
              <a:spcBef>
                <a:spcPct val="50000"/>
              </a:spcBef>
              <a:spcAft>
                <a:spcPct val="0"/>
              </a:spcAft>
            </a:pPr>
            <a:endParaRPr lang="en-US" sz="1000" b="1">
              <a:solidFill>
                <a:srgbClr val="000000"/>
              </a:solidFill>
              <a:latin typeface="Century Gothic" pitchFamily="34" charset="0"/>
            </a:endParaRPr>
          </a:p>
        </p:txBody>
      </p:sp>
      <p:sp>
        <p:nvSpPr>
          <p:cNvPr id="78858" name="Slide Number Placeholder 11"/>
          <p:cNvSpPr>
            <a:spLocks noGrp="1"/>
          </p:cNvSpPr>
          <p:nvPr>
            <p:ph type="sldNum" sz="quarter" idx="11"/>
          </p:nvPr>
        </p:nvSpPr>
        <p:spPr>
          <a:xfrm>
            <a:off x="457200" y="6245225"/>
            <a:ext cx="2133600" cy="476250"/>
          </a:xfrm>
          <a:noFill/>
        </p:spPr>
        <p:txBody>
          <a:bodyPr/>
          <a:lstStyle/>
          <a:p>
            <a:pPr algn="l"/>
            <a:fld id="{EBD0D572-D751-4046-91F8-79C91E0EC064}" type="slidenum">
              <a:rPr lang="en-US" smtClean="0">
                <a:solidFill>
                  <a:srgbClr val="000000"/>
                </a:solidFill>
                <a:latin typeface="Arial" charset="0"/>
              </a:rPr>
              <a:pPr algn="l"/>
              <a:t>17</a:t>
            </a:fld>
            <a:endParaRPr lang="en-US" smtClean="0">
              <a:solidFill>
                <a:srgbClr val="000000"/>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59394">
                                            <p:txEl>
                                              <p:pRg st="0" end="0"/>
                                            </p:txEl>
                                          </p:spTgt>
                                        </p:tgtEl>
                                        <p:attrNameLst>
                                          <p:attrName>style.visibility</p:attrName>
                                        </p:attrNameLst>
                                      </p:cBhvr>
                                      <p:to>
                                        <p:strVal val="visible"/>
                                      </p:to>
                                    </p:set>
                                    <p:anim calcmode="lin" valueType="num">
                                      <p:cBhvr>
                                        <p:cTn id="7" dur="500" fill="hold"/>
                                        <p:tgtEl>
                                          <p:spTgt spid="5939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9394">
                                            <p:txEl>
                                              <p:pRg st="0" end="0"/>
                                            </p:txEl>
                                          </p:spTgt>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0"/>
                                  </p:stCondLst>
                                  <p:childTnLst>
                                    <p:set>
                                      <p:cBhvr>
                                        <p:cTn id="10" dur="1" fill="hold">
                                          <p:stCondLst>
                                            <p:cond delay="0"/>
                                          </p:stCondLst>
                                        </p:cTn>
                                        <p:tgtEl>
                                          <p:spTgt spid="59403">
                                            <p:txEl>
                                              <p:pRg st="0" end="0"/>
                                            </p:txEl>
                                          </p:spTgt>
                                        </p:tgtEl>
                                        <p:attrNameLst>
                                          <p:attrName>style.visibility</p:attrName>
                                        </p:attrNameLst>
                                      </p:cBhvr>
                                      <p:to>
                                        <p:strVal val="visible"/>
                                      </p:to>
                                    </p:set>
                                    <p:anim calcmode="lin" valueType="num">
                                      <p:cBhvr>
                                        <p:cTn id="11" dur="500" fill="hold"/>
                                        <p:tgtEl>
                                          <p:spTgt spid="59403">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59403">
                                            <p:txEl>
                                              <p:pRg st="0" end="0"/>
                                            </p:txEl>
                                          </p:spTgt>
                                        </p:tgtEl>
                                        <p:attrNameLst>
                                          <p:attrName>ppt_h</p:attrName>
                                        </p:attrNameLst>
                                      </p:cBhvr>
                                      <p:tavLst>
                                        <p:tav tm="0">
                                          <p:val>
                                            <p:strVal val="#ppt_h"/>
                                          </p:val>
                                        </p:tav>
                                        <p:tav tm="100000">
                                          <p:val>
                                            <p:strVal val="#ppt_h"/>
                                          </p:val>
                                        </p:tav>
                                      </p:tavLst>
                                    </p:anim>
                                  </p:childTnLst>
                                </p:cTn>
                              </p:par>
                            </p:childTnLst>
                          </p:cTn>
                        </p:par>
                        <p:par>
                          <p:cTn id="13" fill="hold" nodeType="afterGroup">
                            <p:stCondLst>
                              <p:cond delay="500"/>
                            </p:stCondLst>
                            <p:childTnLst>
                              <p:par>
                                <p:cTn id="14" presetID="17" presetClass="entr" presetSubtype="10" fill="hold" grpId="0" nodeType="afterEffect">
                                  <p:stCondLst>
                                    <p:cond delay="0"/>
                                  </p:stCondLst>
                                  <p:childTnLst>
                                    <p:set>
                                      <p:cBhvr>
                                        <p:cTn id="15" dur="1" fill="hold">
                                          <p:stCondLst>
                                            <p:cond delay="0"/>
                                          </p:stCondLst>
                                        </p:cTn>
                                        <p:tgtEl>
                                          <p:spTgt spid="59398"/>
                                        </p:tgtEl>
                                        <p:attrNameLst>
                                          <p:attrName>style.visibility</p:attrName>
                                        </p:attrNameLst>
                                      </p:cBhvr>
                                      <p:to>
                                        <p:strVal val="visible"/>
                                      </p:to>
                                    </p:set>
                                    <p:anim calcmode="lin" valueType="num">
                                      <p:cBhvr>
                                        <p:cTn id="16" dur="500" fill="hold"/>
                                        <p:tgtEl>
                                          <p:spTgt spid="59398"/>
                                        </p:tgtEl>
                                        <p:attrNameLst>
                                          <p:attrName>ppt_w</p:attrName>
                                        </p:attrNameLst>
                                      </p:cBhvr>
                                      <p:tavLst>
                                        <p:tav tm="0">
                                          <p:val>
                                            <p:fltVal val="0"/>
                                          </p:val>
                                        </p:tav>
                                        <p:tav tm="100000">
                                          <p:val>
                                            <p:strVal val="#ppt_w"/>
                                          </p:val>
                                        </p:tav>
                                      </p:tavLst>
                                    </p:anim>
                                    <p:anim calcmode="lin" valueType="num">
                                      <p:cBhvr>
                                        <p:cTn id="17" dur="500" fill="hold"/>
                                        <p:tgtEl>
                                          <p:spTgt spid="59398"/>
                                        </p:tgtEl>
                                        <p:attrNameLst>
                                          <p:attrName>ppt_h</p:attrName>
                                        </p:attrNameLst>
                                      </p:cBhvr>
                                      <p:tavLst>
                                        <p:tav tm="0">
                                          <p:val>
                                            <p:strVal val="#ppt_h"/>
                                          </p:val>
                                        </p:tav>
                                        <p:tav tm="100000">
                                          <p:val>
                                            <p:strVal val="#ppt_h"/>
                                          </p:val>
                                        </p:tav>
                                      </p:tavLst>
                                    </p:anim>
                                  </p:childTnLst>
                                </p:cTn>
                              </p:par>
                            </p:childTnLst>
                          </p:cTn>
                        </p:par>
                        <p:par>
                          <p:cTn id="18" fill="hold" nodeType="afterGroup">
                            <p:stCondLst>
                              <p:cond delay="1000"/>
                            </p:stCondLst>
                            <p:childTnLst>
                              <p:par>
                                <p:cTn id="19" presetID="17" presetClass="entr" presetSubtype="10" fill="hold" grpId="0" nodeType="afterEffect">
                                  <p:stCondLst>
                                    <p:cond delay="0"/>
                                  </p:stCondLst>
                                  <p:childTnLst>
                                    <p:set>
                                      <p:cBhvr>
                                        <p:cTn id="20" dur="1" fill="hold">
                                          <p:stCondLst>
                                            <p:cond delay="0"/>
                                          </p:stCondLst>
                                        </p:cTn>
                                        <p:tgtEl>
                                          <p:spTgt spid="59399"/>
                                        </p:tgtEl>
                                        <p:attrNameLst>
                                          <p:attrName>style.visibility</p:attrName>
                                        </p:attrNameLst>
                                      </p:cBhvr>
                                      <p:to>
                                        <p:strVal val="visible"/>
                                      </p:to>
                                    </p:set>
                                    <p:anim calcmode="lin" valueType="num">
                                      <p:cBhvr>
                                        <p:cTn id="21" dur="500" fill="hold"/>
                                        <p:tgtEl>
                                          <p:spTgt spid="59399"/>
                                        </p:tgtEl>
                                        <p:attrNameLst>
                                          <p:attrName>ppt_w</p:attrName>
                                        </p:attrNameLst>
                                      </p:cBhvr>
                                      <p:tavLst>
                                        <p:tav tm="0">
                                          <p:val>
                                            <p:fltVal val="0"/>
                                          </p:val>
                                        </p:tav>
                                        <p:tav tm="100000">
                                          <p:val>
                                            <p:strVal val="#ppt_w"/>
                                          </p:val>
                                        </p:tav>
                                      </p:tavLst>
                                    </p:anim>
                                    <p:anim calcmode="lin" valueType="num">
                                      <p:cBhvr>
                                        <p:cTn id="22" dur="500" fill="hold"/>
                                        <p:tgtEl>
                                          <p:spTgt spid="59399"/>
                                        </p:tgtEl>
                                        <p:attrNameLst>
                                          <p:attrName>ppt_h</p:attrName>
                                        </p:attrNameLst>
                                      </p:cBhvr>
                                      <p:tavLst>
                                        <p:tav tm="0">
                                          <p:val>
                                            <p:strVal val="#ppt_h"/>
                                          </p:val>
                                        </p:tav>
                                        <p:tav tm="100000">
                                          <p:val>
                                            <p:strVal val="#ppt_h"/>
                                          </p:val>
                                        </p:tav>
                                      </p:tavLst>
                                    </p:anim>
                                  </p:childTnLst>
                                </p:cTn>
                              </p:par>
                            </p:childTnLst>
                          </p:cTn>
                        </p:par>
                        <p:par>
                          <p:cTn id="23" fill="hold" nodeType="afterGroup">
                            <p:stCondLst>
                              <p:cond delay="1500"/>
                            </p:stCondLst>
                            <p:childTnLst>
                              <p:par>
                                <p:cTn id="24" presetID="10" presetClass="entr" presetSubtype="0" fill="hold" nodeType="afterEffect">
                                  <p:stCondLst>
                                    <p:cond delay="0"/>
                                  </p:stCondLst>
                                  <p:childTnLst>
                                    <p:set>
                                      <p:cBhvr>
                                        <p:cTn id="25" dur="1" fill="hold">
                                          <p:stCondLst>
                                            <p:cond delay="0"/>
                                          </p:stCondLst>
                                        </p:cTn>
                                        <p:tgtEl>
                                          <p:spTgt spid="59396"/>
                                        </p:tgtEl>
                                        <p:attrNameLst>
                                          <p:attrName>style.visibility</p:attrName>
                                        </p:attrNameLst>
                                      </p:cBhvr>
                                      <p:to>
                                        <p:strVal val="visible"/>
                                      </p:to>
                                    </p:set>
                                    <p:animEffect transition="in" filter="fade">
                                      <p:cBhvr>
                                        <p:cTn id="26" dur="1000"/>
                                        <p:tgtEl>
                                          <p:spTgt spid="59396"/>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nodeType="clickEffect">
                                  <p:stCondLst>
                                    <p:cond delay="0"/>
                                  </p:stCondLst>
                                  <p:childTnLst>
                                    <p:set>
                                      <p:cBhvr>
                                        <p:cTn id="30" dur="1" fill="hold">
                                          <p:stCondLst>
                                            <p:cond delay="0"/>
                                          </p:stCondLst>
                                        </p:cTn>
                                        <p:tgtEl>
                                          <p:spTgt spid="59395">
                                            <p:txEl>
                                              <p:pRg st="0" end="0"/>
                                            </p:txEl>
                                          </p:spTgt>
                                        </p:tgtEl>
                                        <p:attrNameLst>
                                          <p:attrName>style.visibility</p:attrName>
                                        </p:attrNameLst>
                                      </p:cBhvr>
                                      <p:to>
                                        <p:strVal val="visible"/>
                                      </p:to>
                                    </p:set>
                                    <p:anim calcmode="lin" valueType="num">
                                      <p:cBhvr>
                                        <p:cTn id="31" dur="500" fill="hold"/>
                                        <p:tgtEl>
                                          <p:spTgt spid="59395">
                                            <p:txEl>
                                              <p:pRg st="0" end="0"/>
                                            </p:txEl>
                                          </p:spTgt>
                                        </p:tgtEl>
                                        <p:attrNameLst>
                                          <p:attrName>ppt_w</p:attrName>
                                        </p:attrNameLst>
                                      </p:cBhvr>
                                      <p:tavLst>
                                        <p:tav tm="0">
                                          <p:val>
                                            <p:fltVal val="0"/>
                                          </p:val>
                                        </p:tav>
                                        <p:tav tm="100000">
                                          <p:val>
                                            <p:strVal val="#ppt_w"/>
                                          </p:val>
                                        </p:tav>
                                      </p:tavLst>
                                    </p:anim>
                                    <p:anim calcmode="lin" valueType="num">
                                      <p:cBhvr>
                                        <p:cTn id="32" dur="500" fill="hold"/>
                                        <p:tgtEl>
                                          <p:spTgt spid="59395">
                                            <p:txEl>
                                              <p:pRg st="0" end="0"/>
                                            </p:txEl>
                                          </p:spTgt>
                                        </p:tgtEl>
                                        <p:attrNameLst>
                                          <p:attrName>ppt_h</p:attrName>
                                        </p:attrNameLst>
                                      </p:cBhvr>
                                      <p:tavLst>
                                        <p:tav tm="0">
                                          <p:val>
                                            <p:strVal val="#ppt_h"/>
                                          </p:val>
                                        </p:tav>
                                        <p:tav tm="100000">
                                          <p:val>
                                            <p:strVal val="#ppt_h"/>
                                          </p:val>
                                        </p:tav>
                                      </p:tavLst>
                                    </p:anim>
                                  </p:childTnLst>
                                </p:cTn>
                              </p:par>
                            </p:childTnLst>
                          </p:cTn>
                        </p:par>
                        <p:par>
                          <p:cTn id="33" fill="hold" nodeType="afterGroup">
                            <p:stCondLst>
                              <p:cond delay="500"/>
                            </p:stCondLst>
                            <p:childTnLst>
                              <p:par>
                                <p:cTn id="34" presetID="17" presetClass="entr" presetSubtype="10" fill="hold" grpId="0" nodeType="afterEffect">
                                  <p:stCondLst>
                                    <p:cond delay="0"/>
                                  </p:stCondLst>
                                  <p:childTnLst>
                                    <p:set>
                                      <p:cBhvr>
                                        <p:cTn id="35" dur="1" fill="hold">
                                          <p:stCondLst>
                                            <p:cond delay="0"/>
                                          </p:stCondLst>
                                        </p:cTn>
                                        <p:tgtEl>
                                          <p:spTgt spid="59400"/>
                                        </p:tgtEl>
                                        <p:attrNameLst>
                                          <p:attrName>style.visibility</p:attrName>
                                        </p:attrNameLst>
                                      </p:cBhvr>
                                      <p:to>
                                        <p:strVal val="visible"/>
                                      </p:to>
                                    </p:set>
                                    <p:anim calcmode="lin" valueType="num">
                                      <p:cBhvr>
                                        <p:cTn id="36" dur="500" fill="hold"/>
                                        <p:tgtEl>
                                          <p:spTgt spid="59400"/>
                                        </p:tgtEl>
                                        <p:attrNameLst>
                                          <p:attrName>ppt_w</p:attrName>
                                        </p:attrNameLst>
                                      </p:cBhvr>
                                      <p:tavLst>
                                        <p:tav tm="0">
                                          <p:val>
                                            <p:fltVal val="0"/>
                                          </p:val>
                                        </p:tav>
                                        <p:tav tm="100000">
                                          <p:val>
                                            <p:strVal val="#ppt_w"/>
                                          </p:val>
                                        </p:tav>
                                      </p:tavLst>
                                    </p:anim>
                                    <p:anim calcmode="lin" valueType="num">
                                      <p:cBhvr>
                                        <p:cTn id="37" dur="500" fill="hold"/>
                                        <p:tgtEl>
                                          <p:spTgt spid="59400"/>
                                        </p:tgtEl>
                                        <p:attrNameLst>
                                          <p:attrName>ppt_h</p:attrName>
                                        </p:attrNameLst>
                                      </p:cBhvr>
                                      <p:tavLst>
                                        <p:tav tm="0">
                                          <p:val>
                                            <p:strVal val="#ppt_h"/>
                                          </p:val>
                                        </p:tav>
                                        <p:tav tm="100000">
                                          <p:val>
                                            <p:strVal val="#ppt_h"/>
                                          </p:val>
                                        </p:tav>
                                      </p:tavLst>
                                    </p:anim>
                                  </p:childTnLst>
                                </p:cTn>
                              </p:par>
                            </p:childTnLst>
                          </p:cTn>
                        </p:par>
                        <p:par>
                          <p:cTn id="38" fill="hold" nodeType="afterGroup">
                            <p:stCondLst>
                              <p:cond delay="1000"/>
                            </p:stCondLst>
                            <p:childTnLst>
                              <p:par>
                                <p:cTn id="39" presetID="10" presetClass="entr" presetSubtype="0" fill="hold" nodeType="afterEffect">
                                  <p:stCondLst>
                                    <p:cond delay="0"/>
                                  </p:stCondLst>
                                  <p:childTnLst>
                                    <p:set>
                                      <p:cBhvr>
                                        <p:cTn id="40" dur="1" fill="hold">
                                          <p:stCondLst>
                                            <p:cond delay="0"/>
                                          </p:stCondLst>
                                        </p:cTn>
                                        <p:tgtEl>
                                          <p:spTgt spid="59397"/>
                                        </p:tgtEl>
                                        <p:attrNameLst>
                                          <p:attrName>style.visibility</p:attrName>
                                        </p:attrNameLst>
                                      </p:cBhvr>
                                      <p:to>
                                        <p:strVal val="visible"/>
                                      </p:to>
                                    </p:set>
                                    <p:animEffect transition="in" filter="fade">
                                      <p:cBhvr>
                                        <p:cTn id="41" dur="1000"/>
                                        <p:tgtEl>
                                          <p:spTgt spid="59397"/>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7" presetClass="entr" presetSubtype="10" fill="hold" nodeType="clickEffect">
                                  <p:stCondLst>
                                    <p:cond delay="0"/>
                                  </p:stCondLst>
                                  <p:childTnLst>
                                    <p:set>
                                      <p:cBhvr>
                                        <p:cTn id="45" dur="1" fill="hold">
                                          <p:stCondLst>
                                            <p:cond delay="0"/>
                                          </p:stCondLst>
                                        </p:cTn>
                                        <p:tgtEl>
                                          <p:spTgt spid="59395">
                                            <p:txEl>
                                              <p:pRg st="2" end="2"/>
                                            </p:txEl>
                                          </p:spTgt>
                                        </p:tgtEl>
                                        <p:attrNameLst>
                                          <p:attrName>style.visibility</p:attrName>
                                        </p:attrNameLst>
                                      </p:cBhvr>
                                      <p:to>
                                        <p:strVal val="visible"/>
                                      </p:to>
                                    </p:set>
                                    <p:anim calcmode="lin" valueType="num">
                                      <p:cBhvr>
                                        <p:cTn id="46" dur="500" fill="hold"/>
                                        <p:tgtEl>
                                          <p:spTgt spid="59395">
                                            <p:txEl>
                                              <p:pRg st="2" end="2"/>
                                            </p:txEl>
                                          </p:spTgt>
                                        </p:tgtEl>
                                        <p:attrNameLst>
                                          <p:attrName>ppt_w</p:attrName>
                                        </p:attrNameLst>
                                      </p:cBhvr>
                                      <p:tavLst>
                                        <p:tav tm="0">
                                          <p:val>
                                            <p:fltVal val="0"/>
                                          </p:val>
                                        </p:tav>
                                        <p:tav tm="100000">
                                          <p:val>
                                            <p:strVal val="#ppt_w"/>
                                          </p:val>
                                        </p:tav>
                                      </p:tavLst>
                                    </p:anim>
                                    <p:anim calcmode="lin" valueType="num">
                                      <p:cBhvr>
                                        <p:cTn id="47" dur="500" fill="hold"/>
                                        <p:tgtEl>
                                          <p:spTgt spid="59395">
                                            <p:txEl>
                                              <p:pRg st="2" end="2"/>
                                            </p:txEl>
                                          </p:spTgt>
                                        </p:tgtEl>
                                        <p:attrNameLst>
                                          <p:attrName>ppt_h</p:attrName>
                                        </p:attrNameLst>
                                      </p:cBhvr>
                                      <p:tavLst>
                                        <p:tav tm="0">
                                          <p:val>
                                            <p:strVal val="#ppt_h"/>
                                          </p:val>
                                        </p:tav>
                                        <p:tav tm="100000">
                                          <p:val>
                                            <p:strVal val="#ppt_h"/>
                                          </p:val>
                                        </p:tav>
                                      </p:tavLst>
                                    </p:anim>
                                  </p:childTnLst>
                                </p:cTn>
                              </p:par>
                            </p:childTnLst>
                          </p:cTn>
                        </p:par>
                        <p:par>
                          <p:cTn id="48" fill="hold" nodeType="afterGroup">
                            <p:stCondLst>
                              <p:cond delay="500"/>
                            </p:stCondLst>
                            <p:childTnLst>
                              <p:par>
                                <p:cTn id="49" presetID="17" presetClass="entr" presetSubtype="10" fill="hold" nodeType="afterEffect">
                                  <p:stCondLst>
                                    <p:cond delay="0"/>
                                  </p:stCondLst>
                                  <p:childTnLst>
                                    <p:set>
                                      <p:cBhvr>
                                        <p:cTn id="50" dur="1" fill="hold">
                                          <p:stCondLst>
                                            <p:cond delay="0"/>
                                          </p:stCondLst>
                                        </p:cTn>
                                        <p:tgtEl>
                                          <p:spTgt spid="59395">
                                            <p:txEl>
                                              <p:pRg st="4" end="4"/>
                                            </p:txEl>
                                          </p:spTgt>
                                        </p:tgtEl>
                                        <p:attrNameLst>
                                          <p:attrName>style.visibility</p:attrName>
                                        </p:attrNameLst>
                                      </p:cBhvr>
                                      <p:to>
                                        <p:strVal val="visible"/>
                                      </p:to>
                                    </p:set>
                                    <p:anim calcmode="lin" valueType="num">
                                      <p:cBhvr>
                                        <p:cTn id="51" dur="500" fill="hold"/>
                                        <p:tgtEl>
                                          <p:spTgt spid="59395">
                                            <p:txEl>
                                              <p:pRg st="4" end="4"/>
                                            </p:txEl>
                                          </p:spTgt>
                                        </p:tgtEl>
                                        <p:attrNameLst>
                                          <p:attrName>ppt_w</p:attrName>
                                        </p:attrNameLst>
                                      </p:cBhvr>
                                      <p:tavLst>
                                        <p:tav tm="0">
                                          <p:val>
                                            <p:fltVal val="0"/>
                                          </p:val>
                                        </p:tav>
                                        <p:tav tm="100000">
                                          <p:val>
                                            <p:strVal val="#ppt_w"/>
                                          </p:val>
                                        </p:tav>
                                      </p:tavLst>
                                    </p:anim>
                                    <p:anim calcmode="lin" valueType="num">
                                      <p:cBhvr>
                                        <p:cTn id="52" dur="500" fill="hold"/>
                                        <p:tgtEl>
                                          <p:spTgt spid="59395">
                                            <p:txEl>
                                              <p:pRg st="4" end="4"/>
                                            </p:txEl>
                                          </p:spTgt>
                                        </p:tgtEl>
                                        <p:attrNameLst>
                                          <p:attrName>ppt_h</p:attrName>
                                        </p:attrNameLst>
                                      </p:cBhvr>
                                      <p:tavLst>
                                        <p:tav tm="0">
                                          <p:val>
                                            <p:strVal val="#ppt_h"/>
                                          </p:val>
                                        </p:tav>
                                        <p:tav tm="100000">
                                          <p:val>
                                            <p:strVal val="#ppt_h"/>
                                          </p:val>
                                        </p:tav>
                                      </p:tavLst>
                                    </p:anim>
                                  </p:childTnLst>
                                </p:cTn>
                              </p:par>
                            </p:childTnLst>
                          </p:cTn>
                        </p:par>
                        <p:par>
                          <p:cTn id="53" fill="hold" nodeType="afterGroup">
                            <p:stCondLst>
                              <p:cond delay="1000"/>
                            </p:stCondLst>
                            <p:childTnLst>
                              <p:par>
                                <p:cTn id="54" presetID="17" presetClass="entr" presetSubtype="10" fill="hold" nodeType="afterEffect">
                                  <p:stCondLst>
                                    <p:cond delay="0"/>
                                  </p:stCondLst>
                                  <p:childTnLst>
                                    <p:set>
                                      <p:cBhvr>
                                        <p:cTn id="55" dur="1" fill="hold">
                                          <p:stCondLst>
                                            <p:cond delay="0"/>
                                          </p:stCondLst>
                                        </p:cTn>
                                        <p:tgtEl>
                                          <p:spTgt spid="59395">
                                            <p:txEl>
                                              <p:pRg st="6" end="6"/>
                                            </p:txEl>
                                          </p:spTgt>
                                        </p:tgtEl>
                                        <p:attrNameLst>
                                          <p:attrName>style.visibility</p:attrName>
                                        </p:attrNameLst>
                                      </p:cBhvr>
                                      <p:to>
                                        <p:strVal val="visible"/>
                                      </p:to>
                                    </p:set>
                                    <p:anim calcmode="lin" valueType="num">
                                      <p:cBhvr>
                                        <p:cTn id="56" dur="500" fill="hold"/>
                                        <p:tgtEl>
                                          <p:spTgt spid="59395">
                                            <p:txEl>
                                              <p:pRg st="6" end="6"/>
                                            </p:txEl>
                                          </p:spTgt>
                                        </p:tgtEl>
                                        <p:attrNameLst>
                                          <p:attrName>ppt_w</p:attrName>
                                        </p:attrNameLst>
                                      </p:cBhvr>
                                      <p:tavLst>
                                        <p:tav tm="0">
                                          <p:val>
                                            <p:fltVal val="0"/>
                                          </p:val>
                                        </p:tav>
                                        <p:tav tm="100000">
                                          <p:val>
                                            <p:strVal val="#ppt_w"/>
                                          </p:val>
                                        </p:tav>
                                      </p:tavLst>
                                    </p:anim>
                                    <p:anim calcmode="lin" valueType="num">
                                      <p:cBhvr>
                                        <p:cTn id="57" dur="500" fill="hold"/>
                                        <p:tgtEl>
                                          <p:spTgt spid="59395">
                                            <p:txEl>
                                              <p:pRg st="6" end="6"/>
                                            </p:txEl>
                                          </p:spTgt>
                                        </p:tgtEl>
                                        <p:attrNameLst>
                                          <p:attrName>ppt_h</p:attrName>
                                        </p:attrNameLst>
                                      </p:cBhvr>
                                      <p:tavLst>
                                        <p:tav tm="0">
                                          <p:val>
                                            <p:strVal val="#ppt_h"/>
                                          </p:val>
                                        </p:tav>
                                        <p:tav tm="100000">
                                          <p:val>
                                            <p:strVal val="#ppt_h"/>
                                          </p:val>
                                        </p:tav>
                                      </p:tavLst>
                                    </p:anim>
                                  </p:childTnLst>
                                </p:cTn>
                              </p:par>
                            </p:childTnLst>
                          </p:cTn>
                        </p:par>
                        <p:par>
                          <p:cTn id="58" fill="hold" nodeType="afterGroup">
                            <p:stCondLst>
                              <p:cond delay="1500"/>
                            </p:stCondLst>
                            <p:childTnLst>
                              <p:par>
                                <p:cTn id="59" presetID="17" presetClass="entr" presetSubtype="10" fill="hold" nodeType="afterEffect">
                                  <p:stCondLst>
                                    <p:cond delay="0"/>
                                  </p:stCondLst>
                                  <p:childTnLst>
                                    <p:set>
                                      <p:cBhvr>
                                        <p:cTn id="60" dur="1" fill="hold">
                                          <p:stCondLst>
                                            <p:cond delay="0"/>
                                          </p:stCondLst>
                                        </p:cTn>
                                        <p:tgtEl>
                                          <p:spTgt spid="59395">
                                            <p:txEl>
                                              <p:pRg st="8" end="8"/>
                                            </p:txEl>
                                          </p:spTgt>
                                        </p:tgtEl>
                                        <p:attrNameLst>
                                          <p:attrName>style.visibility</p:attrName>
                                        </p:attrNameLst>
                                      </p:cBhvr>
                                      <p:to>
                                        <p:strVal val="visible"/>
                                      </p:to>
                                    </p:set>
                                    <p:anim calcmode="lin" valueType="num">
                                      <p:cBhvr>
                                        <p:cTn id="61" dur="500" fill="hold"/>
                                        <p:tgtEl>
                                          <p:spTgt spid="59395">
                                            <p:txEl>
                                              <p:pRg st="8" end="8"/>
                                            </p:txEl>
                                          </p:spTgt>
                                        </p:tgtEl>
                                        <p:attrNameLst>
                                          <p:attrName>ppt_w</p:attrName>
                                        </p:attrNameLst>
                                      </p:cBhvr>
                                      <p:tavLst>
                                        <p:tav tm="0">
                                          <p:val>
                                            <p:fltVal val="0"/>
                                          </p:val>
                                        </p:tav>
                                        <p:tav tm="100000">
                                          <p:val>
                                            <p:strVal val="#ppt_w"/>
                                          </p:val>
                                        </p:tav>
                                      </p:tavLst>
                                    </p:anim>
                                    <p:anim calcmode="lin" valueType="num">
                                      <p:cBhvr>
                                        <p:cTn id="62" dur="500" fill="hold"/>
                                        <p:tgtEl>
                                          <p:spTgt spid="59395">
                                            <p:txEl>
                                              <p:pRg st="8" end="8"/>
                                            </p:txEl>
                                          </p:spTgt>
                                        </p:tgtEl>
                                        <p:attrNameLst>
                                          <p:attrName>ppt_h</p:attrName>
                                        </p:attrNameLst>
                                      </p:cBhvr>
                                      <p:tavLst>
                                        <p:tav tm="0">
                                          <p:val>
                                            <p:strVal val="#ppt_h"/>
                                          </p:val>
                                        </p:tav>
                                        <p:tav tm="100000">
                                          <p:val>
                                            <p:strVal val="#ppt_h"/>
                                          </p:val>
                                        </p:tav>
                                      </p:tavLst>
                                    </p:anim>
                                  </p:childTnLst>
                                </p:cTn>
                              </p:par>
                            </p:childTnLst>
                          </p:cTn>
                        </p:par>
                        <p:par>
                          <p:cTn id="63" fill="hold" nodeType="afterGroup">
                            <p:stCondLst>
                              <p:cond delay="2000"/>
                            </p:stCondLst>
                            <p:childTnLst>
                              <p:par>
                                <p:cTn id="64" presetID="17" presetClass="entr" presetSubtype="10" fill="hold" nodeType="afterEffect">
                                  <p:stCondLst>
                                    <p:cond delay="0"/>
                                  </p:stCondLst>
                                  <p:childTnLst>
                                    <p:set>
                                      <p:cBhvr>
                                        <p:cTn id="65" dur="1" fill="hold">
                                          <p:stCondLst>
                                            <p:cond delay="0"/>
                                          </p:stCondLst>
                                        </p:cTn>
                                        <p:tgtEl>
                                          <p:spTgt spid="59395">
                                            <p:txEl>
                                              <p:pRg st="10" end="10"/>
                                            </p:txEl>
                                          </p:spTgt>
                                        </p:tgtEl>
                                        <p:attrNameLst>
                                          <p:attrName>style.visibility</p:attrName>
                                        </p:attrNameLst>
                                      </p:cBhvr>
                                      <p:to>
                                        <p:strVal val="visible"/>
                                      </p:to>
                                    </p:set>
                                    <p:anim calcmode="lin" valueType="num">
                                      <p:cBhvr>
                                        <p:cTn id="66" dur="500" fill="hold"/>
                                        <p:tgtEl>
                                          <p:spTgt spid="59395">
                                            <p:txEl>
                                              <p:pRg st="10" end="10"/>
                                            </p:txEl>
                                          </p:spTgt>
                                        </p:tgtEl>
                                        <p:attrNameLst>
                                          <p:attrName>ppt_w</p:attrName>
                                        </p:attrNameLst>
                                      </p:cBhvr>
                                      <p:tavLst>
                                        <p:tav tm="0">
                                          <p:val>
                                            <p:fltVal val="0"/>
                                          </p:val>
                                        </p:tav>
                                        <p:tav tm="100000">
                                          <p:val>
                                            <p:strVal val="#ppt_w"/>
                                          </p:val>
                                        </p:tav>
                                      </p:tavLst>
                                    </p:anim>
                                    <p:anim calcmode="lin" valueType="num">
                                      <p:cBhvr>
                                        <p:cTn id="67" dur="500" fill="hold"/>
                                        <p:tgtEl>
                                          <p:spTgt spid="59395">
                                            <p:txEl>
                                              <p:pRg st="10" end="1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8" grpId="0" animBg="1"/>
      <p:bldP spid="59399" grpId="0" animBg="1"/>
      <p:bldP spid="5940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9874" name="Slide Number Placeholder 1"/>
          <p:cNvSpPr>
            <a:spLocks noGrp="1"/>
          </p:cNvSpPr>
          <p:nvPr>
            <p:ph type="sldNum" sz="quarter" idx="11"/>
          </p:nvPr>
        </p:nvSpPr>
        <p:spPr>
          <a:noFill/>
        </p:spPr>
        <p:txBody>
          <a:bodyPr/>
          <a:lstStyle/>
          <a:p>
            <a:fld id="{65657038-D3C3-4887-9B9A-BC8CB3E7387F}" type="slidenum">
              <a:rPr lang="en-US" smtClean="0">
                <a:solidFill>
                  <a:srgbClr val="F8F8F8"/>
                </a:solidFill>
              </a:rPr>
              <a:pPr/>
              <a:t>18</a:t>
            </a:fld>
            <a:endParaRPr lang="en-US" smtClean="0">
              <a:solidFill>
                <a:srgbClr val="F8F8F8"/>
              </a:solidFill>
            </a:endParaRPr>
          </a:p>
        </p:txBody>
      </p:sp>
      <p:pic>
        <p:nvPicPr>
          <p:cNvPr id="79875" name="Picture 4" descr="iStock_000008011526Small"/>
          <p:cNvPicPr>
            <a:picLocks noChangeAspect="1" noChangeArrowheads="1"/>
          </p:cNvPicPr>
          <p:nvPr/>
        </p:nvPicPr>
        <p:blipFill>
          <a:blip r:embed="rId2" cstate="print"/>
          <a:srcRect l="8481" r="8481"/>
          <a:stretch>
            <a:fillRect/>
          </a:stretch>
        </p:blipFill>
        <p:spPr bwMode="auto">
          <a:xfrm>
            <a:off x="0" y="1752600"/>
            <a:ext cx="3524250" cy="5105400"/>
          </a:xfrm>
          <a:prstGeom prst="rect">
            <a:avLst/>
          </a:prstGeom>
          <a:noFill/>
          <a:ln w="9525">
            <a:noFill/>
            <a:miter lim="800000"/>
            <a:headEnd/>
            <a:tailEnd/>
          </a:ln>
        </p:spPr>
      </p:pic>
      <p:sp>
        <p:nvSpPr>
          <p:cNvPr id="79876" name="Rectangle 8"/>
          <p:cNvSpPr>
            <a:spLocks noChangeArrowheads="1"/>
          </p:cNvSpPr>
          <p:nvPr/>
        </p:nvSpPr>
        <p:spPr bwMode="auto">
          <a:xfrm>
            <a:off x="0" y="304800"/>
            <a:ext cx="9144000" cy="1323975"/>
          </a:xfrm>
          <a:prstGeom prst="rect">
            <a:avLst/>
          </a:prstGeom>
          <a:noFill/>
          <a:ln w="9525">
            <a:noFill/>
            <a:miter lim="800000"/>
            <a:headEnd/>
            <a:tailEnd/>
          </a:ln>
        </p:spPr>
        <p:txBody>
          <a:bodyPr anchor="ctr">
            <a:spAutoFit/>
          </a:bodyPr>
          <a:lstStyle/>
          <a:p>
            <a:pPr algn="ctr" fontAlgn="base">
              <a:spcBef>
                <a:spcPct val="0"/>
              </a:spcBef>
              <a:spcAft>
                <a:spcPct val="0"/>
              </a:spcAft>
            </a:pPr>
            <a:r>
              <a:rPr lang="en-US" sz="4000" b="1">
                <a:solidFill>
                  <a:srgbClr val="000000"/>
                </a:solidFill>
                <a:latin typeface="Century Gothic" pitchFamily="34" charset="0"/>
              </a:rPr>
              <a:t>Self-System</a:t>
            </a:r>
          </a:p>
          <a:p>
            <a:pPr algn="ctr" fontAlgn="base">
              <a:spcBef>
                <a:spcPct val="0"/>
              </a:spcBef>
              <a:spcAft>
                <a:spcPct val="0"/>
              </a:spcAft>
            </a:pPr>
            <a:r>
              <a:rPr lang="en-US" sz="4000" b="1">
                <a:solidFill>
                  <a:srgbClr val="000000"/>
                </a:solidFill>
                <a:latin typeface="Century Gothic" pitchFamily="34" charset="0"/>
              </a:rPr>
              <a:t>Parental Nurturance</a:t>
            </a:r>
          </a:p>
        </p:txBody>
      </p:sp>
      <p:sp>
        <p:nvSpPr>
          <p:cNvPr id="5" name="Rectangle 9"/>
          <p:cNvSpPr>
            <a:spLocks noChangeArrowheads="1"/>
          </p:cNvSpPr>
          <p:nvPr/>
        </p:nvSpPr>
        <p:spPr bwMode="auto">
          <a:xfrm>
            <a:off x="3886200" y="2111375"/>
            <a:ext cx="5257800" cy="4616450"/>
          </a:xfrm>
          <a:prstGeom prst="rect">
            <a:avLst/>
          </a:prstGeom>
          <a:solidFill>
            <a:schemeClr val="tx1"/>
          </a:solidFill>
          <a:ln w="9525">
            <a:noFill/>
            <a:miter lim="800000"/>
            <a:headEnd/>
            <a:tailEnd/>
          </a:ln>
        </p:spPr>
        <p:txBody>
          <a:bodyPr lIns="0" tIns="0" rIns="0" bIns="0" anchor="ctr">
            <a:spAutoFit/>
          </a:bodyPr>
          <a:lstStyle/>
          <a:p>
            <a:pPr fontAlgn="base">
              <a:spcBef>
                <a:spcPct val="0"/>
              </a:spcBef>
              <a:spcAft>
                <a:spcPct val="0"/>
              </a:spcAft>
            </a:pPr>
            <a:r>
              <a:rPr lang="en-US" sz="2000" b="1">
                <a:solidFill>
                  <a:srgbClr val="000000"/>
                </a:solidFill>
                <a:latin typeface="Century Gothic" pitchFamily="34" charset="0"/>
              </a:rPr>
              <a:t>Unique make-up of the individual </a:t>
            </a:r>
          </a:p>
          <a:p>
            <a:pPr fontAlgn="base">
              <a:spcBef>
                <a:spcPct val="0"/>
              </a:spcBef>
              <a:spcAft>
                <a:spcPct val="0"/>
              </a:spcAft>
            </a:pPr>
            <a:r>
              <a:rPr lang="en-US" sz="2000" b="1">
                <a:solidFill>
                  <a:srgbClr val="000000"/>
                </a:solidFill>
                <a:latin typeface="Century Gothic" pitchFamily="34" charset="0"/>
              </a:rPr>
              <a:t>(genetic predisposition and temperament); harmonious identification and incorporation of parent’s positive attitudes and traits and parents positive behaviors: attunement, affection, </a:t>
            </a:r>
          </a:p>
          <a:p>
            <a:pPr fontAlgn="base">
              <a:spcBef>
                <a:spcPct val="0"/>
              </a:spcBef>
              <a:spcAft>
                <a:spcPct val="0"/>
              </a:spcAft>
            </a:pPr>
            <a:r>
              <a:rPr lang="en-US" sz="2000" b="1">
                <a:solidFill>
                  <a:srgbClr val="000000"/>
                </a:solidFill>
                <a:latin typeface="Century Gothic" pitchFamily="34" charset="0"/>
              </a:rPr>
              <a:t>control, nurturance; and the effect of other nurturing experience and </a:t>
            </a:r>
          </a:p>
          <a:p>
            <a:pPr fontAlgn="base">
              <a:spcBef>
                <a:spcPct val="0"/>
              </a:spcBef>
              <a:spcAft>
                <a:spcPct val="0"/>
              </a:spcAft>
            </a:pPr>
            <a:r>
              <a:rPr lang="en-US" sz="2000" b="1">
                <a:solidFill>
                  <a:srgbClr val="000000"/>
                </a:solidFill>
                <a:latin typeface="Century Gothic" pitchFamily="34" charset="0"/>
              </a:rPr>
              <a:t>education on the maturing self-system resulting in a sense of self and a greater degree of differentiation from parents </a:t>
            </a:r>
          </a:p>
          <a:p>
            <a:pPr fontAlgn="base">
              <a:spcBef>
                <a:spcPct val="0"/>
              </a:spcBef>
              <a:spcAft>
                <a:spcPct val="0"/>
              </a:spcAft>
            </a:pPr>
            <a:r>
              <a:rPr lang="en-US" sz="2000" b="1">
                <a:solidFill>
                  <a:srgbClr val="000000"/>
                </a:solidFill>
                <a:latin typeface="Century Gothic" pitchFamily="34" charset="0"/>
              </a:rPr>
              <a:t>and early caretakers.</a:t>
            </a:r>
            <a:endParaRPr lang="en-US" sz="1900" b="1">
              <a:solidFill>
                <a:srgbClr val="000000"/>
              </a:solidFill>
              <a:latin typeface="Century Gothic" pitchFamily="34" charset="0"/>
            </a:endParaRPr>
          </a:p>
          <a:p>
            <a:pPr fontAlgn="base">
              <a:spcBef>
                <a:spcPct val="0"/>
              </a:spcBef>
              <a:spcAft>
                <a:spcPct val="0"/>
              </a:spcAft>
            </a:pPr>
            <a:endParaRPr lang="en-US" sz="2000" b="1">
              <a:solidFill>
                <a:srgbClr val="000000"/>
              </a:solidFill>
              <a:latin typeface="Century Gothic" pitchFamily="34" charset="0"/>
            </a:endParaRPr>
          </a:p>
          <a:p>
            <a:pPr fontAlgn="base">
              <a:spcBef>
                <a:spcPct val="0"/>
              </a:spcBef>
              <a:spcAft>
                <a:spcPct val="0"/>
              </a:spcAft>
            </a:pPr>
            <a:endParaRPr lang="en-US" sz="2000" b="1">
              <a:solidFill>
                <a:srgbClr val="000000"/>
              </a:solidFill>
              <a:latin typeface="Century Gothic" pitchFamily="34" charset="0"/>
            </a:endParaRPr>
          </a:p>
          <a:p>
            <a:pPr fontAlgn="base">
              <a:spcBef>
                <a:spcPct val="0"/>
              </a:spcBef>
              <a:spcAft>
                <a:spcPct val="0"/>
              </a:spcAft>
            </a:pPr>
            <a:endParaRPr lang="en-US" sz="2000" b="1">
              <a:solidFill>
                <a:srgbClr val="000000"/>
              </a:solidFill>
              <a:latin typeface="Century Gothic"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0" y="457200"/>
            <a:ext cx="9144000" cy="1143000"/>
          </a:xfrm>
        </p:spPr>
        <p:txBody>
          <a:bodyPr/>
          <a:lstStyle/>
          <a:p>
            <a:pPr algn="ctr" eaLnBrk="1" hangingPunct="1"/>
            <a:r>
              <a:rPr lang="en-US" sz="3600" b="1" smtClean="0">
                <a:solidFill>
                  <a:schemeClr val="bg1"/>
                </a:solidFill>
              </a:rPr>
              <a:t>Personal Attitudes/</a:t>
            </a:r>
            <a:br>
              <a:rPr lang="en-US" sz="3600" b="1" smtClean="0">
                <a:solidFill>
                  <a:schemeClr val="bg1"/>
                </a:solidFill>
              </a:rPr>
            </a:br>
            <a:r>
              <a:rPr lang="en-US" sz="3600" b="1" smtClean="0">
                <a:solidFill>
                  <a:schemeClr val="bg1"/>
                </a:solidFill>
              </a:rPr>
              <a:t>Goals/Conscience</a:t>
            </a:r>
          </a:p>
        </p:txBody>
      </p:sp>
      <p:sp>
        <p:nvSpPr>
          <p:cNvPr id="72707" name="Rectangle 3"/>
          <p:cNvSpPr>
            <a:spLocks noGrp="1" noChangeArrowheads="1"/>
          </p:cNvSpPr>
          <p:nvPr>
            <p:ph sz="half" idx="1"/>
          </p:nvPr>
        </p:nvSpPr>
        <p:spPr>
          <a:xfrm>
            <a:off x="152400" y="1752600"/>
            <a:ext cx="4724400" cy="1447800"/>
          </a:xfrm>
        </p:spPr>
        <p:txBody>
          <a:bodyPr/>
          <a:lstStyle/>
          <a:p>
            <a:pPr algn="ctr" eaLnBrk="1" hangingPunct="1">
              <a:lnSpc>
                <a:spcPct val="80000"/>
              </a:lnSpc>
              <a:buFont typeface="Wingdings" pitchFamily="2" charset="2"/>
              <a:buNone/>
              <a:defRPr/>
            </a:pPr>
            <a:r>
              <a:rPr lang="en-US" sz="1800" b="1" dirty="0" smtClean="0">
                <a:solidFill>
                  <a:schemeClr val="bg1"/>
                </a:solidFill>
                <a:latin typeface="+mj-lt"/>
              </a:rPr>
              <a:t>Realistic, Positive Attitudes Toward Self</a:t>
            </a:r>
          </a:p>
          <a:p>
            <a:pPr algn="ctr" eaLnBrk="1" hangingPunct="1">
              <a:lnSpc>
                <a:spcPct val="80000"/>
              </a:lnSpc>
              <a:buFont typeface="Wingdings" pitchFamily="2" charset="2"/>
              <a:buNone/>
              <a:defRPr/>
            </a:pPr>
            <a:endParaRPr lang="en-US" sz="1600" dirty="0" smtClean="0">
              <a:solidFill>
                <a:schemeClr val="bg1"/>
              </a:solidFill>
              <a:latin typeface="+mj-lt"/>
            </a:endParaRPr>
          </a:p>
          <a:p>
            <a:pPr algn="ctr" eaLnBrk="1" hangingPunct="1">
              <a:lnSpc>
                <a:spcPct val="80000"/>
              </a:lnSpc>
              <a:buFont typeface="Wingdings" pitchFamily="2" charset="2"/>
              <a:buNone/>
              <a:defRPr/>
            </a:pPr>
            <a:r>
              <a:rPr lang="en-US" sz="1600" dirty="0" smtClean="0">
                <a:solidFill>
                  <a:schemeClr val="bg1"/>
                </a:solidFill>
                <a:latin typeface="+mj-lt"/>
              </a:rPr>
              <a:t>Realistic evaluation of talents, abilities, etc…with generally positive/ compassionate attitude towards self and others.</a:t>
            </a:r>
          </a:p>
        </p:txBody>
      </p:sp>
      <p:sp>
        <p:nvSpPr>
          <p:cNvPr id="72708" name="Rectangle 4"/>
          <p:cNvSpPr>
            <a:spLocks noGrp="1" noChangeArrowheads="1"/>
          </p:cNvSpPr>
          <p:nvPr>
            <p:ph sz="half" idx="2"/>
          </p:nvPr>
        </p:nvSpPr>
        <p:spPr>
          <a:xfrm>
            <a:off x="5410200" y="1752600"/>
            <a:ext cx="2819400" cy="1066800"/>
          </a:xfrm>
        </p:spPr>
        <p:txBody>
          <a:bodyPr/>
          <a:lstStyle/>
          <a:p>
            <a:pPr eaLnBrk="1" hangingPunct="1">
              <a:lnSpc>
                <a:spcPct val="80000"/>
              </a:lnSpc>
              <a:buFont typeface="Wingdings" pitchFamily="2" charset="2"/>
              <a:buNone/>
              <a:defRPr/>
            </a:pPr>
            <a:r>
              <a:rPr lang="en-US" sz="1600" b="1" dirty="0" smtClean="0">
                <a:solidFill>
                  <a:schemeClr val="bg1"/>
                </a:solidFill>
                <a:latin typeface="+mj-lt"/>
              </a:rPr>
              <a:t>	         </a:t>
            </a:r>
            <a:r>
              <a:rPr lang="en-US" sz="1800" b="1" dirty="0" smtClean="0">
                <a:solidFill>
                  <a:schemeClr val="bg1"/>
                </a:solidFill>
                <a:latin typeface="+mj-lt"/>
              </a:rPr>
              <a:t>Behavior</a:t>
            </a:r>
          </a:p>
          <a:p>
            <a:pPr eaLnBrk="1" hangingPunct="1">
              <a:lnSpc>
                <a:spcPct val="80000"/>
              </a:lnSpc>
              <a:buFont typeface="Wingdings" pitchFamily="2" charset="2"/>
              <a:buNone/>
              <a:defRPr/>
            </a:pPr>
            <a:endParaRPr lang="en-US" sz="1600" dirty="0" smtClean="0">
              <a:solidFill>
                <a:schemeClr val="bg1"/>
              </a:solidFill>
              <a:latin typeface="+mj-lt"/>
            </a:endParaRPr>
          </a:p>
          <a:p>
            <a:pPr algn="ctr" eaLnBrk="1" hangingPunct="1">
              <a:lnSpc>
                <a:spcPct val="80000"/>
              </a:lnSpc>
              <a:buFont typeface="Wingdings" pitchFamily="2" charset="2"/>
              <a:buNone/>
              <a:defRPr/>
            </a:pPr>
            <a:r>
              <a:rPr lang="en-US" sz="1600" dirty="0" smtClean="0">
                <a:solidFill>
                  <a:schemeClr val="bg1"/>
                </a:solidFill>
                <a:latin typeface="+mj-lt"/>
              </a:rPr>
              <a:t> Ethical behavior </a:t>
            </a:r>
          </a:p>
          <a:p>
            <a:pPr algn="ctr" eaLnBrk="1" hangingPunct="1">
              <a:lnSpc>
                <a:spcPct val="80000"/>
              </a:lnSpc>
              <a:buFont typeface="Wingdings" pitchFamily="2" charset="2"/>
              <a:buNone/>
              <a:defRPr/>
            </a:pPr>
            <a:r>
              <a:rPr lang="en-US" sz="1600" dirty="0" smtClean="0">
                <a:solidFill>
                  <a:schemeClr val="bg1"/>
                </a:solidFill>
                <a:latin typeface="+mj-lt"/>
              </a:rPr>
              <a:t>towards self and others</a:t>
            </a:r>
          </a:p>
          <a:p>
            <a:pPr algn="ctr" eaLnBrk="1" hangingPunct="1">
              <a:lnSpc>
                <a:spcPct val="80000"/>
              </a:lnSpc>
              <a:buFont typeface="Wingdings" pitchFamily="2" charset="2"/>
              <a:buNone/>
              <a:defRPr/>
            </a:pPr>
            <a:endParaRPr lang="en-US" sz="1600" dirty="0" smtClean="0">
              <a:solidFill>
                <a:schemeClr val="bg1"/>
              </a:solidFill>
              <a:latin typeface="+mj-lt"/>
            </a:endParaRPr>
          </a:p>
          <a:p>
            <a:pPr algn="ctr" eaLnBrk="1" hangingPunct="1">
              <a:lnSpc>
                <a:spcPct val="80000"/>
              </a:lnSpc>
              <a:buFont typeface="Wingdings" pitchFamily="2" charset="2"/>
              <a:buNone/>
              <a:defRPr/>
            </a:pPr>
            <a:endParaRPr lang="en-US" sz="1600" dirty="0" smtClean="0">
              <a:solidFill>
                <a:schemeClr val="bg1"/>
              </a:solidFill>
              <a:latin typeface="+mj-lt"/>
            </a:endParaRPr>
          </a:p>
          <a:p>
            <a:pPr eaLnBrk="1" hangingPunct="1">
              <a:lnSpc>
                <a:spcPct val="80000"/>
              </a:lnSpc>
              <a:buFont typeface="Wingdings" pitchFamily="2" charset="2"/>
              <a:buNone/>
              <a:defRPr/>
            </a:pPr>
            <a:r>
              <a:rPr lang="en-US" sz="1600" dirty="0" smtClean="0">
                <a:solidFill>
                  <a:schemeClr val="bg1"/>
                </a:solidFill>
                <a:latin typeface="+mj-lt"/>
              </a:rPr>
              <a:t>	</a:t>
            </a:r>
          </a:p>
        </p:txBody>
      </p:sp>
      <p:sp>
        <p:nvSpPr>
          <p:cNvPr id="80901" name="Line 5"/>
          <p:cNvSpPr>
            <a:spLocks noChangeShapeType="1"/>
          </p:cNvSpPr>
          <p:nvPr/>
        </p:nvSpPr>
        <p:spPr bwMode="auto">
          <a:xfrm>
            <a:off x="4648200" y="1676400"/>
            <a:ext cx="0" cy="2819400"/>
          </a:xfrm>
          <a:prstGeom prst="line">
            <a:avLst/>
          </a:prstGeom>
          <a:noFill/>
          <a:ln w="9525">
            <a:solidFill>
              <a:schemeClr val="tx1"/>
            </a:solidFill>
            <a:round/>
            <a:headEnd/>
            <a:tailEnd/>
          </a:ln>
        </p:spPr>
        <p:txBody>
          <a:bodyPr/>
          <a:lstStyle/>
          <a:p>
            <a:pPr fontAlgn="base">
              <a:spcBef>
                <a:spcPct val="0"/>
              </a:spcBef>
              <a:spcAft>
                <a:spcPct val="0"/>
              </a:spcAft>
            </a:pPr>
            <a:endParaRPr lang="en-US" b="1">
              <a:solidFill>
                <a:srgbClr val="F8F8F8"/>
              </a:solidFill>
            </a:endParaRPr>
          </a:p>
        </p:txBody>
      </p:sp>
      <p:pic>
        <p:nvPicPr>
          <p:cNvPr id="80902" name="Picture 9" descr="iStock_000008601855XSmall"/>
          <p:cNvPicPr>
            <a:picLocks noChangeAspect="1" noChangeArrowheads="1"/>
          </p:cNvPicPr>
          <p:nvPr/>
        </p:nvPicPr>
        <p:blipFill>
          <a:blip r:embed="rId2" cstate="print"/>
          <a:srcRect/>
          <a:stretch>
            <a:fillRect/>
          </a:stretch>
        </p:blipFill>
        <p:spPr bwMode="auto">
          <a:xfrm>
            <a:off x="457200" y="4800600"/>
            <a:ext cx="2438400" cy="1617663"/>
          </a:xfrm>
          <a:prstGeom prst="rect">
            <a:avLst/>
          </a:prstGeom>
          <a:noFill/>
          <a:ln w="25400">
            <a:solidFill>
              <a:srgbClr val="698F25"/>
            </a:solidFill>
            <a:miter lim="800000"/>
            <a:headEnd/>
            <a:tailEnd/>
          </a:ln>
        </p:spPr>
      </p:pic>
      <p:pic>
        <p:nvPicPr>
          <p:cNvPr id="80903" name="Picture 13" descr="iStock_000004456525Small2"/>
          <p:cNvPicPr>
            <a:picLocks noChangeAspect="1" noChangeArrowheads="1"/>
          </p:cNvPicPr>
          <p:nvPr/>
        </p:nvPicPr>
        <p:blipFill>
          <a:blip r:embed="rId3" cstate="print"/>
          <a:srcRect/>
          <a:stretch>
            <a:fillRect/>
          </a:stretch>
        </p:blipFill>
        <p:spPr bwMode="auto">
          <a:xfrm>
            <a:off x="3352800" y="4800600"/>
            <a:ext cx="2438400" cy="1633538"/>
          </a:xfrm>
          <a:prstGeom prst="rect">
            <a:avLst/>
          </a:prstGeom>
          <a:noFill/>
          <a:ln w="25400">
            <a:solidFill>
              <a:srgbClr val="698F25"/>
            </a:solidFill>
            <a:miter lim="800000"/>
            <a:headEnd/>
            <a:tailEnd/>
          </a:ln>
        </p:spPr>
      </p:pic>
      <p:pic>
        <p:nvPicPr>
          <p:cNvPr id="72712" name="Picture 7" descr="iStock_000011719014XSmall"/>
          <p:cNvPicPr>
            <a:picLocks noChangeAspect="1" noChangeArrowheads="1"/>
          </p:cNvPicPr>
          <p:nvPr/>
        </p:nvPicPr>
        <p:blipFill>
          <a:blip r:embed="rId4" cstate="print"/>
          <a:srcRect/>
          <a:stretch>
            <a:fillRect/>
          </a:stretch>
        </p:blipFill>
        <p:spPr bwMode="auto">
          <a:xfrm>
            <a:off x="6248400" y="4800600"/>
            <a:ext cx="2438400" cy="1600200"/>
          </a:xfrm>
          <a:prstGeom prst="rect">
            <a:avLst/>
          </a:prstGeom>
          <a:noFill/>
          <a:ln w="28575">
            <a:solidFill>
              <a:schemeClr val="accent3">
                <a:lumMod val="75000"/>
              </a:schemeClr>
            </a:solidFill>
            <a:miter lim="800000"/>
            <a:headEnd/>
            <a:tailEnd/>
          </a:ln>
        </p:spPr>
      </p:pic>
      <p:sp>
        <p:nvSpPr>
          <p:cNvPr id="76809" name="Text Box 9"/>
          <p:cNvSpPr txBox="1">
            <a:spLocks noChangeArrowheads="1"/>
          </p:cNvSpPr>
          <p:nvPr/>
        </p:nvSpPr>
        <p:spPr bwMode="auto">
          <a:xfrm>
            <a:off x="762000" y="3200400"/>
            <a:ext cx="2895600" cy="825500"/>
          </a:xfrm>
          <a:prstGeom prst="rect">
            <a:avLst/>
          </a:prstGeom>
          <a:noFill/>
          <a:ln w="9525">
            <a:noFill/>
            <a:miter lim="800000"/>
            <a:headEnd/>
            <a:tailEnd/>
          </a:ln>
        </p:spPr>
        <p:txBody>
          <a:bodyPr>
            <a:spAutoFit/>
          </a:bodyPr>
          <a:lstStyle/>
          <a:p>
            <a:pPr algn="ctr" fontAlgn="base">
              <a:spcBef>
                <a:spcPct val="0"/>
              </a:spcBef>
              <a:spcAft>
                <a:spcPct val="0"/>
              </a:spcAft>
              <a:defRPr/>
            </a:pPr>
            <a:r>
              <a:rPr lang="en-US" sz="1600" b="1" dirty="0">
                <a:solidFill>
                  <a:srgbClr val="000000"/>
                </a:solidFill>
              </a:rPr>
              <a:t>Goals</a:t>
            </a:r>
          </a:p>
          <a:p>
            <a:pPr algn="ctr" fontAlgn="base">
              <a:spcBef>
                <a:spcPct val="0"/>
              </a:spcBef>
              <a:spcAft>
                <a:spcPct val="0"/>
              </a:spcAft>
              <a:defRPr/>
            </a:pPr>
            <a:r>
              <a:rPr lang="en-US" sz="1600" b="1" dirty="0">
                <a:solidFill>
                  <a:srgbClr val="000000"/>
                </a:solidFill>
              </a:rPr>
              <a:t>Needs, wants, search for meaning in life</a:t>
            </a:r>
          </a:p>
        </p:txBody>
      </p:sp>
      <p:sp>
        <p:nvSpPr>
          <p:cNvPr id="80906" name="Text Box 10"/>
          <p:cNvSpPr txBox="1">
            <a:spLocks noChangeArrowheads="1"/>
          </p:cNvSpPr>
          <p:nvPr/>
        </p:nvSpPr>
        <p:spPr bwMode="auto">
          <a:xfrm>
            <a:off x="4708525" y="4608513"/>
            <a:ext cx="184150" cy="366712"/>
          </a:xfrm>
          <a:prstGeom prst="rect">
            <a:avLst/>
          </a:prstGeom>
          <a:noFill/>
          <a:ln w="9525">
            <a:noFill/>
            <a:miter lim="800000"/>
            <a:headEnd/>
            <a:tailEnd/>
          </a:ln>
        </p:spPr>
        <p:txBody>
          <a:bodyPr wrap="none">
            <a:spAutoFit/>
          </a:bodyPr>
          <a:lstStyle/>
          <a:p>
            <a:pPr algn="ctr" fontAlgn="base">
              <a:spcBef>
                <a:spcPct val="0"/>
              </a:spcBef>
              <a:spcAft>
                <a:spcPct val="0"/>
              </a:spcAft>
            </a:pPr>
            <a:endParaRPr lang="en-US" b="1">
              <a:solidFill>
                <a:srgbClr val="000000"/>
              </a:solidFill>
            </a:endParaRPr>
          </a:p>
        </p:txBody>
      </p:sp>
      <p:sp>
        <p:nvSpPr>
          <p:cNvPr id="76811" name="Text Box 11"/>
          <p:cNvSpPr txBox="1">
            <a:spLocks noChangeArrowheads="1"/>
          </p:cNvSpPr>
          <p:nvPr/>
        </p:nvSpPr>
        <p:spPr bwMode="auto">
          <a:xfrm>
            <a:off x="5943600" y="2971800"/>
            <a:ext cx="1920875" cy="825500"/>
          </a:xfrm>
          <a:prstGeom prst="rect">
            <a:avLst/>
          </a:prstGeom>
          <a:noFill/>
          <a:ln w="9525">
            <a:noFill/>
            <a:miter lim="800000"/>
            <a:headEnd/>
            <a:tailEnd/>
          </a:ln>
        </p:spPr>
        <p:txBody>
          <a:bodyPr>
            <a:spAutoFit/>
          </a:bodyPr>
          <a:lstStyle/>
          <a:p>
            <a:pPr algn="ctr" fontAlgn="base">
              <a:spcBef>
                <a:spcPct val="0"/>
              </a:spcBef>
              <a:spcAft>
                <a:spcPct val="0"/>
              </a:spcAft>
              <a:defRPr/>
            </a:pPr>
            <a:endParaRPr lang="en-US" sz="1600" b="1" dirty="0">
              <a:solidFill>
                <a:srgbClr val="000000"/>
              </a:solidFill>
            </a:endParaRPr>
          </a:p>
          <a:p>
            <a:pPr algn="ctr" fontAlgn="base">
              <a:spcBef>
                <a:spcPct val="0"/>
              </a:spcBef>
              <a:spcAft>
                <a:spcPct val="0"/>
              </a:spcAft>
              <a:defRPr/>
            </a:pPr>
            <a:r>
              <a:rPr lang="en-US" sz="1600" b="1" dirty="0">
                <a:solidFill>
                  <a:srgbClr val="000000"/>
                </a:solidFill>
              </a:rPr>
              <a:t>Goal Directed Behavior</a:t>
            </a:r>
          </a:p>
        </p:txBody>
      </p:sp>
      <p:sp>
        <p:nvSpPr>
          <p:cNvPr id="72716" name="Text Box 12"/>
          <p:cNvSpPr txBox="1">
            <a:spLocks noChangeArrowheads="1"/>
          </p:cNvSpPr>
          <p:nvPr/>
        </p:nvSpPr>
        <p:spPr bwMode="auto">
          <a:xfrm>
            <a:off x="1374775" y="4189413"/>
            <a:ext cx="1771650" cy="338137"/>
          </a:xfrm>
          <a:prstGeom prst="rect">
            <a:avLst/>
          </a:prstGeom>
          <a:noFill/>
          <a:ln w="9525">
            <a:noFill/>
            <a:miter lim="800000"/>
            <a:headEnd/>
            <a:tailEnd/>
          </a:ln>
        </p:spPr>
        <p:txBody>
          <a:bodyPr wrap="none">
            <a:spAutoFit/>
          </a:bodyPr>
          <a:lstStyle/>
          <a:p>
            <a:pPr algn="ctr" fontAlgn="base">
              <a:spcBef>
                <a:spcPct val="0"/>
              </a:spcBef>
              <a:spcAft>
                <a:spcPct val="0"/>
              </a:spcAft>
              <a:defRPr/>
            </a:pPr>
            <a:r>
              <a:rPr lang="en-US" sz="1600" b="1" dirty="0">
                <a:solidFill>
                  <a:srgbClr val="000000"/>
                </a:solidFill>
              </a:rPr>
              <a:t>Moral Principles</a:t>
            </a:r>
          </a:p>
        </p:txBody>
      </p:sp>
      <p:sp>
        <p:nvSpPr>
          <p:cNvPr id="72717" name="Text Box 13"/>
          <p:cNvSpPr txBox="1">
            <a:spLocks noChangeArrowheads="1"/>
          </p:cNvSpPr>
          <p:nvPr/>
        </p:nvSpPr>
        <p:spPr bwMode="auto">
          <a:xfrm>
            <a:off x="6248400" y="4114800"/>
            <a:ext cx="1304925" cy="584200"/>
          </a:xfrm>
          <a:prstGeom prst="rect">
            <a:avLst/>
          </a:prstGeom>
          <a:noFill/>
          <a:ln w="9525">
            <a:noFill/>
            <a:miter lim="800000"/>
            <a:headEnd/>
            <a:tailEnd/>
          </a:ln>
        </p:spPr>
        <p:txBody>
          <a:bodyPr wrap="none">
            <a:spAutoFit/>
          </a:bodyPr>
          <a:lstStyle/>
          <a:p>
            <a:pPr algn="ctr" fontAlgn="base">
              <a:spcBef>
                <a:spcPct val="0"/>
              </a:spcBef>
              <a:spcAft>
                <a:spcPct val="0"/>
              </a:spcAft>
              <a:defRPr/>
            </a:pPr>
            <a:r>
              <a:rPr lang="en-US" sz="1600" b="1" dirty="0">
                <a:solidFill>
                  <a:srgbClr val="000000"/>
                </a:solidFill>
              </a:rPr>
              <a:t>Acting with</a:t>
            </a:r>
          </a:p>
          <a:p>
            <a:pPr algn="ctr" fontAlgn="base">
              <a:spcBef>
                <a:spcPct val="0"/>
              </a:spcBef>
              <a:spcAft>
                <a:spcPct val="0"/>
              </a:spcAft>
              <a:defRPr/>
            </a:pPr>
            <a:r>
              <a:rPr lang="en-US" sz="1600" b="1" dirty="0">
                <a:solidFill>
                  <a:srgbClr val="000000"/>
                </a:solidFill>
              </a:rPr>
              <a:t>Integrity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72707">
                                            <p:txEl>
                                              <p:pRg st="0" end="0"/>
                                            </p:txEl>
                                          </p:spTgt>
                                        </p:tgtEl>
                                        <p:attrNameLst>
                                          <p:attrName>style.visibility</p:attrName>
                                        </p:attrNameLst>
                                      </p:cBhvr>
                                      <p:to>
                                        <p:strVal val="visible"/>
                                      </p:to>
                                    </p:set>
                                    <p:animEffect transition="in" filter="randombar(horizontal)">
                                      <p:cBhvr>
                                        <p:cTn id="7" dur="500"/>
                                        <p:tgtEl>
                                          <p:spTgt spid="727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72708">
                                            <p:txEl>
                                              <p:pRg st="0" end="0"/>
                                            </p:txEl>
                                          </p:spTgt>
                                        </p:tgtEl>
                                        <p:attrNameLst>
                                          <p:attrName>style.visibility</p:attrName>
                                        </p:attrNameLst>
                                      </p:cBhvr>
                                      <p:to>
                                        <p:strVal val="visible"/>
                                      </p:to>
                                    </p:set>
                                    <p:animEffect transition="in" filter="randombar(horizontal)">
                                      <p:cBhvr>
                                        <p:cTn id="12" dur="500"/>
                                        <p:tgtEl>
                                          <p:spTgt spid="72708">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nodeType="clickEffect">
                                  <p:stCondLst>
                                    <p:cond delay="0"/>
                                  </p:stCondLst>
                                  <p:childTnLst>
                                    <p:set>
                                      <p:cBhvr>
                                        <p:cTn id="16" dur="1" fill="hold">
                                          <p:stCondLst>
                                            <p:cond delay="0"/>
                                          </p:stCondLst>
                                        </p:cTn>
                                        <p:tgtEl>
                                          <p:spTgt spid="72707">
                                            <p:txEl>
                                              <p:pRg st="2" end="2"/>
                                            </p:txEl>
                                          </p:spTgt>
                                        </p:tgtEl>
                                        <p:attrNameLst>
                                          <p:attrName>style.visibility</p:attrName>
                                        </p:attrNameLst>
                                      </p:cBhvr>
                                      <p:to>
                                        <p:strVal val="visible"/>
                                      </p:to>
                                    </p:set>
                                    <p:animEffect transition="in" filter="randombar(horizontal)">
                                      <p:cBhvr>
                                        <p:cTn id="17" dur="500"/>
                                        <p:tgtEl>
                                          <p:spTgt spid="7270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nodeType="clickEffect">
                                  <p:stCondLst>
                                    <p:cond delay="0"/>
                                  </p:stCondLst>
                                  <p:childTnLst>
                                    <p:set>
                                      <p:cBhvr>
                                        <p:cTn id="21" dur="1" fill="hold">
                                          <p:stCondLst>
                                            <p:cond delay="0"/>
                                          </p:stCondLst>
                                        </p:cTn>
                                        <p:tgtEl>
                                          <p:spTgt spid="72708">
                                            <p:txEl>
                                              <p:pRg st="2" end="2"/>
                                            </p:txEl>
                                          </p:spTgt>
                                        </p:tgtEl>
                                        <p:attrNameLst>
                                          <p:attrName>style.visibility</p:attrName>
                                        </p:attrNameLst>
                                      </p:cBhvr>
                                      <p:to>
                                        <p:strVal val="visible"/>
                                      </p:to>
                                    </p:set>
                                    <p:animEffect transition="in" filter="randombar(horizontal)">
                                      <p:cBhvr>
                                        <p:cTn id="22" dur="500"/>
                                        <p:tgtEl>
                                          <p:spTgt spid="72708">
                                            <p:txEl>
                                              <p:pRg st="2" end="2"/>
                                            </p:txEl>
                                          </p:spTgt>
                                        </p:tgtEl>
                                      </p:cBhvr>
                                    </p:animEffect>
                                  </p:childTnLst>
                                </p:cTn>
                              </p:par>
                              <p:par>
                                <p:cTn id="23" presetID="14" presetClass="entr" presetSubtype="10" fill="hold" nodeType="withEffect">
                                  <p:stCondLst>
                                    <p:cond delay="0"/>
                                  </p:stCondLst>
                                  <p:childTnLst>
                                    <p:set>
                                      <p:cBhvr>
                                        <p:cTn id="24" dur="1" fill="hold">
                                          <p:stCondLst>
                                            <p:cond delay="0"/>
                                          </p:stCondLst>
                                        </p:cTn>
                                        <p:tgtEl>
                                          <p:spTgt spid="72708">
                                            <p:txEl>
                                              <p:pRg st="3" end="3"/>
                                            </p:txEl>
                                          </p:spTgt>
                                        </p:tgtEl>
                                        <p:attrNameLst>
                                          <p:attrName>style.visibility</p:attrName>
                                        </p:attrNameLst>
                                      </p:cBhvr>
                                      <p:to>
                                        <p:strVal val="visible"/>
                                      </p:to>
                                    </p:set>
                                    <p:animEffect transition="in" filter="randombar(horizontal)">
                                      <p:cBhvr>
                                        <p:cTn id="25" dur="500"/>
                                        <p:tgtEl>
                                          <p:spTgt spid="72708">
                                            <p:txEl>
                                              <p:pRg st="3" end="3"/>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76809"/>
                                        </p:tgtEl>
                                        <p:attrNameLst>
                                          <p:attrName>style.visibility</p:attrName>
                                        </p:attrNameLst>
                                      </p:cBhvr>
                                      <p:to>
                                        <p:strVal val="visible"/>
                                      </p:to>
                                    </p:set>
                                    <p:animEffect transition="in" filter="randombar(horizontal)">
                                      <p:cBhvr>
                                        <p:cTn id="30" dur="500"/>
                                        <p:tgtEl>
                                          <p:spTgt spid="76809"/>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76811"/>
                                        </p:tgtEl>
                                        <p:attrNameLst>
                                          <p:attrName>style.visibility</p:attrName>
                                        </p:attrNameLst>
                                      </p:cBhvr>
                                      <p:to>
                                        <p:strVal val="visible"/>
                                      </p:to>
                                    </p:set>
                                    <p:animEffect transition="in" filter="randombar(horizontal)">
                                      <p:cBhvr>
                                        <p:cTn id="35" dur="500"/>
                                        <p:tgtEl>
                                          <p:spTgt spid="76811"/>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72716"/>
                                        </p:tgtEl>
                                        <p:attrNameLst>
                                          <p:attrName>style.visibility</p:attrName>
                                        </p:attrNameLst>
                                      </p:cBhvr>
                                      <p:to>
                                        <p:strVal val="visible"/>
                                      </p:to>
                                    </p:set>
                                    <p:animEffect transition="in" filter="randombar(horizontal)">
                                      <p:cBhvr>
                                        <p:cTn id="40" dur="500"/>
                                        <p:tgtEl>
                                          <p:spTgt spid="72716"/>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72717"/>
                                        </p:tgtEl>
                                        <p:attrNameLst>
                                          <p:attrName>style.visibility</p:attrName>
                                        </p:attrNameLst>
                                      </p:cBhvr>
                                      <p:to>
                                        <p:strVal val="visible"/>
                                      </p:to>
                                    </p:set>
                                    <p:animEffect transition="in" filter="randombar(horizontal)">
                                      <p:cBhvr>
                                        <p:cTn id="45" dur="500"/>
                                        <p:tgtEl>
                                          <p:spTgt spid="727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9" grpId="0"/>
      <p:bldP spid="76811" grpId="0"/>
      <p:bldP spid="72716" grpId="0"/>
      <p:bldP spid="7271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9154" name="Slide Number Placeholder 3"/>
          <p:cNvSpPr>
            <a:spLocks noGrp="1"/>
          </p:cNvSpPr>
          <p:nvPr>
            <p:ph type="sldNum" sz="quarter" idx="11"/>
          </p:nvPr>
        </p:nvSpPr>
        <p:spPr>
          <a:noFill/>
        </p:spPr>
        <p:txBody>
          <a:bodyPr/>
          <a:lstStyle/>
          <a:p>
            <a:fld id="{D07C99C6-444E-4C4D-BE2F-9D1CEB1098F9}" type="slidenum">
              <a:rPr lang="en-US" smtClean="0">
                <a:solidFill>
                  <a:srgbClr val="F8F8F8"/>
                </a:solidFill>
              </a:rPr>
              <a:pPr/>
              <a:t>2</a:t>
            </a:fld>
            <a:endParaRPr lang="en-US" smtClean="0">
              <a:solidFill>
                <a:srgbClr val="F8F8F8"/>
              </a:solidFill>
            </a:endParaRPr>
          </a:p>
        </p:txBody>
      </p:sp>
      <p:sp>
        <p:nvSpPr>
          <p:cNvPr id="49156" name="TextBox 5"/>
          <p:cNvSpPr txBox="1">
            <a:spLocks noChangeArrowheads="1"/>
          </p:cNvSpPr>
          <p:nvPr/>
        </p:nvSpPr>
        <p:spPr bwMode="auto">
          <a:xfrm>
            <a:off x="2895600" y="533400"/>
            <a:ext cx="3561744" cy="369332"/>
          </a:xfrm>
          <a:prstGeom prst="rect">
            <a:avLst/>
          </a:prstGeom>
          <a:noFill/>
          <a:ln w="9525">
            <a:noFill/>
            <a:miter lim="800000"/>
            <a:headEnd/>
            <a:tailEnd/>
          </a:ln>
        </p:spPr>
        <p:txBody>
          <a:bodyPr wrap="none">
            <a:spAutoFit/>
          </a:bodyPr>
          <a:lstStyle/>
          <a:p>
            <a:pPr fontAlgn="base">
              <a:spcBef>
                <a:spcPct val="0"/>
              </a:spcBef>
              <a:spcAft>
                <a:spcPct val="0"/>
              </a:spcAft>
            </a:pPr>
            <a:r>
              <a:rPr lang="en-US" b="1" dirty="0">
                <a:solidFill>
                  <a:srgbClr val="000000"/>
                </a:solidFill>
              </a:rPr>
              <a:t>Voices of Violence </a:t>
            </a:r>
            <a:r>
              <a:rPr lang="en-US" b="1" dirty="0" smtClean="0">
                <a:solidFill>
                  <a:srgbClr val="000000"/>
                </a:solidFill>
              </a:rPr>
              <a:t>1.10, </a:t>
            </a:r>
            <a:r>
              <a:rPr lang="en-US" b="1" dirty="0">
                <a:solidFill>
                  <a:srgbClr val="000000"/>
                </a:solidFill>
              </a:rPr>
              <a:t>clip 40</a:t>
            </a:r>
          </a:p>
        </p:txBody>
      </p:sp>
      <p:pic>
        <p:nvPicPr>
          <p:cNvPr id="6" name="Clip 40.Voices of violence.wmv">
            <a:hlinkClick r:id="" action="ppaction://media"/>
          </p:cNvPr>
          <p:cNvPicPr>
            <a:picLocks noRot="1" noChangeAspect="1"/>
          </p:cNvPicPr>
          <p:nvPr>
            <a:videoFile r:link="rId1"/>
          </p:nvPr>
        </p:nvPicPr>
        <p:blipFill>
          <a:blip r:embed="rId3" cstate="print"/>
          <a:stretch>
            <a:fillRect/>
          </a:stretch>
        </p:blipFill>
        <p:spPr>
          <a:xfrm>
            <a:off x="685800" y="914400"/>
            <a:ext cx="7848600" cy="5543550"/>
          </a:xfrm>
          <a:prstGeom prst="rect">
            <a:avLst/>
          </a:prstGeom>
        </p:spPr>
      </p:pic>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1922" name="Slide Number Placeholder 4"/>
          <p:cNvSpPr>
            <a:spLocks noGrp="1"/>
          </p:cNvSpPr>
          <p:nvPr>
            <p:ph type="sldNum" sz="quarter" idx="11"/>
          </p:nvPr>
        </p:nvSpPr>
        <p:spPr>
          <a:noFill/>
        </p:spPr>
        <p:txBody>
          <a:bodyPr/>
          <a:lstStyle/>
          <a:p>
            <a:fld id="{CABEDD99-B347-461F-A2AC-1BA29453271C}" type="slidenum">
              <a:rPr lang="en-US" smtClean="0">
                <a:solidFill>
                  <a:srgbClr val="F8F8F8"/>
                </a:solidFill>
              </a:rPr>
              <a:pPr/>
              <a:t>20</a:t>
            </a:fld>
            <a:endParaRPr lang="en-US" smtClean="0">
              <a:solidFill>
                <a:srgbClr val="F8F8F8"/>
              </a:solidFill>
            </a:endParaRPr>
          </a:p>
        </p:txBody>
      </p:sp>
      <p:pic>
        <p:nvPicPr>
          <p:cNvPr id="81923" name="Picture 4" descr="iStock_000009076377Small"/>
          <p:cNvPicPr>
            <a:picLocks noChangeAspect="1" noChangeArrowheads="1"/>
          </p:cNvPicPr>
          <p:nvPr/>
        </p:nvPicPr>
        <p:blipFill>
          <a:blip r:embed="rId2" cstate="print"/>
          <a:srcRect r="15601"/>
          <a:stretch>
            <a:fillRect/>
          </a:stretch>
        </p:blipFill>
        <p:spPr bwMode="auto">
          <a:xfrm>
            <a:off x="0" y="3124200"/>
            <a:ext cx="3962400" cy="3733800"/>
          </a:xfrm>
          <a:prstGeom prst="rect">
            <a:avLst/>
          </a:prstGeom>
          <a:noFill/>
          <a:ln w="9525">
            <a:noFill/>
            <a:miter lim="800000"/>
            <a:headEnd/>
            <a:tailEnd/>
          </a:ln>
        </p:spPr>
      </p:pic>
      <p:sp>
        <p:nvSpPr>
          <p:cNvPr id="7" name="Rectangle 2"/>
          <p:cNvSpPr>
            <a:spLocks noGrp="1" noChangeArrowheads="1"/>
          </p:cNvSpPr>
          <p:nvPr>
            <p:ph type="title"/>
          </p:nvPr>
        </p:nvSpPr>
        <p:spPr>
          <a:xfrm>
            <a:off x="457200" y="409575"/>
            <a:ext cx="8229600" cy="2708275"/>
          </a:xfrm>
        </p:spPr>
        <p:txBody>
          <a:bodyPr>
            <a:spAutoFit/>
          </a:bodyPr>
          <a:lstStyle/>
          <a:p>
            <a:pPr algn="ctr"/>
            <a:r>
              <a:rPr lang="en-US" sz="3000" b="1" smtClean="0">
                <a:solidFill>
                  <a:schemeClr val="tx2"/>
                </a:solidFill>
              </a:rPr>
              <a:t>Anti-Self System</a:t>
            </a:r>
            <a:br>
              <a:rPr lang="en-US" sz="3000" b="1" smtClean="0">
                <a:solidFill>
                  <a:schemeClr val="tx2"/>
                </a:solidFill>
              </a:rPr>
            </a:br>
            <a:r>
              <a:rPr lang="en-US" sz="2000" smtClean="0">
                <a:solidFill>
                  <a:schemeClr val="tx2"/>
                </a:solidFill>
              </a:rPr>
              <a:t/>
            </a:r>
            <a:br>
              <a:rPr lang="en-US" sz="2000" smtClean="0">
                <a:solidFill>
                  <a:schemeClr val="tx2"/>
                </a:solidFill>
              </a:rPr>
            </a:br>
            <a:r>
              <a:rPr lang="en-US" sz="2000" smtClean="0">
                <a:solidFill>
                  <a:schemeClr val="tx2"/>
                </a:solidFill>
              </a:rPr>
              <a:t>Unique vulnerability: genetic predisposition and temperament</a:t>
            </a:r>
            <a:br>
              <a:rPr lang="en-US" sz="2000" smtClean="0">
                <a:solidFill>
                  <a:schemeClr val="tx2"/>
                </a:solidFill>
              </a:rPr>
            </a:br>
            <a:r>
              <a:rPr lang="en-US" sz="2000" smtClean="0">
                <a:solidFill>
                  <a:schemeClr val="tx2"/>
                </a:solidFill>
              </a:rPr>
              <a:t/>
            </a:r>
            <a:br>
              <a:rPr lang="en-US" sz="2000" smtClean="0">
                <a:solidFill>
                  <a:schemeClr val="tx2"/>
                </a:solidFill>
              </a:rPr>
            </a:br>
            <a:r>
              <a:rPr lang="en-US" sz="2000" smtClean="0">
                <a:solidFill>
                  <a:schemeClr val="tx2"/>
                </a:solidFill>
              </a:rPr>
              <a:t>Destructive parental behavior: misattunement, lack of affection, rejection, neglect, hostility, over permissiveness </a:t>
            </a:r>
            <a:br>
              <a:rPr lang="en-US" sz="2000" smtClean="0">
                <a:solidFill>
                  <a:schemeClr val="tx2"/>
                </a:solidFill>
              </a:rPr>
            </a:br>
            <a:r>
              <a:rPr lang="en-US" sz="2000" smtClean="0">
                <a:solidFill>
                  <a:schemeClr val="tx2"/>
                </a:solidFill>
              </a:rPr>
              <a:t/>
            </a:r>
            <a:br>
              <a:rPr lang="en-US" sz="2000" smtClean="0">
                <a:solidFill>
                  <a:schemeClr val="tx2"/>
                </a:solidFill>
              </a:rPr>
            </a:br>
            <a:r>
              <a:rPr lang="en-US" sz="2000" smtClean="0">
                <a:solidFill>
                  <a:schemeClr val="tx2"/>
                </a:solidFill>
              </a:rPr>
              <a:t>Other Factors: accidents, illnesses, traumatic separation, death anxiety</a:t>
            </a:r>
          </a:p>
        </p:txBody>
      </p:sp>
      <p:sp>
        <p:nvSpPr>
          <p:cNvPr id="9" name="Rectangle 6"/>
          <p:cNvSpPr>
            <a:spLocks noChangeArrowheads="1"/>
          </p:cNvSpPr>
          <p:nvPr/>
        </p:nvSpPr>
        <p:spPr bwMode="auto">
          <a:xfrm>
            <a:off x="4191000" y="3581400"/>
            <a:ext cx="4191000" cy="2492375"/>
          </a:xfrm>
          <a:prstGeom prst="rect">
            <a:avLst/>
          </a:prstGeom>
          <a:noFill/>
          <a:ln w="9525">
            <a:noFill/>
            <a:miter lim="800000"/>
            <a:headEnd/>
            <a:tailEnd/>
          </a:ln>
        </p:spPr>
        <p:txBody>
          <a:bodyPr lIns="0" tIns="0" rIns="0" bIns="0" anchor="ctr">
            <a:spAutoFit/>
          </a:bodyPr>
          <a:lstStyle/>
          <a:p>
            <a:pPr fontAlgn="base">
              <a:spcBef>
                <a:spcPct val="0"/>
              </a:spcBef>
              <a:spcAft>
                <a:spcPct val="0"/>
              </a:spcAft>
              <a:defRPr/>
            </a:pPr>
            <a:r>
              <a:rPr lang="en-US" dirty="0">
                <a:solidFill>
                  <a:srgbClr val="000000"/>
                </a:solidFill>
              </a:rPr>
              <a:t>The Fantasy Bond (core defense) is a self-parenting process made up of two elements: the helpless, needy child, and the self-punishing, self-nurturing parent. Either aspect may be extended to relationships. The degree of defense is proportional to the amount of damage sustained while growing up.</a:t>
            </a:r>
          </a:p>
          <a:p>
            <a:pPr fontAlgn="base">
              <a:spcBef>
                <a:spcPct val="0"/>
              </a:spcBef>
              <a:spcAft>
                <a:spcPct val="0"/>
              </a:spcAft>
              <a:defRPr/>
            </a:pPr>
            <a:endParaRPr lang="en-US" dirty="0">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idx="4294967295"/>
          </p:nvPr>
        </p:nvSpPr>
        <p:spPr>
          <a:xfrm>
            <a:off x="304800" y="381000"/>
            <a:ext cx="9144000" cy="919163"/>
          </a:xfrm>
        </p:spPr>
        <p:txBody>
          <a:bodyPr/>
          <a:lstStyle/>
          <a:p>
            <a:pPr algn="ctr" eaLnBrk="1" hangingPunct="1"/>
            <a:r>
              <a:rPr lang="en-US" sz="3600" b="1" smtClean="0">
                <a:solidFill>
                  <a:schemeClr val="tx2"/>
                </a:solidFill>
              </a:rPr>
              <a:t>Anti-Self System</a:t>
            </a:r>
            <a:br>
              <a:rPr lang="en-US" sz="3600" b="1" smtClean="0">
                <a:solidFill>
                  <a:schemeClr val="tx2"/>
                </a:solidFill>
              </a:rPr>
            </a:br>
            <a:r>
              <a:rPr lang="en-US" sz="2400" b="1" smtClean="0">
                <a:solidFill>
                  <a:schemeClr val="tx2"/>
                </a:solidFill>
              </a:rPr>
              <a:t>Self-Punishing Voice Process</a:t>
            </a:r>
          </a:p>
        </p:txBody>
      </p:sp>
      <p:sp>
        <p:nvSpPr>
          <p:cNvPr id="65539" name="Rectangle 3"/>
          <p:cNvSpPr>
            <a:spLocks noChangeArrowheads="1"/>
          </p:cNvSpPr>
          <p:nvPr/>
        </p:nvSpPr>
        <p:spPr bwMode="auto">
          <a:xfrm>
            <a:off x="0" y="1447800"/>
            <a:ext cx="3352800" cy="4954588"/>
          </a:xfrm>
          <a:prstGeom prst="rect">
            <a:avLst/>
          </a:prstGeom>
          <a:noFill/>
          <a:ln w="9525">
            <a:noFill/>
            <a:miter lim="800000"/>
            <a:headEnd/>
            <a:tailEnd/>
          </a:ln>
        </p:spPr>
        <p:txBody>
          <a:bodyPr anchor="ctr">
            <a:spAutoFit/>
          </a:bodyPr>
          <a:lstStyle/>
          <a:p>
            <a:pPr marL="342900" indent="-342900" algn="ctr" fontAlgn="base">
              <a:spcBef>
                <a:spcPct val="0"/>
              </a:spcBef>
              <a:spcAft>
                <a:spcPct val="0"/>
              </a:spcAft>
            </a:pPr>
            <a:r>
              <a:rPr lang="en-US" sz="2400" b="1" u="sng">
                <a:solidFill>
                  <a:srgbClr val="000000"/>
                </a:solidFill>
                <a:latin typeface="Century Gothic" pitchFamily="34" charset="0"/>
              </a:rPr>
              <a:t>Voice Process</a:t>
            </a:r>
          </a:p>
          <a:p>
            <a:pPr marL="342900" indent="-342900" fontAlgn="base">
              <a:spcBef>
                <a:spcPct val="0"/>
              </a:spcBef>
              <a:spcAft>
                <a:spcPct val="0"/>
              </a:spcAft>
            </a:pPr>
            <a:endParaRPr lang="en-US" sz="1600" b="1" u="sng">
              <a:solidFill>
                <a:srgbClr val="000000"/>
              </a:solidFill>
              <a:latin typeface="Century Gothic" pitchFamily="34" charset="0"/>
            </a:endParaRPr>
          </a:p>
          <a:p>
            <a:pPr marL="342900" indent="-342900" fontAlgn="base">
              <a:spcBef>
                <a:spcPct val="0"/>
              </a:spcBef>
              <a:spcAft>
                <a:spcPct val="0"/>
              </a:spcAft>
            </a:pPr>
            <a:r>
              <a:rPr lang="en-US" sz="1600" b="1">
                <a:solidFill>
                  <a:srgbClr val="000000"/>
                </a:solidFill>
                <a:latin typeface="Century Gothic" pitchFamily="34" charset="0"/>
              </a:rPr>
              <a:t>1. Critical thoughts toward self</a:t>
            </a:r>
          </a:p>
          <a:p>
            <a:pPr marL="342900" indent="-342900" fontAlgn="base">
              <a:spcBef>
                <a:spcPct val="0"/>
              </a:spcBef>
              <a:spcAft>
                <a:spcPct val="0"/>
              </a:spcAft>
            </a:pPr>
            <a:endParaRPr lang="en-US" sz="1600" b="1">
              <a:solidFill>
                <a:srgbClr val="000000"/>
              </a:solidFill>
              <a:latin typeface="Century Gothic" pitchFamily="34" charset="0"/>
            </a:endParaRPr>
          </a:p>
          <a:p>
            <a:pPr marL="342900" indent="-342900" fontAlgn="base">
              <a:spcBef>
                <a:spcPct val="0"/>
              </a:spcBef>
              <a:spcAft>
                <a:spcPct val="0"/>
              </a:spcAft>
            </a:pPr>
            <a:endParaRPr lang="en-US" sz="1600" b="1">
              <a:solidFill>
                <a:srgbClr val="000000"/>
              </a:solidFill>
              <a:latin typeface="Century Gothic" pitchFamily="34" charset="0"/>
            </a:endParaRPr>
          </a:p>
          <a:p>
            <a:pPr marL="342900" indent="-342900" fontAlgn="base">
              <a:spcBef>
                <a:spcPct val="0"/>
              </a:spcBef>
              <a:spcAft>
                <a:spcPct val="0"/>
              </a:spcAft>
            </a:pPr>
            <a:endParaRPr lang="en-US" sz="1600" b="1">
              <a:solidFill>
                <a:srgbClr val="000000"/>
              </a:solidFill>
              <a:latin typeface="Century Gothic" pitchFamily="34" charset="0"/>
            </a:endParaRPr>
          </a:p>
          <a:p>
            <a:pPr marL="342900" indent="-342900" fontAlgn="base">
              <a:spcBef>
                <a:spcPct val="0"/>
              </a:spcBef>
              <a:spcAft>
                <a:spcPct val="0"/>
              </a:spcAft>
            </a:pPr>
            <a:endParaRPr lang="en-US" sz="1600" b="1">
              <a:solidFill>
                <a:srgbClr val="000000"/>
              </a:solidFill>
              <a:latin typeface="Century Gothic" pitchFamily="34" charset="0"/>
            </a:endParaRPr>
          </a:p>
          <a:p>
            <a:pPr marL="342900" indent="-342900" fontAlgn="base">
              <a:spcBef>
                <a:spcPct val="0"/>
              </a:spcBef>
              <a:spcAft>
                <a:spcPct val="0"/>
              </a:spcAft>
            </a:pPr>
            <a:endParaRPr lang="en-US" sz="1600" b="1">
              <a:solidFill>
                <a:srgbClr val="000000"/>
              </a:solidFill>
              <a:latin typeface="Century Gothic" pitchFamily="34" charset="0"/>
            </a:endParaRPr>
          </a:p>
          <a:p>
            <a:pPr marL="342900" indent="-342900" fontAlgn="base">
              <a:spcBef>
                <a:spcPct val="0"/>
              </a:spcBef>
              <a:spcAft>
                <a:spcPct val="0"/>
              </a:spcAft>
            </a:pPr>
            <a:r>
              <a:rPr lang="en-US" sz="1600" b="1">
                <a:solidFill>
                  <a:srgbClr val="000000"/>
                </a:solidFill>
                <a:latin typeface="Century Gothic" pitchFamily="34" charset="0"/>
              </a:rPr>
              <a:t>2. Micro-suicidal injunctions</a:t>
            </a:r>
          </a:p>
          <a:p>
            <a:pPr marL="342900" indent="-342900" fontAlgn="base">
              <a:spcBef>
                <a:spcPct val="0"/>
              </a:spcBef>
              <a:spcAft>
                <a:spcPct val="0"/>
              </a:spcAft>
            </a:pPr>
            <a:endParaRPr lang="en-US" sz="1600" b="1">
              <a:solidFill>
                <a:srgbClr val="000000"/>
              </a:solidFill>
              <a:latin typeface="Century Gothic" pitchFamily="34" charset="0"/>
            </a:endParaRPr>
          </a:p>
          <a:p>
            <a:pPr marL="342900" indent="-342900" fontAlgn="base">
              <a:spcBef>
                <a:spcPct val="0"/>
              </a:spcBef>
              <a:spcAft>
                <a:spcPct val="0"/>
              </a:spcAft>
            </a:pPr>
            <a:endParaRPr lang="en-US" sz="1600" b="1">
              <a:solidFill>
                <a:srgbClr val="000000"/>
              </a:solidFill>
              <a:latin typeface="Century Gothic" pitchFamily="34" charset="0"/>
            </a:endParaRPr>
          </a:p>
          <a:p>
            <a:pPr marL="342900" indent="-342900" fontAlgn="base">
              <a:spcBef>
                <a:spcPct val="0"/>
              </a:spcBef>
              <a:spcAft>
                <a:spcPct val="0"/>
              </a:spcAft>
            </a:pPr>
            <a:endParaRPr lang="en-US" sz="1600" b="1">
              <a:solidFill>
                <a:srgbClr val="000000"/>
              </a:solidFill>
              <a:latin typeface="Century Gothic" pitchFamily="34" charset="0"/>
            </a:endParaRPr>
          </a:p>
          <a:p>
            <a:pPr marL="342900" indent="-342900" fontAlgn="base">
              <a:spcBef>
                <a:spcPct val="0"/>
              </a:spcBef>
              <a:spcAft>
                <a:spcPct val="0"/>
              </a:spcAft>
            </a:pPr>
            <a:endParaRPr lang="en-US" sz="1600" b="1">
              <a:solidFill>
                <a:srgbClr val="000000"/>
              </a:solidFill>
              <a:latin typeface="Century Gothic" pitchFamily="34" charset="0"/>
            </a:endParaRPr>
          </a:p>
          <a:p>
            <a:pPr marL="342900" indent="-342900" fontAlgn="base">
              <a:spcBef>
                <a:spcPct val="0"/>
              </a:spcBef>
              <a:spcAft>
                <a:spcPct val="0"/>
              </a:spcAft>
            </a:pPr>
            <a:endParaRPr lang="en-US" sz="1600" b="1">
              <a:solidFill>
                <a:srgbClr val="000000"/>
              </a:solidFill>
              <a:latin typeface="Century Gothic" pitchFamily="34" charset="0"/>
            </a:endParaRPr>
          </a:p>
          <a:p>
            <a:pPr marL="342900" indent="-342900" fontAlgn="base">
              <a:spcBef>
                <a:spcPct val="0"/>
              </a:spcBef>
              <a:spcAft>
                <a:spcPct val="0"/>
              </a:spcAft>
            </a:pPr>
            <a:r>
              <a:rPr lang="en-US" sz="1600" b="1">
                <a:solidFill>
                  <a:srgbClr val="000000"/>
                </a:solidFill>
                <a:latin typeface="Century Gothic" pitchFamily="34" charset="0"/>
              </a:rPr>
              <a:t>3. Suicidal injunctions – </a:t>
            </a:r>
          </a:p>
          <a:p>
            <a:pPr marL="342900" indent="-342900" fontAlgn="base">
              <a:spcBef>
                <a:spcPct val="0"/>
              </a:spcBef>
              <a:spcAft>
                <a:spcPct val="0"/>
              </a:spcAft>
            </a:pPr>
            <a:r>
              <a:rPr lang="en-US" sz="1600" b="1">
                <a:solidFill>
                  <a:srgbClr val="000000"/>
                </a:solidFill>
                <a:latin typeface="Century Gothic" pitchFamily="34" charset="0"/>
              </a:rPr>
              <a:t>    suicidal ideation</a:t>
            </a:r>
          </a:p>
          <a:p>
            <a:pPr marL="342900" indent="-342900" fontAlgn="base">
              <a:spcBef>
                <a:spcPct val="0"/>
              </a:spcBef>
              <a:spcAft>
                <a:spcPct val="0"/>
              </a:spcAft>
            </a:pPr>
            <a:endParaRPr lang="en-US" sz="1600" b="1">
              <a:solidFill>
                <a:srgbClr val="000000"/>
              </a:solidFill>
              <a:latin typeface="Century Gothic" pitchFamily="34" charset="0"/>
            </a:endParaRPr>
          </a:p>
          <a:p>
            <a:pPr marL="342900" indent="-342900" fontAlgn="base">
              <a:spcBef>
                <a:spcPct val="0"/>
              </a:spcBef>
              <a:spcAft>
                <a:spcPct val="0"/>
              </a:spcAft>
            </a:pPr>
            <a:endParaRPr lang="en-US" b="1">
              <a:solidFill>
                <a:srgbClr val="000000"/>
              </a:solidFill>
              <a:latin typeface="Century Gothic" pitchFamily="34" charset="0"/>
            </a:endParaRPr>
          </a:p>
          <a:p>
            <a:pPr marL="342900" indent="-342900" eaLnBrk="0" fontAlgn="base" hangingPunct="0">
              <a:spcBef>
                <a:spcPct val="0"/>
              </a:spcBef>
              <a:spcAft>
                <a:spcPct val="0"/>
              </a:spcAft>
            </a:pPr>
            <a:endParaRPr lang="en-US" b="1">
              <a:solidFill>
                <a:srgbClr val="000000"/>
              </a:solidFill>
              <a:latin typeface="Century Gothic" pitchFamily="34" charset="0"/>
            </a:endParaRPr>
          </a:p>
        </p:txBody>
      </p:sp>
      <p:sp>
        <p:nvSpPr>
          <p:cNvPr id="65540" name="Rectangle 4"/>
          <p:cNvSpPr>
            <a:spLocks noChangeArrowheads="1"/>
          </p:cNvSpPr>
          <p:nvPr/>
        </p:nvSpPr>
        <p:spPr bwMode="auto">
          <a:xfrm>
            <a:off x="3048000" y="1447800"/>
            <a:ext cx="3321050" cy="4678363"/>
          </a:xfrm>
          <a:prstGeom prst="rect">
            <a:avLst/>
          </a:prstGeom>
          <a:noFill/>
          <a:ln w="9525">
            <a:noFill/>
            <a:miter lim="800000"/>
            <a:headEnd/>
            <a:tailEnd/>
          </a:ln>
        </p:spPr>
        <p:txBody>
          <a:bodyPr anchor="ctr">
            <a:spAutoFit/>
          </a:bodyPr>
          <a:lstStyle/>
          <a:p>
            <a:pPr algn="ctr" fontAlgn="base">
              <a:spcBef>
                <a:spcPct val="0"/>
              </a:spcBef>
              <a:spcAft>
                <a:spcPct val="0"/>
              </a:spcAft>
            </a:pPr>
            <a:r>
              <a:rPr lang="en-US" sz="2400" b="1" u="sng">
                <a:solidFill>
                  <a:srgbClr val="000000"/>
                </a:solidFill>
                <a:latin typeface="Century Gothic" pitchFamily="34" charset="0"/>
              </a:rPr>
              <a:t>Behaviors</a:t>
            </a:r>
          </a:p>
          <a:p>
            <a:pPr algn="ctr" fontAlgn="base">
              <a:spcBef>
                <a:spcPct val="0"/>
              </a:spcBef>
              <a:spcAft>
                <a:spcPct val="0"/>
              </a:spcAft>
            </a:pPr>
            <a:endParaRPr lang="en-US" sz="1600" b="1" u="sng">
              <a:solidFill>
                <a:srgbClr val="000000"/>
              </a:solidFill>
              <a:latin typeface="Century Gothic" pitchFamily="34" charset="0"/>
            </a:endParaRPr>
          </a:p>
          <a:p>
            <a:pPr algn="ctr" fontAlgn="base">
              <a:spcBef>
                <a:spcPct val="0"/>
              </a:spcBef>
              <a:spcAft>
                <a:spcPct val="0"/>
              </a:spcAft>
            </a:pPr>
            <a:r>
              <a:rPr lang="en-US" sz="1600" b="1">
                <a:solidFill>
                  <a:srgbClr val="000000"/>
                </a:solidFill>
                <a:latin typeface="Century Gothic" pitchFamily="34" charset="0"/>
              </a:rPr>
              <a:t>Verbal self-attacks – a generally negative attitude toward self and others predisposing alienation.</a:t>
            </a:r>
          </a:p>
          <a:p>
            <a:pPr algn="ctr" fontAlgn="base">
              <a:spcBef>
                <a:spcPct val="0"/>
              </a:spcBef>
              <a:spcAft>
                <a:spcPct val="0"/>
              </a:spcAft>
            </a:pPr>
            <a:endParaRPr lang="en-US" sz="1600" b="1">
              <a:solidFill>
                <a:srgbClr val="000000"/>
              </a:solidFill>
              <a:latin typeface="Century Gothic" pitchFamily="34" charset="0"/>
            </a:endParaRPr>
          </a:p>
          <a:p>
            <a:pPr algn="ctr" fontAlgn="base">
              <a:spcBef>
                <a:spcPct val="0"/>
              </a:spcBef>
              <a:spcAft>
                <a:spcPct val="0"/>
              </a:spcAft>
            </a:pPr>
            <a:endParaRPr lang="en-US" sz="1600" b="1">
              <a:solidFill>
                <a:srgbClr val="000000"/>
              </a:solidFill>
              <a:latin typeface="Century Gothic" pitchFamily="34" charset="0"/>
            </a:endParaRPr>
          </a:p>
          <a:p>
            <a:pPr algn="ctr" fontAlgn="base">
              <a:spcBef>
                <a:spcPct val="0"/>
              </a:spcBef>
              <a:spcAft>
                <a:spcPct val="0"/>
              </a:spcAft>
            </a:pPr>
            <a:r>
              <a:rPr lang="en-US" sz="1600" b="1">
                <a:solidFill>
                  <a:srgbClr val="000000"/>
                </a:solidFill>
                <a:latin typeface="Century Gothic" pitchFamily="34" charset="0"/>
              </a:rPr>
              <a:t>Addictive patterns. Self-punitive thoughts after indulging.</a:t>
            </a:r>
          </a:p>
          <a:p>
            <a:pPr algn="ctr" fontAlgn="base">
              <a:spcBef>
                <a:spcPct val="0"/>
              </a:spcBef>
              <a:spcAft>
                <a:spcPct val="0"/>
              </a:spcAft>
            </a:pPr>
            <a:endParaRPr lang="en-US" sz="1600" b="1">
              <a:solidFill>
                <a:srgbClr val="000000"/>
              </a:solidFill>
              <a:latin typeface="Century Gothic" pitchFamily="34" charset="0"/>
            </a:endParaRPr>
          </a:p>
          <a:p>
            <a:pPr algn="ctr" fontAlgn="base">
              <a:spcBef>
                <a:spcPct val="0"/>
              </a:spcBef>
              <a:spcAft>
                <a:spcPct val="0"/>
              </a:spcAft>
            </a:pPr>
            <a:endParaRPr lang="en-US" sz="1600" b="1">
              <a:solidFill>
                <a:srgbClr val="000000"/>
              </a:solidFill>
              <a:latin typeface="Century Gothic" pitchFamily="34" charset="0"/>
            </a:endParaRPr>
          </a:p>
          <a:p>
            <a:pPr algn="ctr" fontAlgn="base">
              <a:spcBef>
                <a:spcPct val="0"/>
              </a:spcBef>
              <a:spcAft>
                <a:spcPct val="0"/>
              </a:spcAft>
            </a:pPr>
            <a:endParaRPr lang="en-US" sz="1600" b="1">
              <a:solidFill>
                <a:srgbClr val="000000"/>
              </a:solidFill>
              <a:latin typeface="Century Gothic" pitchFamily="34" charset="0"/>
            </a:endParaRPr>
          </a:p>
          <a:p>
            <a:pPr algn="ctr" fontAlgn="base">
              <a:spcBef>
                <a:spcPct val="0"/>
              </a:spcBef>
              <a:spcAft>
                <a:spcPct val="0"/>
              </a:spcAft>
            </a:pPr>
            <a:endParaRPr lang="en-US" sz="1600" b="1">
              <a:solidFill>
                <a:srgbClr val="000000"/>
              </a:solidFill>
              <a:latin typeface="Century Gothic" pitchFamily="34" charset="0"/>
            </a:endParaRPr>
          </a:p>
          <a:p>
            <a:pPr algn="ctr" fontAlgn="base">
              <a:spcBef>
                <a:spcPct val="0"/>
              </a:spcBef>
              <a:spcAft>
                <a:spcPct val="0"/>
              </a:spcAft>
            </a:pPr>
            <a:r>
              <a:rPr lang="en-US" sz="1600" b="1">
                <a:solidFill>
                  <a:srgbClr val="000000"/>
                </a:solidFill>
                <a:latin typeface="Century Gothic" pitchFamily="34" charset="0"/>
              </a:rPr>
              <a:t>Actions that jeopardize, such as carelessness with one’s body, physical attacks on the self, and actual suicide</a:t>
            </a:r>
            <a:r>
              <a:rPr lang="en-US" b="1">
                <a:solidFill>
                  <a:srgbClr val="000000"/>
                </a:solidFill>
                <a:latin typeface="Century Gothic" pitchFamily="34" charset="0"/>
              </a:rPr>
              <a:t> </a:t>
            </a:r>
          </a:p>
        </p:txBody>
      </p:sp>
      <p:sp>
        <p:nvSpPr>
          <p:cNvPr id="65541" name="Rectangle 5"/>
          <p:cNvSpPr>
            <a:spLocks noChangeArrowheads="1"/>
          </p:cNvSpPr>
          <p:nvPr/>
        </p:nvSpPr>
        <p:spPr bwMode="auto">
          <a:xfrm>
            <a:off x="6400800" y="1447800"/>
            <a:ext cx="2819400" cy="4386263"/>
          </a:xfrm>
          <a:prstGeom prst="rect">
            <a:avLst/>
          </a:prstGeom>
          <a:noFill/>
          <a:ln w="9525">
            <a:noFill/>
            <a:miter lim="800000"/>
            <a:headEnd/>
            <a:tailEnd/>
          </a:ln>
        </p:spPr>
        <p:txBody>
          <a:bodyPr anchor="ctr">
            <a:spAutoFit/>
          </a:bodyPr>
          <a:lstStyle/>
          <a:p>
            <a:pPr algn="ctr" fontAlgn="base">
              <a:spcBef>
                <a:spcPct val="0"/>
              </a:spcBef>
              <a:spcAft>
                <a:spcPct val="0"/>
              </a:spcAft>
            </a:pPr>
            <a:r>
              <a:rPr lang="en-US" sz="2400" b="1" u="sng">
                <a:solidFill>
                  <a:srgbClr val="000000"/>
                </a:solidFill>
                <a:latin typeface="Century Gothic" pitchFamily="34" charset="0"/>
              </a:rPr>
              <a:t>Source</a:t>
            </a:r>
          </a:p>
          <a:p>
            <a:pPr algn="ctr" fontAlgn="base">
              <a:spcBef>
                <a:spcPct val="0"/>
              </a:spcBef>
              <a:spcAft>
                <a:spcPct val="0"/>
              </a:spcAft>
            </a:pPr>
            <a:endParaRPr lang="en-US" sz="1500" b="1" u="sng">
              <a:solidFill>
                <a:srgbClr val="000000"/>
              </a:solidFill>
              <a:latin typeface="Century Gothic" pitchFamily="34" charset="0"/>
            </a:endParaRPr>
          </a:p>
          <a:p>
            <a:pPr algn="ctr" fontAlgn="base">
              <a:spcBef>
                <a:spcPct val="0"/>
              </a:spcBef>
              <a:spcAft>
                <a:spcPct val="0"/>
              </a:spcAft>
            </a:pPr>
            <a:r>
              <a:rPr lang="en-US" sz="1600" b="1">
                <a:solidFill>
                  <a:srgbClr val="000000"/>
                </a:solidFill>
                <a:latin typeface="Century Gothic" pitchFamily="34" charset="0"/>
              </a:rPr>
              <a:t>Critical parental attitudes, projections, and unreasonable expectations. </a:t>
            </a:r>
          </a:p>
          <a:p>
            <a:pPr algn="ctr" fontAlgn="base">
              <a:spcBef>
                <a:spcPct val="0"/>
              </a:spcBef>
              <a:spcAft>
                <a:spcPct val="0"/>
              </a:spcAft>
            </a:pPr>
            <a:endParaRPr lang="en-US" sz="1600" b="1">
              <a:solidFill>
                <a:srgbClr val="000000"/>
              </a:solidFill>
              <a:latin typeface="Century Gothic" pitchFamily="34" charset="0"/>
            </a:endParaRPr>
          </a:p>
          <a:p>
            <a:pPr algn="ctr" fontAlgn="base">
              <a:spcBef>
                <a:spcPct val="0"/>
              </a:spcBef>
              <a:spcAft>
                <a:spcPct val="0"/>
              </a:spcAft>
            </a:pPr>
            <a:endParaRPr lang="en-US" sz="1600" b="1">
              <a:solidFill>
                <a:srgbClr val="000000"/>
              </a:solidFill>
              <a:latin typeface="Century Gothic" pitchFamily="34" charset="0"/>
            </a:endParaRPr>
          </a:p>
          <a:p>
            <a:pPr algn="ctr" fontAlgn="base">
              <a:spcBef>
                <a:spcPct val="0"/>
              </a:spcBef>
              <a:spcAft>
                <a:spcPct val="0"/>
              </a:spcAft>
            </a:pPr>
            <a:r>
              <a:rPr lang="en-US" sz="1600" b="1">
                <a:solidFill>
                  <a:srgbClr val="000000"/>
                </a:solidFill>
                <a:latin typeface="Century Gothic" pitchFamily="34" charset="0"/>
              </a:rPr>
              <a:t>Identification with parents defenses</a:t>
            </a:r>
          </a:p>
          <a:p>
            <a:pPr algn="ctr" fontAlgn="base">
              <a:spcBef>
                <a:spcPct val="0"/>
              </a:spcBef>
              <a:spcAft>
                <a:spcPct val="0"/>
              </a:spcAft>
            </a:pPr>
            <a:endParaRPr lang="en-US" sz="1600" b="1">
              <a:solidFill>
                <a:srgbClr val="000000"/>
              </a:solidFill>
              <a:latin typeface="Century Gothic" pitchFamily="34" charset="0"/>
            </a:endParaRPr>
          </a:p>
          <a:p>
            <a:pPr algn="ctr" fontAlgn="base">
              <a:spcBef>
                <a:spcPct val="0"/>
              </a:spcBef>
              <a:spcAft>
                <a:spcPct val="0"/>
              </a:spcAft>
            </a:pPr>
            <a:endParaRPr lang="en-US" sz="1600" b="1">
              <a:solidFill>
                <a:srgbClr val="000000"/>
              </a:solidFill>
              <a:latin typeface="Century Gothic" pitchFamily="34" charset="0"/>
            </a:endParaRPr>
          </a:p>
          <a:p>
            <a:pPr algn="ctr" fontAlgn="base">
              <a:spcBef>
                <a:spcPct val="0"/>
              </a:spcBef>
              <a:spcAft>
                <a:spcPct val="0"/>
              </a:spcAft>
            </a:pPr>
            <a:endParaRPr lang="en-US" sz="1600" b="1">
              <a:solidFill>
                <a:srgbClr val="000000"/>
              </a:solidFill>
              <a:latin typeface="Century Gothic" pitchFamily="34" charset="0"/>
            </a:endParaRPr>
          </a:p>
          <a:p>
            <a:pPr algn="ctr" fontAlgn="base">
              <a:spcBef>
                <a:spcPct val="0"/>
              </a:spcBef>
              <a:spcAft>
                <a:spcPct val="0"/>
              </a:spcAft>
            </a:pPr>
            <a:endParaRPr lang="en-US" sz="1600" b="1">
              <a:solidFill>
                <a:srgbClr val="000000"/>
              </a:solidFill>
              <a:latin typeface="Century Gothic" pitchFamily="34" charset="0"/>
            </a:endParaRPr>
          </a:p>
          <a:p>
            <a:pPr algn="ctr" fontAlgn="base">
              <a:spcBef>
                <a:spcPct val="0"/>
              </a:spcBef>
              <a:spcAft>
                <a:spcPct val="0"/>
              </a:spcAft>
            </a:pPr>
            <a:r>
              <a:rPr lang="en-US" sz="1600" b="1">
                <a:solidFill>
                  <a:srgbClr val="000000"/>
                </a:solidFill>
                <a:latin typeface="Century Gothic" pitchFamily="34" charset="0"/>
              </a:rPr>
              <a:t>Parents’ covert and overt aggression (identification with the aggressor). </a:t>
            </a:r>
          </a:p>
        </p:txBody>
      </p:sp>
      <p:pic>
        <p:nvPicPr>
          <p:cNvPr id="65542" name="Picture 6" descr="iStock_000003621931Small[1] frustrated with school child"/>
          <p:cNvPicPr>
            <a:picLocks noChangeAspect="1" noChangeArrowheads="1"/>
          </p:cNvPicPr>
          <p:nvPr/>
        </p:nvPicPr>
        <p:blipFill>
          <a:blip r:embed="rId3" cstate="print"/>
          <a:srcRect/>
          <a:stretch>
            <a:fillRect/>
          </a:stretch>
        </p:blipFill>
        <p:spPr bwMode="auto">
          <a:xfrm>
            <a:off x="762000" y="2438400"/>
            <a:ext cx="1676400" cy="946150"/>
          </a:xfrm>
          <a:prstGeom prst="rect">
            <a:avLst/>
          </a:prstGeom>
          <a:noFill/>
          <a:ln w="9525">
            <a:noFill/>
            <a:miter lim="800000"/>
            <a:headEnd/>
            <a:tailEnd/>
          </a:ln>
        </p:spPr>
      </p:pic>
      <p:pic>
        <p:nvPicPr>
          <p:cNvPr id="65543" name="Picture 7" descr="iStock_000010366308Small[1] family fight alcohol"/>
          <p:cNvPicPr>
            <a:picLocks noChangeAspect="1" noChangeArrowheads="1"/>
          </p:cNvPicPr>
          <p:nvPr/>
        </p:nvPicPr>
        <p:blipFill>
          <a:blip r:embed="rId4" cstate="print"/>
          <a:srcRect t="6897" b="10345"/>
          <a:stretch>
            <a:fillRect/>
          </a:stretch>
        </p:blipFill>
        <p:spPr bwMode="auto">
          <a:xfrm>
            <a:off x="762000" y="3962400"/>
            <a:ext cx="1676400" cy="914400"/>
          </a:xfrm>
          <a:prstGeom prst="rect">
            <a:avLst/>
          </a:prstGeom>
          <a:noFill/>
          <a:ln w="9525">
            <a:noFill/>
            <a:miter lim="800000"/>
            <a:headEnd/>
            <a:tailEnd/>
          </a:ln>
        </p:spPr>
      </p:pic>
      <p:pic>
        <p:nvPicPr>
          <p:cNvPr id="65544" name="Picture 8" descr="iStock_000000815891Small[1] depressed girl looking down"/>
          <p:cNvPicPr>
            <a:picLocks noChangeAspect="1" noChangeArrowheads="1"/>
          </p:cNvPicPr>
          <p:nvPr/>
        </p:nvPicPr>
        <p:blipFill>
          <a:blip r:embed="rId5" cstate="print"/>
          <a:srcRect/>
          <a:stretch>
            <a:fillRect/>
          </a:stretch>
        </p:blipFill>
        <p:spPr bwMode="auto">
          <a:xfrm>
            <a:off x="685800" y="5638800"/>
            <a:ext cx="1676400" cy="954088"/>
          </a:xfrm>
          <a:prstGeom prst="rect">
            <a:avLst/>
          </a:prstGeom>
          <a:noFill/>
          <a:ln w="9525">
            <a:noFill/>
            <a:miter lim="800000"/>
            <a:headEnd/>
            <a:tailEnd/>
          </a:ln>
        </p:spPr>
      </p:pic>
      <p:sp>
        <p:nvSpPr>
          <p:cNvPr id="82953" name="Line 10"/>
          <p:cNvSpPr>
            <a:spLocks noChangeShapeType="1"/>
          </p:cNvSpPr>
          <p:nvPr/>
        </p:nvSpPr>
        <p:spPr bwMode="auto">
          <a:xfrm>
            <a:off x="3124200" y="1371600"/>
            <a:ext cx="0" cy="5181600"/>
          </a:xfrm>
          <a:prstGeom prst="line">
            <a:avLst/>
          </a:prstGeom>
          <a:noFill/>
          <a:ln w="25400">
            <a:solidFill>
              <a:srgbClr val="58A24C"/>
            </a:solidFill>
            <a:round/>
            <a:headEnd/>
            <a:tailEnd/>
          </a:ln>
        </p:spPr>
        <p:txBody>
          <a:bodyPr/>
          <a:lstStyle/>
          <a:p>
            <a:pPr fontAlgn="base">
              <a:spcBef>
                <a:spcPct val="0"/>
              </a:spcBef>
              <a:spcAft>
                <a:spcPct val="0"/>
              </a:spcAft>
            </a:pPr>
            <a:endParaRPr lang="en-US" b="1">
              <a:solidFill>
                <a:srgbClr val="F8F8F8"/>
              </a:solidFill>
            </a:endParaRPr>
          </a:p>
        </p:txBody>
      </p:sp>
      <p:sp>
        <p:nvSpPr>
          <p:cNvPr id="82954" name="Line 11"/>
          <p:cNvSpPr>
            <a:spLocks noChangeShapeType="1"/>
          </p:cNvSpPr>
          <p:nvPr/>
        </p:nvSpPr>
        <p:spPr bwMode="auto">
          <a:xfrm>
            <a:off x="6400800" y="1371600"/>
            <a:ext cx="0" cy="5181600"/>
          </a:xfrm>
          <a:prstGeom prst="line">
            <a:avLst/>
          </a:prstGeom>
          <a:noFill/>
          <a:ln w="25400">
            <a:solidFill>
              <a:srgbClr val="58A24C"/>
            </a:solidFill>
            <a:round/>
            <a:headEnd/>
            <a:tailEnd/>
          </a:ln>
        </p:spPr>
        <p:txBody>
          <a:bodyPr/>
          <a:lstStyle/>
          <a:p>
            <a:pPr fontAlgn="base">
              <a:spcBef>
                <a:spcPct val="0"/>
              </a:spcBef>
              <a:spcAft>
                <a:spcPct val="0"/>
              </a:spcAft>
            </a:pPr>
            <a:endParaRPr lang="en-US" b="1">
              <a:solidFill>
                <a:srgbClr val="F8F8F8"/>
              </a:solidFill>
            </a:endParaRPr>
          </a:p>
        </p:txBody>
      </p:sp>
      <p:sp>
        <p:nvSpPr>
          <p:cNvPr id="82955" name="Slide Number Placeholder 12"/>
          <p:cNvSpPr>
            <a:spLocks noGrp="1"/>
          </p:cNvSpPr>
          <p:nvPr>
            <p:ph type="sldNum" sz="quarter" idx="11"/>
          </p:nvPr>
        </p:nvSpPr>
        <p:spPr>
          <a:xfrm>
            <a:off x="457200" y="6245225"/>
            <a:ext cx="2133600" cy="476250"/>
          </a:xfrm>
          <a:noFill/>
        </p:spPr>
        <p:txBody>
          <a:bodyPr/>
          <a:lstStyle/>
          <a:p>
            <a:pPr algn="l"/>
            <a:fld id="{750156F8-1B49-4B8B-91C9-FA5956FB04FD}" type="slidenum">
              <a:rPr lang="en-US" smtClean="0">
                <a:solidFill>
                  <a:srgbClr val="000000"/>
                </a:solidFill>
                <a:latin typeface="Arial" charset="0"/>
              </a:rPr>
              <a:pPr algn="l"/>
              <a:t>21</a:t>
            </a:fld>
            <a:endParaRPr lang="en-US" smtClean="0">
              <a:solidFill>
                <a:srgbClr val="000000"/>
              </a:solidFill>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65539">
                                            <p:txEl>
                                              <p:pRg st="2" end="2"/>
                                            </p:txEl>
                                          </p:spTgt>
                                        </p:tgtEl>
                                        <p:attrNameLst>
                                          <p:attrName>style.visibility</p:attrName>
                                        </p:attrNameLst>
                                      </p:cBhvr>
                                      <p:to>
                                        <p:strVal val="visible"/>
                                      </p:to>
                                    </p:set>
                                    <p:animEffect transition="in" filter="randombar(horizontal)">
                                      <p:cBhvr>
                                        <p:cTn id="7" dur="500"/>
                                        <p:tgtEl>
                                          <p:spTgt spid="65539">
                                            <p:txEl>
                                              <p:pRg st="2" end="2"/>
                                            </p:txEl>
                                          </p:spTgt>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65542"/>
                                        </p:tgtEl>
                                        <p:attrNameLst>
                                          <p:attrName>style.visibility</p:attrName>
                                        </p:attrNameLst>
                                      </p:cBhvr>
                                      <p:to>
                                        <p:strVal val="visible"/>
                                      </p:to>
                                    </p:set>
                                    <p:animEffect transition="in" filter="fade">
                                      <p:cBhvr>
                                        <p:cTn id="11" dur="1000"/>
                                        <p:tgtEl>
                                          <p:spTgt spid="6554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4" presetClass="entr" presetSubtype="10" fill="hold" nodeType="clickEffect">
                                  <p:stCondLst>
                                    <p:cond delay="0"/>
                                  </p:stCondLst>
                                  <p:childTnLst>
                                    <p:set>
                                      <p:cBhvr>
                                        <p:cTn id="15" dur="1" fill="hold">
                                          <p:stCondLst>
                                            <p:cond delay="0"/>
                                          </p:stCondLst>
                                        </p:cTn>
                                        <p:tgtEl>
                                          <p:spTgt spid="65540">
                                            <p:txEl>
                                              <p:pRg st="2" end="2"/>
                                            </p:txEl>
                                          </p:spTgt>
                                        </p:tgtEl>
                                        <p:attrNameLst>
                                          <p:attrName>style.visibility</p:attrName>
                                        </p:attrNameLst>
                                      </p:cBhvr>
                                      <p:to>
                                        <p:strVal val="visible"/>
                                      </p:to>
                                    </p:set>
                                    <p:animEffect transition="in" filter="randombar(horizontal)">
                                      <p:cBhvr>
                                        <p:cTn id="16" dur="500"/>
                                        <p:tgtEl>
                                          <p:spTgt spid="65540">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4" presetClass="entr" presetSubtype="10" fill="hold" nodeType="clickEffect">
                                  <p:stCondLst>
                                    <p:cond delay="0"/>
                                  </p:stCondLst>
                                  <p:childTnLst>
                                    <p:set>
                                      <p:cBhvr>
                                        <p:cTn id="20" dur="1" fill="hold">
                                          <p:stCondLst>
                                            <p:cond delay="0"/>
                                          </p:stCondLst>
                                        </p:cTn>
                                        <p:tgtEl>
                                          <p:spTgt spid="65541">
                                            <p:txEl>
                                              <p:pRg st="2" end="2"/>
                                            </p:txEl>
                                          </p:spTgt>
                                        </p:tgtEl>
                                        <p:attrNameLst>
                                          <p:attrName>style.visibility</p:attrName>
                                        </p:attrNameLst>
                                      </p:cBhvr>
                                      <p:to>
                                        <p:strVal val="visible"/>
                                      </p:to>
                                    </p:set>
                                    <p:animEffect transition="in" filter="randombar(horizontal)">
                                      <p:cBhvr>
                                        <p:cTn id="21" dur="500"/>
                                        <p:tgtEl>
                                          <p:spTgt spid="65541">
                                            <p:txEl>
                                              <p:pRg st="2" end="2"/>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4" presetClass="entr" presetSubtype="10" fill="hold" nodeType="clickEffect">
                                  <p:stCondLst>
                                    <p:cond delay="0"/>
                                  </p:stCondLst>
                                  <p:childTnLst>
                                    <p:set>
                                      <p:cBhvr>
                                        <p:cTn id="25" dur="1" fill="hold">
                                          <p:stCondLst>
                                            <p:cond delay="0"/>
                                          </p:stCondLst>
                                        </p:cTn>
                                        <p:tgtEl>
                                          <p:spTgt spid="65539">
                                            <p:txEl>
                                              <p:pRg st="8" end="8"/>
                                            </p:txEl>
                                          </p:spTgt>
                                        </p:tgtEl>
                                        <p:attrNameLst>
                                          <p:attrName>style.visibility</p:attrName>
                                        </p:attrNameLst>
                                      </p:cBhvr>
                                      <p:to>
                                        <p:strVal val="visible"/>
                                      </p:to>
                                    </p:set>
                                    <p:animEffect transition="in" filter="randombar(horizontal)">
                                      <p:cBhvr>
                                        <p:cTn id="26" dur="500"/>
                                        <p:tgtEl>
                                          <p:spTgt spid="65539">
                                            <p:txEl>
                                              <p:pRg st="8" end="8"/>
                                            </p:txEl>
                                          </p:spTgt>
                                        </p:tgtEl>
                                      </p:cBhvr>
                                    </p:animEffect>
                                  </p:childTnLst>
                                </p:cTn>
                              </p:par>
                            </p:childTnLst>
                          </p:cTn>
                        </p:par>
                        <p:par>
                          <p:cTn id="27" fill="hold" nodeType="afterGroup">
                            <p:stCondLst>
                              <p:cond delay="500"/>
                            </p:stCondLst>
                            <p:childTnLst>
                              <p:par>
                                <p:cTn id="28" presetID="10" presetClass="entr" presetSubtype="0" fill="hold" nodeType="afterEffect">
                                  <p:stCondLst>
                                    <p:cond delay="0"/>
                                  </p:stCondLst>
                                  <p:childTnLst>
                                    <p:set>
                                      <p:cBhvr>
                                        <p:cTn id="29" dur="1" fill="hold">
                                          <p:stCondLst>
                                            <p:cond delay="0"/>
                                          </p:stCondLst>
                                        </p:cTn>
                                        <p:tgtEl>
                                          <p:spTgt spid="65543"/>
                                        </p:tgtEl>
                                        <p:attrNameLst>
                                          <p:attrName>style.visibility</p:attrName>
                                        </p:attrNameLst>
                                      </p:cBhvr>
                                      <p:to>
                                        <p:strVal val="visible"/>
                                      </p:to>
                                    </p:set>
                                    <p:animEffect transition="in" filter="fade">
                                      <p:cBhvr>
                                        <p:cTn id="30" dur="1000"/>
                                        <p:tgtEl>
                                          <p:spTgt spid="65543"/>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4" presetClass="entr" presetSubtype="10" fill="hold" nodeType="clickEffect">
                                  <p:stCondLst>
                                    <p:cond delay="0"/>
                                  </p:stCondLst>
                                  <p:childTnLst>
                                    <p:set>
                                      <p:cBhvr>
                                        <p:cTn id="34" dur="1" fill="hold">
                                          <p:stCondLst>
                                            <p:cond delay="0"/>
                                          </p:stCondLst>
                                        </p:cTn>
                                        <p:tgtEl>
                                          <p:spTgt spid="65540">
                                            <p:txEl>
                                              <p:pRg st="5" end="5"/>
                                            </p:txEl>
                                          </p:spTgt>
                                        </p:tgtEl>
                                        <p:attrNameLst>
                                          <p:attrName>style.visibility</p:attrName>
                                        </p:attrNameLst>
                                      </p:cBhvr>
                                      <p:to>
                                        <p:strVal val="visible"/>
                                      </p:to>
                                    </p:set>
                                    <p:animEffect transition="in" filter="randombar(horizontal)">
                                      <p:cBhvr>
                                        <p:cTn id="35" dur="500"/>
                                        <p:tgtEl>
                                          <p:spTgt spid="65540">
                                            <p:txEl>
                                              <p:pRg st="5" end="5"/>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4" presetClass="entr" presetSubtype="10" fill="hold" nodeType="clickEffect">
                                  <p:stCondLst>
                                    <p:cond delay="0"/>
                                  </p:stCondLst>
                                  <p:childTnLst>
                                    <p:set>
                                      <p:cBhvr>
                                        <p:cTn id="39" dur="1" fill="hold">
                                          <p:stCondLst>
                                            <p:cond delay="0"/>
                                          </p:stCondLst>
                                        </p:cTn>
                                        <p:tgtEl>
                                          <p:spTgt spid="65541">
                                            <p:txEl>
                                              <p:pRg st="5" end="5"/>
                                            </p:txEl>
                                          </p:spTgt>
                                        </p:tgtEl>
                                        <p:attrNameLst>
                                          <p:attrName>style.visibility</p:attrName>
                                        </p:attrNameLst>
                                      </p:cBhvr>
                                      <p:to>
                                        <p:strVal val="visible"/>
                                      </p:to>
                                    </p:set>
                                    <p:animEffect transition="in" filter="randombar(horizontal)">
                                      <p:cBhvr>
                                        <p:cTn id="40" dur="500"/>
                                        <p:tgtEl>
                                          <p:spTgt spid="65541">
                                            <p:txEl>
                                              <p:pRg st="5" end="5"/>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4" presetClass="entr" presetSubtype="10" fill="hold" nodeType="clickEffect">
                                  <p:stCondLst>
                                    <p:cond delay="0"/>
                                  </p:stCondLst>
                                  <p:childTnLst>
                                    <p:set>
                                      <p:cBhvr>
                                        <p:cTn id="44" dur="1" fill="hold">
                                          <p:stCondLst>
                                            <p:cond delay="0"/>
                                          </p:stCondLst>
                                        </p:cTn>
                                        <p:tgtEl>
                                          <p:spTgt spid="65539">
                                            <p:txEl>
                                              <p:pRg st="14" end="14"/>
                                            </p:txEl>
                                          </p:spTgt>
                                        </p:tgtEl>
                                        <p:attrNameLst>
                                          <p:attrName>style.visibility</p:attrName>
                                        </p:attrNameLst>
                                      </p:cBhvr>
                                      <p:to>
                                        <p:strVal val="visible"/>
                                      </p:to>
                                    </p:set>
                                    <p:animEffect transition="in" filter="randombar(horizontal)">
                                      <p:cBhvr>
                                        <p:cTn id="45" dur="500"/>
                                        <p:tgtEl>
                                          <p:spTgt spid="65539">
                                            <p:txEl>
                                              <p:pRg st="14" end="14"/>
                                            </p:txEl>
                                          </p:spTgt>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4" presetClass="entr" presetSubtype="10" fill="hold" nodeType="clickEffect">
                                  <p:stCondLst>
                                    <p:cond delay="0"/>
                                  </p:stCondLst>
                                  <p:childTnLst>
                                    <p:set>
                                      <p:cBhvr>
                                        <p:cTn id="49" dur="1" fill="hold">
                                          <p:stCondLst>
                                            <p:cond delay="0"/>
                                          </p:stCondLst>
                                        </p:cTn>
                                        <p:tgtEl>
                                          <p:spTgt spid="65539">
                                            <p:txEl>
                                              <p:pRg st="15" end="15"/>
                                            </p:txEl>
                                          </p:spTgt>
                                        </p:tgtEl>
                                        <p:attrNameLst>
                                          <p:attrName>style.visibility</p:attrName>
                                        </p:attrNameLst>
                                      </p:cBhvr>
                                      <p:to>
                                        <p:strVal val="visible"/>
                                      </p:to>
                                    </p:set>
                                    <p:animEffect transition="in" filter="randombar(horizontal)">
                                      <p:cBhvr>
                                        <p:cTn id="50" dur="500"/>
                                        <p:tgtEl>
                                          <p:spTgt spid="65539">
                                            <p:txEl>
                                              <p:pRg st="15" end="15"/>
                                            </p:txEl>
                                          </p:spTgt>
                                        </p:tgtEl>
                                      </p:cBhvr>
                                    </p:animEffect>
                                  </p:childTnLst>
                                </p:cTn>
                              </p:par>
                            </p:childTnLst>
                          </p:cTn>
                        </p:par>
                        <p:par>
                          <p:cTn id="51" fill="hold" nodeType="afterGroup">
                            <p:stCondLst>
                              <p:cond delay="500"/>
                            </p:stCondLst>
                            <p:childTnLst>
                              <p:par>
                                <p:cTn id="52" presetID="10" presetClass="entr" presetSubtype="0" fill="hold" nodeType="afterEffect">
                                  <p:stCondLst>
                                    <p:cond delay="0"/>
                                  </p:stCondLst>
                                  <p:childTnLst>
                                    <p:set>
                                      <p:cBhvr>
                                        <p:cTn id="53" dur="1" fill="hold">
                                          <p:stCondLst>
                                            <p:cond delay="0"/>
                                          </p:stCondLst>
                                        </p:cTn>
                                        <p:tgtEl>
                                          <p:spTgt spid="65544"/>
                                        </p:tgtEl>
                                        <p:attrNameLst>
                                          <p:attrName>style.visibility</p:attrName>
                                        </p:attrNameLst>
                                      </p:cBhvr>
                                      <p:to>
                                        <p:strVal val="visible"/>
                                      </p:to>
                                    </p:set>
                                    <p:animEffect transition="in" filter="fade">
                                      <p:cBhvr>
                                        <p:cTn id="54" dur="1000"/>
                                        <p:tgtEl>
                                          <p:spTgt spid="65544"/>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14" presetClass="entr" presetSubtype="10" fill="hold" nodeType="clickEffect">
                                  <p:stCondLst>
                                    <p:cond delay="0"/>
                                  </p:stCondLst>
                                  <p:childTnLst>
                                    <p:set>
                                      <p:cBhvr>
                                        <p:cTn id="58" dur="1" fill="hold">
                                          <p:stCondLst>
                                            <p:cond delay="0"/>
                                          </p:stCondLst>
                                        </p:cTn>
                                        <p:tgtEl>
                                          <p:spTgt spid="65540">
                                            <p:txEl>
                                              <p:pRg st="10" end="10"/>
                                            </p:txEl>
                                          </p:spTgt>
                                        </p:tgtEl>
                                        <p:attrNameLst>
                                          <p:attrName>style.visibility</p:attrName>
                                        </p:attrNameLst>
                                      </p:cBhvr>
                                      <p:to>
                                        <p:strVal val="visible"/>
                                      </p:to>
                                    </p:set>
                                    <p:animEffect transition="in" filter="randombar(horizontal)">
                                      <p:cBhvr>
                                        <p:cTn id="59" dur="500"/>
                                        <p:tgtEl>
                                          <p:spTgt spid="65540">
                                            <p:txEl>
                                              <p:pRg st="10" end="10"/>
                                            </p:txEl>
                                          </p:spTgt>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14" presetClass="entr" presetSubtype="10" fill="hold" nodeType="clickEffect">
                                  <p:stCondLst>
                                    <p:cond delay="0"/>
                                  </p:stCondLst>
                                  <p:childTnLst>
                                    <p:set>
                                      <p:cBhvr>
                                        <p:cTn id="63" dur="1" fill="hold">
                                          <p:stCondLst>
                                            <p:cond delay="0"/>
                                          </p:stCondLst>
                                        </p:cTn>
                                        <p:tgtEl>
                                          <p:spTgt spid="65541">
                                            <p:txEl>
                                              <p:pRg st="10" end="10"/>
                                            </p:txEl>
                                          </p:spTgt>
                                        </p:tgtEl>
                                        <p:attrNameLst>
                                          <p:attrName>style.visibility</p:attrName>
                                        </p:attrNameLst>
                                      </p:cBhvr>
                                      <p:to>
                                        <p:strVal val="visible"/>
                                      </p:to>
                                    </p:set>
                                    <p:animEffect transition="in" filter="randombar(horizontal)">
                                      <p:cBhvr>
                                        <p:cTn id="64" dur="500"/>
                                        <p:tgtEl>
                                          <p:spTgt spid="6554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3970" name="Slide Number Placeholder 3"/>
          <p:cNvSpPr>
            <a:spLocks noGrp="1"/>
          </p:cNvSpPr>
          <p:nvPr>
            <p:ph type="sldNum" sz="quarter" idx="11"/>
          </p:nvPr>
        </p:nvSpPr>
        <p:spPr>
          <a:xfrm>
            <a:off x="457200" y="6245225"/>
            <a:ext cx="2133600" cy="476250"/>
          </a:xfrm>
          <a:noFill/>
        </p:spPr>
        <p:txBody>
          <a:bodyPr/>
          <a:lstStyle/>
          <a:p>
            <a:pPr algn="l"/>
            <a:fld id="{2504AA22-BCD2-4700-9B26-7385C70A72DB}" type="slidenum">
              <a:rPr lang="en-US" smtClean="0">
                <a:solidFill>
                  <a:srgbClr val="F8F8F8"/>
                </a:solidFill>
                <a:latin typeface="Arial" charset="0"/>
              </a:rPr>
              <a:pPr algn="l"/>
              <a:t>22</a:t>
            </a:fld>
            <a:endParaRPr lang="en-US" smtClean="0">
              <a:solidFill>
                <a:srgbClr val="F8F8F8"/>
              </a:solidFill>
              <a:latin typeface="Arial" charset="0"/>
            </a:endParaRPr>
          </a:p>
        </p:txBody>
      </p:sp>
      <p:sp>
        <p:nvSpPr>
          <p:cNvPr id="83971" name="Rectangle 2"/>
          <p:cNvSpPr>
            <a:spLocks noGrp="1" noChangeArrowheads="1"/>
          </p:cNvSpPr>
          <p:nvPr>
            <p:ph type="title" idx="4294967295"/>
          </p:nvPr>
        </p:nvSpPr>
        <p:spPr>
          <a:xfrm>
            <a:off x="0" y="315913"/>
            <a:ext cx="9144000" cy="1131887"/>
          </a:xfrm>
        </p:spPr>
        <p:txBody>
          <a:bodyPr/>
          <a:lstStyle/>
          <a:p>
            <a:pPr algn="ctr" eaLnBrk="1" hangingPunct="1"/>
            <a:r>
              <a:rPr lang="en-US" sz="3600" b="1" smtClean="0">
                <a:solidFill>
                  <a:schemeClr val="bg1"/>
                </a:solidFill>
              </a:rPr>
              <a:t>Anti–Self System </a:t>
            </a:r>
            <a:r>
              <a:rPr lang="en-US" sz="1000" b="1" smtClean="0">
                <a:solidFill>
                  <a:schemeClr val="bg1"/>
                </a:solidFill>
              </a:rPr>
              <a:t/>
            </a:r>
            <a:br>
              <a:rPr lang="en-US" sz="1000" b="1" smtClean="0">
                <a:solidFill>
                  <a:schemeClr val="bg1"/>
                </a:solidFill>
              </a:rPr>
            </a:br>
            <a:r>
              <a:rPr lang="en-US" sz="2400" b="1" smtClean="0">
                <a:solidFill>
                  <a:schemeClr val="bg1"/>
                </a:solidFill>
              </a:rPr>
              <a:t>Self- Soothing Voice Process</a:t>
            </a:r>
          </a:p>
        </p:txBody>
      </p:sp>
      <p:sp>
        <p:nvSpPr>
          <p:cNvPr id="67587" name="Rectangle 3"/>
          <p:cNvSpPr>
            <a:spLocks noGrp="1" noChangeArrowheads="1"/>
          </p:cNvSpPr>
          <p:nvPr>
            <p:ph type="body" idx="4294967295"/>
          </p:nvPr>
        </p:nvSpPr>
        <p:spPr>
          <a:xfrm>
            <a:off x="1219200" y="1524000"/>
            <a:ext cx="2514600" cy="5257800"/>
          </a:xfrm>
        </p:spPr>
        <p:txBody>
          <a:bodyPr/>
          <a:lstStyle/>
          <a:p>
            <a:pPr marL="609600" indent="-609600" algn="ctr" eaLnBrk="1" hangingPunct="1">
              <a:buFontTx/>
              <a:buNone/>
              <a:defRPr/>
            </a:pPr>
            <a:r>
              <a:rPr lang="en-US" sz="2400" u="sng" dirty="0" smtClean="0">
                <a:solidFill>
                  <a:schemeClr val="tx2"/>
                </a:solidFill>
                <a:latin typeface="+mj-lt"/>
              </a:rPr>
              <a:t>Voice Process</a:t>
            </a:r>
          </a:p>
          <a:p>
            <a:pPr marL="609600" indent="-609600" algn="ctr" eaLnBrk="1" hangingPunct="1">
              <a:buFont typeface="Wingdings" pitchFamily="2" charset="2"/>
              <a:buNone/>
              <a:defRPr/>
            </a:pPr>
            <a:r>
              <a:rPr lang="en-US" sz="1600" dirty="0" smtClean="0">
                <a:solidFill>
                  <a:schemeClr val="tx2"/>
                </a:solidFill>
                <a:latin typeface="+mj-lt"/>
              </a:rPr>
              <a:t>1. Self-soothing</a:t>
            </a:r>
          </a:p>
          <a:p>
            <a:pPr marL="609600" indent="-609600" algn="ctr" eaLnBrk="1" hangingPunct="1">
              <a:buFont typeface="Wingdings" pitchFamily="2" charset="2"/>
              <a:buNone/>
              <a:defRPr/>
            </a:pPr>
            <a:r>
              <a:rPr lang="en-US" sz="1600" dirty="0" smtClean="0">
                <a:solidFill>
                  <a:schemeClr val="tx2"/>
                </a:solidFill>
                <a:latin typeface="+mj-lt"/>
              </a:rPr>
              <a:t>attitudes</a:t>
            </a:r>
          </a:p>
          <a:p>
            <a:pPr marL="609600" indent="-609600" algn="ctr" eaLnBrk="1" hangingPunct="1">
              <a:buFontTx/>
              <a:buNone/>
              <a:defRPr/>
            </a:pPr>
            <a:endParaRPr lang="en-US" sz="1200" dirty="0" smtClean="0">
              <a:solidFill>
                <a:schemeClr val="tx2"/>
              </a:solidFill>
              <a:latin typeface="+mj-lt"/>
            </a:endParaRPr>
          </a:p>
          <a:p>
            <a:pPr marL="609600" indent="-609600" algn="ctr" eaLnBrk="1" hangingPunct="1">
              <a:buFontTx/>
              <a:buNone/>
              <a:defRPr/>
            </a:pPr>
            <a:endParaRPr lang="en-US" sz="500" dirty="0" smtClean="0">
              <a:solidFill>
                <a:schemeClr val="tx2"/>
              </a:solidFill>
              <a:latin typeface="+mj-lt"/>
            </a:endParaRPr>
          </a:p>
          <a:p>
            <a:pPr marL="609600" indent="-609600" algn="ctr" eaLnBrk="1" hangingPunct="1">
              <a:buFontTx/>
              <a:buNone/>
              <a:defRPr/>
            </a:pPr>
            <a:endParaRPr lang="en-US" sz="500" dirty="0" smtClean="0">
              <a:solidFill>
                <a:schemeClr val="tx2"/>
              </a:solidFill>
              <a:latin typeface="+mj-lt"/>
            </a:endParaRPr>
          </a:p>
          <a:p>
            <a:pPr marL="609600" indent="-609600" algn="ctr" eaLnBrk="1" hangingPunct="1">
              <a:buFontTx/>
              <a:buNone/>
              <a:defRPr/>
            </a:pPr>
            <a:r>
              <a:rPr lang="en-US" sz="1600" dirty="0" smtClean="0">
                <a:solidFill>
                  <a:schemeClr val="tx2"/>
                </a:solidFill>
                <a:latin typeface="+mj-lt"/>
              </a:rPr>
              <a:t>2. Aggrandizing </a:t>
            </a:r>
          </a:p>
          <a:p>
            <a:pPr marL="609600" indent="-609600" algn="ctr" eaLnBrk="1" hangingPunct="1">
              <a:buFontTx/>
              <a:buNone/>
              <a:defRPr/>
            </a:pPr>
            <a:r>
              <a:rPr lang="en-US" sz="1600" dirty="0" smtClean="0">
                <a:solidFill>
                  <a:schemeClr val="tx2"/>
                </a:solidFill>
                <a:latin typeface="+mj-lt"/>
              </a:rPr>
              <a:t>thoughts toward self</a:t>
            </a:r>
          </a:p>
          <a:p>
            <a:pPr marL="609600" indent="-609600" algn="ctr" eaLnBrk="1" hangingPunct="1">
              <a:buFontTx/>
              <a:buNone/>
              <a:defRPr/>
            </a:pPr>
            <a:r>
              <a:rPr lang="en-US" sz="1600" dirty="0" smtClean="0">
                <a:solidFill>
                  <a:schemeClr val="tx2"/>
                </a:solidFill>
                <a:latin typeface="+mj-lt"/>
              </a:rPr>
              <a:t>  </a:t>
            </a:r>
            <a:endParaRPr lang="en-US" sz="1200" dirty="0" smtClean="0">
              <a:solidFill>
                <a:schemeClr val="tx2"/>
              </a:solidFill>
              <a:latin typeface="+mj-lt"/>
            </a:endParaRPr>
          </a:p>
          <a:p>
            <a:pPr marL="609600" indent="-609600" algn="ctr" eaLnBrk="1" hangingPunct="1">
              <a:buFontTx/>
              <a:buNone/>
              <a:defRPr/>
            </a:pPr>
            <a:endParaRPr lang="en-US" sz="500" dirty="0" smtClean="0">
              <a:solidFill>
                <a:schemeClr val="tx2"/>
              </a:solidFill>
              <a:latin typeface="+mj-lt"/>
            </a:endParaRPr>
          </a:p>
          <a:p>
            <a:pPr marL="609600" indent="-609600" algn="ctr" eaLnBrk="1" hangingPunct="1">
              <a:buFontTx/>
              <a:buNone/>
              <a:defRPr/>
            </a:pPr>
            <a:r>
              <a:rPr lang="en-US" sz="1600" dirty="0" smtClean="0">
                <a:solidFill>
                  <a:schemeClr val="tx2"/>
                </a:solidFill>
                <a:latin typeface="+mj-lt"/>
              </a:rPr>
              <a:t>3. Suspicious paranoid</a:t>
            </a:r>
          </a:p>
          <a:p>
            <a:pPr marL="609600" indent="-609600" algn="ctr" eaLnBrk="1" hangingPunct="1">
              <a:buFontTx/>
              <a:buNone/>
              <a:defRPr/>
            </a:pPr>
            <a:r>
              <a:rPr lang="en-US" sz="1600" dirty="0" smtClean="0">
                <a:solidFill>
                  <a:schemeClr val="tx2"/>
                </a:solidFill>
                <a:latin typeface="+mj-lt"/>
              </a:rPr>
              <a:t>thoughts toward</a:t>
            </a:r>
          </a:p>
          <a:p>
            <a:pPr marL="609600" indent="-609600" algn="ctr" eaLnBrk="1" hangingPunct="1">
              <a:buFontTx/>
              <a:buNone/>
              <a:defRPr/>
            </a:pPr>
            <a:r>
              <a:rPr lang="en-US" sz="1600" dirty="0" smtClean="0">
                <a:solidFill>
                  <a:schemeClr val="tx2"/>
                </a:solidFill>
                <a:latin typeface="+mj-lt"/>
              </a:rPr>
              <a:t>others. </a:t>
            </a:r>
          </a:p>
          <a:p>
            <a:pPr marL="609600" indent="-609600" algn="ctr" eaLnBrk="1" hangingPunct="1">
              <a:buFontTx/>
              <a:buNone/>
              <a:defRPr/>
            </a:pPr>
            <a:endParaRPr lang="en-US" sz="500" dirty="0" smtClean="0">
              <a:solidFill>
                <a:schemeClr val="tx2"/>
              </a:solidFill>
              <a:latin typeface="+mj-lt"/>
            </a:endParaRPr>
          </a:p>
          <a:p>
            <a:pPr marL="609600" indent="-609600" algn="ctr" eaLnBrk="1" hangingPunct="1">
              <a:buFontTx/>
              <a:buNone/>
              <a:defRPr/>
            </a:pPr>
            <a:endParaRPr lang="en-US" sz="1200" dirty="0" smtClean="0">
              <a:solidFill>
                <a:schemeClr val="tx2"/>
              </a:solidFill>
              <a:latin typeface="+mj-lt"/>
            </a:endParaRPr>
          </a:p>
          <a:p>
            <a:pPr marL="609600" indent="-609600" algn="ctr" eaLnBrk="1" hangingPunct="1">
              <a:buFontTx/>
              <a:buNone/>
              <a:defRPr/>
            </a:pPr>
            <a:r>
              <a:rPr lang="en-US" sz="1600" dirty="0" smtClean="0">
                <a:solidFill>
                  <a:schemeClr val="tx2"/>
                </a:solidFill>
                <a:latin typeface="+mj-lt"/>
              </a:rPr>
              <a:t>4. Micro-suicidal</a:t>
            </a:r>
          </a:p>
          <a:p>
            <a:pPr marL="609600" indent="-609600" algn="ctr" eaLnBrk="1" hangingPunct="1">
              <a:buFontTx/>
              <a:buNone/>
              <a:defRPr/>
            </a:pPr>
            <a:r>
              <a:rPr lang="en-US" sz="1600" dirty="0" smtClean="0">
                <a:solidFill>
                  <a:schemeClr val="tx2"/>
                </a:solidFill>
                <a:latin typeface="+mj-lt"/>
              </a:rPr>
              <a:t> injunctions</a:t>
            </a:r>
          </a:p>
          <a:p>
            <a:pPr marL="609600" indent="-609600" algn="ctr" eaLnBrk="1" hangingPunct="1">
              <a:buFontTx/>
              <a:buNone/>
              <a:defRPr/>
            </a:pPr>
            <a:endParaRPr lang="en-US" sz="1200" dirty="0" smtClean="0">
              <a:solidFill>
                <a:schemeClr val="tx2"/>
              </a:solidFill>
              <a:latin typeface="+mj-lt"/>
            </a:endParaRPr>
          </a:p>
          <a:p>
            <a:pPr marL="609600" indent="-609600" algn="ctr" eaLnBrk="1" hangingPunct="1">
              <a:buFontTx/>
              <a:buNone/>
              <a:defRPr/>
            </a:pPr>
            <a:endParaRPr lang="en-US" sz="500" dirty="0" smtClean="0">
              <a:solidFill>
                <a:schemeClr val="tx2"/>
              </a:solidFill>
              <a:latin typeface="+mj-lt"/>
            </a:endParaRPr>
          </a:p>
          <a:p>
            <a:pPr marL="609600" indent="-609600" algn="ctr" eaLnBrk="1" hangingPunct="1">
              <a:buFontTx/>
              <a:buNone/>
              <a:defRPr/>
            </a:pPr>
            <a:r>
              <a:rPr lang="en-US" sz="1600" dirty="0" smtClean="0">
                <a:solidFill>
                  <a:schemeClr val="tx2"/>
                </a:solidFill>
                <a:latin typeface="+mj-lt"/>
              </a:rPr>
              <a:t>5. Overtly violent</a:t>
            </a:r>
          </a:p>
          <a:p>
            <a:pPr marL="609600" indent="-609600" algn="ctr" eaLnBrk="1" hangingPunct="1">
              <a:buFontTx/>
              <a:buNone/>
              <a:defRPr/>
            </a:pPr>
            <a:r>
              <a:rPr lang="en-US" sz="1600" dirty="0" smtClean="0">
                <a:solidFill>
                  <a:schemeClr val="tx2"/>
                </a:solidFill>
                <a:latin typeface="+mj-lt"/>
              </a:rPr>
              <a:t> thoughts</a:t>
            </a:r>
          </a:p>
        </p:txBody>
      </p:sp>
      <p:pic>
        <p:nvPicPr>
          <p:cNvPr id="67588" name="Picture 4" descr="iStock_000000848485Small[1] suspicious girl by window"/>
          <p:cNvPicPr>
            <a:picLocks noChangeAspect="1" noChangeArrowheads="1"/>
          </p:cNvPicPr>
          <p:nvPr/>
        </p:nvPicPr>
        <p:blipFill>
          <a:blip r:embed="rId3" cstate="print"/>
          <a:srcRect t="7646" r="29173" b="8537"/>
          <a:stretch>
            <a:fillRect/>
          </a:stretch>
        </p:blipFill>
        <p:spPr bwMode="auto">
          <a:xfrm>
            <a:off x="152400" y="3962400"/>
            <a:ext cx="990600" cy="793750"/>
          </a:xfrm>
          <a:prstGeom prst="rect">
            <a:avLst/>
          </a:prstGeom>
          <a:noFill/>
          <a:ln w="9525">
            <a:noFill/>
            <a:miter lim="800000"/>
            <a:headEnd/>
            <a:tailEnd/>
          </a:ln>
        </p:spPr>
      </p:pic>
      <p:pic>
        <p:nvPicPr>
          <p:cNvPr id="67589" name="Picture 5" descr="iStock_000005831135Small[1] vein boy"/>
          <p:cNvPicPr>
            <a:picLocks noChangeAspect="1" noChangeArrowheads="1"/>
          </p:cNvPicPr>
          <p:nvPr/>
        </p:nvPicPr>
        <p:blipFill>
          <a:blip r:embed="rId4" cstate="print"/>
          <a:srcRect t="13670" b="9085"/>
          <a:stretch>
            <a:fillRect/>
          </a:stretch>
        </p:blipFill>
        <p:spPr bwMode="auto">
          <a:xfrm>
            <a:off x="152400" y="2819400"/>
            <a:ext cx="990600" cy="1066800"/>
          </a:xfrm>
          <a:prstGeom prst="rect">
            <a:avLst/>
          </a:prstGeom>
          <a:noFill/>
          <a:ln w="9525">
            <a:noFill/>
            <a:miter lim="800000"/>
            <a:headEnd/>
            <a:tailEnd/>
          </a:ln>
        </p:spPr>
      </p:pic>
      <p:pic>
        <p:nvPicPr>
          <p:cNvPr id="67590" name="Picture 6" descr="iStock_000006698440Small[1] boy two pieces pizza"/>
          <p:cNvPicPr>
            <a:picLocks noChangeAspect="1" noChangeArrowheads="1"/>
          </p:cNvPicPr>
          <p:nvPr/>
        </p:nvPicPr>
        <p:blipFill>
          <a:blip r:embed="rId5" cstate="print"/>
          <a:srcRect/>
          <a:stretch>
            <a:fillRect/>
          </a:stretch>
        </p:blipFill>
        <p:spPr bwMode="auto">
          <a:xfrm>
            <a:off x="152400" y="4876800"/>
            <a:ext cx="990600" cy="914400"/>
          </a:xfrm>
          <a:prstGeom prst="rect">
            <a:avLst/>
          </a:prstGeom>
          <a:noFill/>
          <a:ln w="9525">
            <a:noFill/>
            <a:miter lim="800000"/>
            <a:headEnd/>
            <a:tailEnd/>
          </a:ln>
        </p:spPr>
      </p:pic>
      <p:pic>
        <p:nvPicPr>
          <p:cNvPr id="67591" name="Picture 7" descr="iStock_000001976133Small[1] boy hitting girl"/>
          <p:cNvPicPr>
            <a:picLocks noChangeAspect="1" noChangeArrowheads="1"/>
          </p:cNvPicPr>
          <p:nvPr/>
        </p:nvPicPr>
        <p:blipFill>
          <a:blip r:embed="rId6" cstate="print"/>
          <a:srcRect t="9558"/>
          <a:stretch>
            <a:fillRect/>
          </a:stretch>
        </p:blipFill>
        <p:spPr bwMode="auto">
          <a:xfrm>
            <a:off x="152400" y="5943600"/>
            <a:ext cx="990600" cy="763588"/>
          </a:xfrm>
          <a:prstGeom prst="rect">
            <a:avLst/>
          </a:prstGeom>
          <a:noFill/>
          <a:ln w="9525">
            <a:noFill/>
            <a:miter lim="800000"/>
            <a:headEnd/>
            <a:tailEnd/>
          </a:ln>
        </p:spPr>
      </p:pic>
      <p:sp>
        <p:nvSpPr>
          <p:cNvPr id="83977" name="Line 8"/>
          <p:cNvSpPr>
            <a:spLocks noChangeShapeType="1"/>
          </p:cNvSpPr>
          <p:nvPr/>
        </p:nvSpPr>
        <p:spPr bwMode="auto">
          <a:xfrm flipH="1">
            <a:off x="6172200" y="1724025"/>
            <a:ext cx="0" cy="4953000"/>
          </a:xfrm>
          <a:prstGeom prst="line">
            <a:avLst/>
          </a:prstGeom>
          <a:noFill/>
          <a:ln w="9525">
            <a:solidFill>
              <a:schemeClr val="tx1"/>
            </a:solidFill>
            <a:round/>
            <a:headEnd/>
            <a:tailEnd/>
          </a:ln>
        </p:spPr>
        <p:txBody>
          <a:bodyPr/>
          <a:lstStyle/>
          <a:p>
            <a:pPr fontAlgn="base">
              <a:spcBef>
                <a:spcPct val="0"/>
              </a:spcBef>
              <a:spcAft>
                <a:spcPct val="0"/>
              </a:spcAft>
            </a:pPr>
            <a:endParaRPr lang="en-US" b="1">
              <a:solidFill>
                <a:srgbClr val="F8F8F8"/>
              </a:solidFill>
            </a:endParaRPr>
          </a:p>
        </p:txBody>
      </p:sp>
      <p:sp>
        <p:nvSpPr>
          <p:cNvPr id="67593" name="Rectangle 9"/>
          <p:cNvSpPr>
            <a:spLocks noChangeArrowheads="1"/>
          </p:cNvSpPr>
          <p:nvPr/>
        </p:nvSpPr>
        <p:spPr bwMode="auto">
          <a:xfrm>
            <a:off x="3733800" y="1447800"/>
            <a:ext cx="2514600" cy="5278438"/>
          </a:xfrm>
          <a:prstGeom prst="rect">
            <a:avLst/>
          </a:prstGeom>
          <a:noFill/>
          <a:ln w="9525">
            <a:noFill/>
            <a:miter lim="800000"/>
            <a:headEnd/>
            <a:tailEnd/>
          </a:ln>
        </p:spPr>
        <p:txBody>
          <a:bodyPr anchor="ctr">
            <a:spAutoFit/>
          </a:bodyPr>
          <a:lstStyle/>
          <a:p>
            <a:pPr algn="ctr" fontAlgn="base">
              <a:spcBef>
                <a:spcPct val="0"/>
              </a:spcBef>
              <a:spcAft>
                <a:spcPct val="0"/>
              </a:spcAft>
              <a:defRPr/>
            </a:pPr>
            <a:r>
              <a:rPr lang="en-US" sz="2400" u="sng" dirty="0">
                <a:solidFill>
                  <a:srgbClr val="000000"/>
                </a:solidFill>
              </a:rPr>
              <a:t>Behaviors</a:t>
            </a:r>
          </a:p>
          <a:p>
            <a:pPr algn="ctr" fontAlgn="base">
              <a:spcBef>
                <a:spcPct val="0"/>
              </a:spcBef>
              <a:spcAft>
                <a:spcPct val="0"/>
              </a:spcAft>
              <a:defRPr/>
            </a:pPr>
            <a:r>
              <a:rPr lang="en-US" sz="1600" dirty="0">
                <a:solidFill>
                  <a:srgbClr val="000000"/>
                </a:solidFill>
              </a:rPr>
              <a:t>Self-limiting or self-protective lifestyles, Inwardness</a:t>
            </a:r>
          </a:p>
          <a:p>
            <a:pPr algn="ctr" fontAlgn="base">
              <a:spcBef>
                <a:spcPct val="0"/>
              </a:spcBef>
              <a:spcAft>
                <a:spcPct val="0"/>
              </a:spcAft>
              <a:defRPr/>
            </a:pPr>
            <a:endParaRPr lang="en-US" sz="2000" u="sng" dirty="0">
              <a:solidFill>
                <a:srgbClr val="000000"/>
              </a:solidFill>
            </a:endParaRPr>
          </a:p>
          <a:p>
            <a:pPr algn="ctr" fontAlgn="base">
              <a:spcBef>
                <a:spcPct val="0"/>
              </a:spcBef>
              <a:spcAft>
                <a:spcPct val="0"/>
              </a:spcAft>
              <a:defRPr/>
            </a:pPr>
            <a:r>
              <a:rPr lang="en-US" sz="1600" dirty="0">
                <a:solidFill>
                  <a:srgbClr val="000000"/>
                </a:solidFill>
              </a:rPr>
              <a:t>Verbal build up toward self</a:t>
            </a:r>
          </a:p>
          <a:p>
            <a:pPr algn="ctr" fontAlgn="base">
              <a:spcBef>
                <a:spcPct val="0"/>
              </a:spcBef>
              <a:spcAft>
                <a:spcPct val="0"/>
              </a:spcAft>
              <a:defRPr/>
            </a:pPr>
            <a:endParaRPr lang="en-US" sz="1500" dirty="0">
              <a:solidFill>
                <a:srgbClr val="000000"/>
              </a:solidFill>
            </a:endParaRPr>
          </a:p>
          <a:p>
            <a:pPr algn="ctr" fontAlgn="base">
              <a:spcBef>
                <a:spcPct val="0"/>
              </a:spcBef>
              <a:spcAft>
                <a:spcPct val="0"/>
              </a:spcAft>
              <a:defRPr/>
            </a:pPr>
            <a:endParaRPr lang="en-US" sz="1500" dirty="0">
              <a:solidFill>
                <a:srgbClr val="000000"/>
              </a:solidFill>
            </a:endParaRPr>
          </a:p>
          <a:p>
            <a:pPr algn="ctr" fontAlgn="base">
              <a:spcBef>
                <a:spcPct val="0"/>
              </a:spcBef>
              <a:spcAft>
                <a:spcPct val="0"/>
              </a:spcAft>
              <a:defRPr/>
            </a:pPr>
            <a:r>
              <a:rPr lang="en-US" sz="1600" dirty="0">
                <a:solidFill>
                  <a:srgbClr val="000000"/>
                </a:solidFill>
              </a:rPr>
              <a:t>Alienation from others, destructive behavior towards others. </a:t>
            </a:r>
          </a:p>
          <a:p>
            <a:pPr algn="ctr" fontAlgn="base">
              <a:spcBef>
                <a:spcPct val="0"/>
              </a:spcBef>
              <a:spcAft>
                <a:spcPct val="0"/>
              </a:spcAft>
              <a:defRPr/>
            </a:pPr>
            <a:endParaRPr lang="en-US" sz="1500" dirty="0">
              <a:solidFill>
                <a:srgbClr val="000000"/>
              </a:solidFill>
            </a:endParaRPr>
          </a:p>
          <a:p>
            <a:pPr algn="ctr" fontAlgn="base">
              <a:spcBef>
                <a:spcPct val="0"/>
              </a:spcBef>
              <a:spcAft>
                <a:spcPct val="0"/>
              </a:spcAft>
              <a:defRPr/>
            </a:pPr>
            <a:endParaRPr lang="en-US" sz="1500" dirty="0">
              <a:solidFill>
                <a:srgbClr val="000000"/>
              </a:solidFill>
            </a:endParaRPr>
          </a:p>
          <a:p>
            <a:pPr algn="ctr" fontAlgn="base">
              <a:spcBef>
                <a:spcPct val="0"/>
              </a:spcBef>
              <a:spcAft>
                <a:spcPct val="0"/>
              </a:spcAft>
              <a:defRPr/>
            </a:pPr>
            <a:r>
              <a:rPr lang="en-US" sz="1600" dirty="0">
                <a:solidFill>
                  <a:srgbClr val="000000"/>
                </a:solidFill>
              </a:rPr>
              <a:t>Addictive patterns. Thoughts luring the person into indulging. </a:t>
            </a:r>
          </a:p>
          <a:p>
            <a:pPr algn="ctr" fontAlgn="base">
              <a:spcBef>
                <a:spcPct val="0"/>
              </a:spcBef>
              <a:spcAft>
                <a:spcPct val="0"/>
              </a:spcAft>
              <a:defRPr/>
            </a:pPr>
            <a:endParaRPr lang="en-US" sz="1500" dirty="0">
              <a:solidFill>
                <a:srgbClr val="000000"/>
              </a:solidFill>
            </a:endParaRPr>
          </a:p>
          <a:p>
            <a:pPr algn="ctr" fontAlgn="base">
              <a:spcBef>
                <a:spcPct val="0"/>
              </a:spcBef>
              <a:spcAft>
                <a:spcPct val="0"/>
              </a:spcAft>
              <a:defRPr/>
            </a:pPr>
            <a:r>
              <a:rPr lang="en-US" sz="1600" dirty="0">
                <a:solidFill>
                  <a:srgbClr val="000000"/>
                </a:solidFill>
              </a:rPr>
              <a:t>Aggressive actions, actual violence. </a:t>
            </a:r>
          </a:p>
        </p:txBody>
      </p:sp>
      <p:sp>
        <p:nvSpPr>
          <p:cNvPr id="83979" name="Line 10"/>
          <p:cNvSpPr>
            <a:spLocks noChangeShapeType="1"/>
          </p:cNvSpPr>
          <p:nvPr/>
        </p:nvSpPr>
        <p:spPr bwMode="auto">
          <a:xfrm>
            <a:off x="3657600" y="1724025"/>
            <a:ext cx="0" cy="4953000"/>
          </a:xfrm>
          <a:prstGeom prst="line">
            <a:avLst/>
          </a:prstGeom>
          <a:noFill/>
          <a:ln w="9525">
            <a:solidFill>
              <a:schemeClr val="tx1"/>
            </a:solidFill>
            <a:round/>
            <a:headEnd/>
            <a:tailEnd/>
          </a:ln>
        </p:spPr>
        <p:txBody>
          <a:bodyPr/>
          <a:lstStyle/>
          <a:p>
            <a:pPr fontAlgn="base">
              <a:spcBef>
                <a:spcPct val="0"/>
              </a:spcBef>
              <a:spcAft>
                <a:spcPct val="0"/>
              </a:spcAft>
            </a:pPr>
            <a:endParaRPr lang="en-US" b="1">
              <a:solidFill>
                <a:srgbClr val="F8F8F8"/>
              </a:solidFill>
            </a:endParaRPr>
          </a:p>
        </p:txBody>
      </p:sp>
      <p:sp>
        <p:nvSpPr>
          <p:cNvPr id="67595" name="Rectangle 11"/>
          <p:cNvSpPr>
            <a:spLocks noChangeArrowheads="1"/>
          </p:cNvSpPr>
          <p:nvPr/>
        </p:nvSpPr>
        <p:spPr bwMode="auto">
          <a:xfrm>
            <a:off x="6248400" y="1485900"/>
            <a:ext cx="2743200" cy="5186363"/>
          </a:xfrm>
          <a:prstGeom prst="rect">
            <a:avLst/>
          </a:prstGeom>
          <a:noFill/>
          <a:ln w="9525">
            <a:noFill/>
            <a:miter lim="800000"/>
            <a:headEnd/>
            <a:tailEnd/>
          </a:ln>
        </p:spPr>
        <p:txBody>
          <a:bodyPr anchor="ctr">
            <a:spAutoFit/>
          </a:bodyPr>
          <a:lstStyle/>
          <a:p>
            <a:pPr algn="ctr" fontAlgn="base">
              <a:spcBef>
                <a:spcPct val="0"/>
              </a:spcBef>
              <a:spcAft>
                <a:spcPct val="0"/>
              </a:spcAft>
              <a:defRPr/>
            </a:pPr>
            <a:r>
              <a:rPr lang="en-US" sz="2400" u="sng" dirty="0">
                <a:solidFill>
                  <a:srgbClr val="000000"/>
                </a:solidFill>
              </a:rPr>
              <a:t>Source </a:t>
            </a:r>
          </a:p>
          <a:p>
            <a:pPr algn="ctr" fontAlgn="base">
              <a:spcBef>
                <a:spcPct val="0"/>
              </a:spcBef>
              <a:spcAft>
                <a:spcPct val="0"/>
              </a:spcAft>
              <a:defRPr/>
            </a:pPr>
            <a:r>
              <a:rPr lang="en-US" sz="1600" dirty="0">
                <a:solidFill>
                  <a:srgbClr val="000000"/>
                </a:solidFill>
              </a:rPr>
              <a:t>Parental over protection, imitation of parents’ defenses</a:t>
            </a:r>
          </a:p>
          <a:p>
            <a:pPr algn="ctr" fontAlgn="base">
              <a:spcBef>
                <a:spcPct val="0"/>
              </a:spcBef>
              <a:spcAft>
                <a:spcPct val="0"/>
              </a:spcAft>
              <a:defRPr/>
            </a:pPr>
            <a:endParaRPr lang="en-US" sz="1600" u="sng" dirty="0">
              <a:solidFill>
                <a:srgbClr val="000000"/>
              </a:solidFill>
            </a:endParaRPr>
          </a:p>
          <a:p>
            <a:pPr algn="ctr" fontAlgn="base">
              <a:spcBef>
                <a:spcPct val="0"/>
              </a:spcBef>
              <a:spcAft>
                <a:spcPct val="0"/>
              </a:spcAft>
              <a:defRPr/>
            </a:pPr>
            <a:endParaRPr lang="en-US" sz="800" u="sng" dirty="0">
              <a:solidFill>
                <a:srgbClr val="000000"/>
              </a:solidFill>
            </a:endParaRPr>
          </a:p>
          <a:p>
            <a:pPr algn="ctr" fontAlgn="base">
              <a:spcBef>
                <a:spcPct val="0"/>
              </a:spcBef>
              <a:spcAft>
                <a:spcPct val="0"/>
              </a:spcAft>
              <a:defRPr/>
            </a:pPr>
            <a:r>
              <a:rPr lang="en-US" sz="1600" dirty="0">
                <a:solidFill>
                  <a:srgbClr val="000000"/>
                </a:solidFill>
              </a:rPr>
              <a:t>Parental build up</a:t>
            </a:r>
          </a:p>
          <a:p>
            <a:pPr algn="ctr" fontAlgn="base">
              <a:spcBef>
                <a:spcPct val="0"/>
              </a:spcBef>
              <a:spcAft>
                <a:spcPct val="0"/>
              </a:spcAft>
              <a:defRPr/>
            </a:pPr>
            <a:endParaRPr lang="en-US" sz="1600" dirty="0">
              <a:solidFill>
                <a:srgbClr val="000000"/>
              </a:solidFill>
            </a:endParaRPr>
          </a:p>
          <a:p>
            <a:pPr algn="ctr" fontAlgn="base">
              <a:spcBef>
                <a:spcPct val="0"/>
              </a:spcBef>
              <a:spcAft>
                <a:spcPct val="0"/>
              </a:spcAft>
              <a:defRPr/>
            </a:pPr>
            <a:endParaRPr lang="en-US" sz="1600" dirty="0">
              <a:solidFill>
                <a:srgbClr val="000000"/>
              </a:solidFill>
            </a:endParaRPr>
          </a:p>
          <a:p>
            <a:pPr algn="ctr" fontAlgn="base">
              <a:spcBef>
                <a:spcPct val="0"/>
              </a:spcBef>
              <a:spcAft>
                <a:spcPct val="0"/>
              </a:spcAft>
              <a:defRPr/>
            </a:pPr>
            <a:endParaRPr lang="en-US" sz="1200" dirty="0">
              <a:solidFill>
                <a:srgbClr val="000000"/>
              </a:solidFill>
            </a:endParaRPr>
          </a:p>
          <a:p>
            <a:pPr algn="ctr" fontAlgn="base">
              <a:spcBef>
                <a:spcPct val="0"/>
              </a:spcBef>
              <a:spcAft>
                <a:spcPct val="0"/>
              </a:spcAft>
              <a:defRPr/>
            </a:pPr>
            <a:r>
              <a:rPr lang="en-US" sz="1600" dirty="0">
                <a:solidFill>
                  <a:srgbClr val="000000"/>
                </a:solidFill>
              </a:rPr>
              <a:t>Parental attitudes, child abuse, experienced victimization.</a:t>
            </a:r>
          </a:p>
          <a:p>
            <a:pPr algn="ctr" fontAlgn="base">
              <a:spcBef>
                <a:spcPct val="0"/>
              </a:spcBef>
              <a:spcAft>
                <a:spcPct val="0"/>
              </a:spcAft>
              <a:defRPr/>
            </a:pPr>
            <a:endParaRPr lang="en-US" sz="1600" dirty="0">
              <a:solidFill>
                <a:srgbClr val="000000"/>
              </a:solidFill>
            </a:endParaRPr>
          </a:p>
          <a:p>
            <a:pPr algn="ctr" fontAlgn="base">
              <a:spcBef>
                <a:spcPct val="0"/>
              </a:spcBef>
              <a:spcAft>
                <a:spcPct val="0"/>
              </a:spcAft>
              <a:defRPr/>
            </a:pPr>
            <a:endParaRPr lang="en-US" sz="1400" dirty="0">
              <a:solidFill>
                <a:srgbClr val="000000"/>
              </a:solidFill>
            </a:endParaRPr>
          </a:p>
          <a:p>
            <a:pPr algn="ctr" fontAlgn="base">
              <a:spcBef>
                <a:spcPct val="0"/>
              </a:spcBef>
              <a:spcAft>
                <a:spcPct val="0"/>
              </a:spcAft>
              <a:defRPr/>
            </a:pPr>
            <a:r>
              <a:rPr lang="en-US" sz="1600" dirty="0">
                <a:solidFill>
                  <a:srgbClr val="000000"/>
                </a:solidFill>
              </a:rPr>
              <a:t>Imitation of parents’ defenses.</a:t>
            </a:r>
          </a:p>
          <a:p>
            <a:pPr algn="ctr" fontAlgn="base">
              <a:spcBef>
                <a:spcPct val="0"/>
              </a:spcBef>
              <a:spcAft>
                <a:spcPct val="0"/>
              </a:spcAft>
              <a:defRPr/>
            </a:pPr>
            <a:endParaRPr lang="en-US" sz="1600" dirty="0">
              <a:solidFill>
                <a:srgbClr val="000000"/>
              </a:solidFill>
            </a:endParaRPr>
          </a:p>
          <a:p>
            <a:pPr algn="ctr" fontAlgn="base">
              <a:spcBef>
                <a:spcPct val="0"/>
              </a:spcBef>
              <a:spcAft>
                <a:spcPct val="0"/>
              </a:spcAft>
              <a:defRPr/>
            </a:pPr>
            <a:endParaRPr lang="en-US" sz="500" dirty="0">
              <a:solidFill>
                <a:srgbClr val="000000"/>
              </a:solidFill>
            </a:endParaRPr>
          </a:p>
          <a:p>
            <a:pPr algn="ctr" fontAlgn="base">
              <a:spcBef>
                <a:spcPct val="0"/>
              </a:spcBef>
              <a:spcAft>
                <a:spcPct val="0"/>
              </a:spcAft>
              <a:defRPr/>
            </a:pPr>
            <a:r>
              <a:rPr lang="en-US" sz="1600" dirty="0">
                <a:solidFill>
                  <a:srgbClr val="000000"/>
                </a:solidFill>
              </a:rPr>
              <a:t>Parental neglect, parents’ overt aggression </a:t>
            </a:r>
            <a:r>
              <a:rPr lang="en-US" sz="1200" dirty="0">
                <a:solidFill>
                  <a:srgbClr val="000000"/>
                </a:solidFill>
              </a:rPr>
              <a:t>(identification with the aggressor).</a:t>
            </a:r>
          </a:p>
        </p:txBody>
      </p:sp>
      <p:pic>
        <p:nvPicPr>
          <p:cNvPr id="75789" name="Picture 2" descr="P:\public\DATA\MARKETING\iSTOCK IMAGES\Parenting\iStock_000002085667Small.jpg"/>
          <p:cNvPicPr>
            <a:picLocks noChangeAspect="1" noChangeArrowheads="1"/>
          </p:cNvPicPr>
          <p:nvPr/>
        </p:nvPicPr>
        <p:blipFill>
          <a:blip r:embed="rId7" cstate="print"/>
          <a:srcRect/>
          <a:stretch>
            <a:fillRect/>
          </a:stretch>
        </p:blipFill>
        <p:spPr bwMode="auto">
          <a:xfrm>
            <a:off x="228600" y="1905000"/>
            <a:ext cx="838200" cy="8223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7587">
                                            <p:txEl>
                                              <p:pRg st="1" end="1"/>
                                            </p:txEl>
                                          </p:spTgt>
                                        </p:tgtEl>
                                        <p:attrNameLst>
                                          <p:attrName>style.visibility</p:attrName>
                                        </p:attrNameLst>
                                      </p:cBhvr>
                                      <p:to>
                                        <p:strVal val="visible"/>
                                      </p:to>
                                    </p:set>
                                    <p:animEffect transition="in" filter="blinds(horizontal)">
                                      <p:cBhvr>
                                        <p:cTn id="7" dur="500"/>
                                        <p:tgtEl>
                                          <p:spTgt spid="67587">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75789"/>
                                        </p:tgtEl>
                                        <p:attrNameLst>
                                          <p:attrName>style.visibility</p:attrName>
                                        </p:attrNameLst>
                                      </p:cBhvr>
                                      <p:to>
                                        <p:strVal val="visible"/>
                                      </p:to>
                                    </p:set>
                                    <p:animEffect transition="in" filter="blinds(horizontal)">
                                      <p:cBhvr>
                                        <p:cTn id="10" dur="500"/>
                                        <p:tgtEl>
                                          <p:spTgt spid="75789"/>
                                        </p:tgtEl>
                                      </p:cBhvr>
                                    </p:animEffect>
                                  </p:childTnLst>
                                </p:cTn>
                              </p:par>
                              <p:par>
                                <p:cTn id="11" presetID="3" presetClass="entr" presetSubtype="10" fill="hold" nodeType="withEffect">
                                  <p:stCondLst>
                                    <p:cond delay="0"/>
                                  </p:stCondLst>
                                  <p:childTnLst>
                                    <p:set>
                                      <p:cBhvr>
                                        <p:cTn id="12" dur="1" fill="hold">
                                          <p:stCondLst>
                                            <p:cond delay="0"/>
                                          </p:stCondLst>
                                        </p:cTn>
                                        <p:tgtEl>
                                          <p:spTgt spid="67587">
                                            <p:txEl>
                                              <p:pRg st="2" end="2"/>
                                            </p:txEl>
                                          </p:spTgt>
                                        </p:tgtEl>
                                        <p:attrNameLst>
                                          <p:attrName>style.visibility</p:attrName>
                                        </p:attrNameLst>
                                      </p:cBhvr>
                                      <p:to>
                                        <p:strVal val="visible"/>
                                      </p:to>
                                    </p:set>
                                    <p:animEffect transition="in" filter="blinds(horizontal)">
                                      <p:cBhvr>
                                        <p:cTn id="13" dur="500"/>
                                        <p:tgtEl>
                                          <p:spTgt spid="67587">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nodeType="clickEffect">
                                  <p:stCondLst>
                                    <p:cond delay="0"/>
                                  </p:stCondLst>
                                  <p:childTnLst>
                                    <p:set>
                                      <p:cBhvr>
                                        <p:cTn id="17" dur="1" fill="hold">
                                          <p:stCondLst>
                                            <p:cond delay="0"/>
                                          </p:stCondLst>
                                        </p:cTn>
                                        <p:tgtEl>
                                          <p:spTgt spid="67593">
                                            <p:txEl>
                                              <p:pRg st="1" end="1"/>
                                            </p:txEl>
                                          </p:spTgt>
                                        </p:tgtEl>
                                        <p:attrNameLst>
                                          <p:attrName>style.visibility</p:attrName>
                                        </p:attrNameLst>
                                      </p:cBhvr>
                                      <p:to>
                                        <p:strVal val="visible"/>
                                      </p:to>
                                    </p:set>
                                    <p:animEffect transition="in" filter="blinds(horizontal)">
                                      <p:cBhvr>
                                        <p:cTn id="18" dur="500"/>
                                        <p:tgtEl>
                                          <p:spTgt spid="67593">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nodeType="clickEffect">
                                  <p:stCondLst>
                                    <p:cond delay="0"/>
                                  </p:stCondLst>
                                  <p:childTnLst>
                                    <p:set>
                                      <p:cBhvr>
                                        <p:cTn id="22" dur="1" fill="hold">
                                          <p:stCondLst>
                                            <p:cond delay="0"/>
                                          </p:stCondLst>
                                        </p:cTn>
                                        <p:tgtEl>
                                          <p:spTgt spid="67595">
                                            <p:txEl>
                                              <p:pRg st="1" end="1"/>
                                            </p:txEl>
                                          </p:spTgt>
                                        </p:tgtEl>
                                        <p:attrNameLst>
                                          <p:attrName>style.visibility</p:attrName>
                                        </p:attrNameLst>
                                      </p:cBhvr>
                                      <p:to>
                                        <p:strVal val="visible"/>
                                      </p:to>
                                    </p:set>
                                    <p:animEffect transition="in" filter="blinds(horizontal)">
                                      <p:cBhvr>
                                        <p:cTn id="23" dur="500"/>
                                        <p:tgtEl>
                                          <p:spTgt spid="67595">
                                            <p:txEl>
                                              <p:pRg st="1" end="1"/>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4" presetClass="entr" presetSubtype="10" fill="hold" nodeType="clickEffect">
                                  <p:stCondLst>
                                    <p:cond delay="0"/>
                                  </p:stCondLst>
                                  <p:childTnLst>
                                    <p:set>
                                      <p:cBhvr>
                                        <p:cTn id="27" dur="1" fill="hold">
                                          <p:stCondLst>
                                            <p:cond delay="0"/>
                                          </p:stCondLst>
                                        </p:cTn>
                                        <p:tgtEl>
                                          <p:spTgt spid="67587">
                                            <p:txEl>
                                              <p:pRg st="6" end="6"/>
                                            </p:txEl>
                                          </p:spTgt>
                                        </p:tgtEl>
                                        <p:attrNameLst>
                                          <p:attrName>style.visibility</p:attrName>
                                        </p:attrNameLst>
                                      </p:cBhvr>
                                      <p:to>
                                        <p:strVal val="visible"/>
                                      </p:to>
                                    </p:set>
                                    <p:animEffect transition="in" filter="randombar(horizontal)">
                                      <p:cBhvr>
                                        <p:cTn id="28" dur="500"/>
                                        <p:tgtEl>
                                          <p:spTgt spid="67587">
                                            <p:txEl>
                                              <p:pRg st="6" end="6"/>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4" presetClass="entr" presetSubtype="10" fill="hold" nodeType="clickEffect">
                                  <p:stCondLst>
                                    <p:cond delay="0"/>
                                  </p:stCondLst>
                                  <p:childTnLst>
                                    <p:set>
                                      <p:cBhvr>
                                        <p:cTn id="32" dur="1" fill="hold">
                                          <p:stCondLst>
                                            <p:cond delay="0"/>
                                          </p:stCondLst>
                                        </p:cTn>
                                        <p:tgtEl>
                                          <p:spTgt spid="67587">
                                            <p:txEl>
                                              <p:pRg st="7" end="7"/>
                                            </p:txEl>
                                          </p:spTgt>
                                        </p:tgtEl>
                                        <p:attrNameLst>
                                          <p:attrName>style.visibility</p:attrName>
                                        </p:attrNameLst>
                                      </p:cBhvr>
                                      <p:to>
                                        <p:strVal val="visible"/>
                                      </p:to>
                                    </p:set>
                                    <p:animEffect transition="in" filter="randombar(horizontal)">
                                      <p:cBhvr>
                                        <p:cTn id="33" dur="500"/>
                                        <p:tgtEl>
                                          <p:spTgt spid="67587">
                                            <p:txEl>
                                              <p:pRg st="7" end="7"/>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67589"/>
                                        </p:tgtEl>
                                        <p:attrNameLst>
                                          <p:attrName>style.visibility</p:attrName>
                                        </p:attrNameLst>
                                      </p:cBhvr>
                                      <p:to>
                                        <p:strVal val="visible"/>
                                      </p:to>
                                    </p:set>
                                    <p:animEffect transition="in" filter="fade">
                                      <p:cBhvr>
                                        <p:cTn id="36" dur="500"/>
                                        <p:tgtEl>
                                          <p:spTgt spid="67589"/>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4" presetClass="entr" presetSubtype="10" fill="hold" nodeType="clickEffect">
                                  <p:stCondLst>
                                    <p:cond delay="0"/>
                                  </p:stCondLst>
                                  <p:childTnLst>
                                    <p:set>
                                      <p:cBhvr>
                                        <p:cTn id="40" dur="1" fill="hold">
                                          <p:stCondLst>
                                            <p:cond delay="0"/>
                                          </p:stCondLst>
                                        </p:cTn>
                                        <p:tgtEl>
                                          <p:spTgt spid="67593">
                                            <p:txEl>
                                              <p:pRg st="3" end="3"/>
                                            </p:txEl>
                                          </p:spTgt>
                                        </p:tgtEl>
                                        <p:attrNameLst>
                                          <p:attrName>style.visibility</p:attrName>
                                        </p:attrNameLst>
                                      </p:cBhvr>
                                      <p:to>
                                        <p:strVal val="visible"/>
                                      </p:to>
                                    </p:set>
                                    <p:animEffect transition="in" filter="randombar(horizontal)">
                                      <p:cBhvr>
                                        <p:cTn id="41" dur="500"/>
                                        <p:tgtEl>
                                          <p:spTgt spid="67593">
                                            <p:txEl>
                                              <p:pRg st="3" end="3"/>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4" presetClass="entr" presetSubtype="10" fill="hold" nodeType="clickEffect">
                                  <p:stCondLst>
                                    <p:cond delay="0"/>
                                  </p:stCondLst>
                                  <p:childTnLst>
                                    <p:set>
                                      <p:cBhvr>
                                        <p:cTn id="45" dur="1" fill="hold">
                                          <p:stCondLst>
                                            <p:cond delay="0"/>
                                          </p:stCondLst>
                                        </p:cTn>
                                        <p:tgtEl>
                                          <p:spTgt spid="67595">
                                            <p:txEl>
                                              <p:pRg st="4" end="4"/>
                                            </p:txEl>
                                          </p:spTgt>
                                        </p:tgtEl>
                                        <p:attrNameLst>
                                          <p:attrName>style.visibility</p:attrName>
                                        </p:attrNameLst>
                                      </p:cBhvr>
                                      <p:to>
                                        <p:strVal val="visible"/>
                                      </p:to>
                                    </p:set>
                                    <p:animEffect transition="in" filter="randombar(horizontal)">
                                      <p:cBhvr>
                                        <p:cTn id="46" dur="500"/>
                                        <p:tgtEl>
                                          <p:spTgt spid="67595">
                                            <p:txEl>
                                              <p:pRg st="4" end="4"/>
                                            </p:txEl>
                                          </p:spTgt>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14" presetClass="entr" presetSubtype="10" fill="hold" nodeType="clickEffect">
                                  <p:stCondLst>
                                    <p:cond delay="0"/>
                                  </p:stCondLst>
                                  <p:childTnLst>
                                    <p:set>
                                      <p:cBhvr>
                                        <p:cTn id="50" dur="1" fill="hold">
                                          <p:stCondLst>
                                            <p:cond delay="0"/>
                                          </p:stCondLst>
                                        </p:cTn>
                                        <p:tgtEl>
                                          <p:spTgt spid="67587">
                                            <p:txEl>
                                              <p:pRg st="10" end="10"/>
                                            </p:txEl>
                                          </p:spTgt>
                                        </p:tgtEl>
                                        <p:attrNameLst>
                                          <p:attrName>style.visibility</p:attrName>
                                        </p:attrNameLst>
                                      </p:cBhvr>
                                      <p:to>
                                        <p:strVal val="visible"/>
                                      </p:to>
                                    </p:set>
                                    <p:animEffect transition="in" filter="randombar(horizontal)">
                                      <p:cBhvr>
                                        <p:cTn id="51" dur="500"/>
                                        <p:tgtEl>
                                          <p:spTgt spid="67587">
                                            <p:txEl>
                                              <p:pRg st="10" end="10"/>
                                            </p:txEl>
                                          </p:spTgt>
                                        </p:tgtEl>
                                      </p:cBhvr>
                                    </p:animEffect>
                                  </p:childTnLst>
                                </p:cTn>
                              </p:par>
                              <p:par>
                                <p:cTn id="52" presetID="14" presetClass="entr" presetSubtype="10" fill="hold" nodeType="withEffect">
                                  <p:stCondLst>
                                    <p:cond delay="0"/>
                                  </p:stCondLst>
                                  <p:childTnLst>
                                    <p:set>
                                      <p:cBhvr>
                                        <p:cTn id="53" dur="1" fill="hold">
                                          <p:stCondLst>
                                            <p:cond delay="0"/>
                                          </p:stCondLst>
                                        </p:cTn>
                                        <p:tgtEl>
                                          <p:spTgt spid="67587">
                                            <p:txEl>
                                              <p:pRg st="11" end="11"/>
                                            </p:txEl>
                                          </p:spTgt>
                                        </p:tgtEl>
                                        <p:attrNameLst>
                                          <p:attrName>style.visibility</p:attrName>
                                        </p:attrNameLst>
                                      </p:cBhvr>
                                      <p:to>
                                        <p:strVal val="visible"/>
                                      </p:to>
                                    </p:set>
                                    <p:animEffect transition="in" filter="randombar(horizontal)">
                                      <p:cBhvr>
                                        <p:cTn id="54" dur="500"/>
                                        <p:tgtEl>
                                          <p:spTgt spid="67587">
                                            <p:txEl>
                                              <p:pRg st="11" end="11"/>
                                            </p:txEl>
                                          </p:spTgt>
                                        </p:tgtEl>
                                      </p:cBhvr>
                                    </p:animEffect>
                                  </p:childTnLst>
                                </p:cTn>
                              </p:par>
                              <p:par>
                                <p:cTn id="55" presetID="14" presetClass="entr" presetSubtype="10" fill="hold" nodeType="withEffect">
                                  <p:stCondLst>
                                    <p:cond delay="0"/>
                                  </p:stCondLst>
                                  <p:childTnLst>
                                    <p:set>
                                      <p:cBhvr>
                                        <p:cTn id="56" dur="1" fill="hold">
                                          <p:stCondLst>
                                            <p:cond delay="0"/>
                                          </p:stCondLst>
                                        </p:cTn>
                                        <p:tgtEl>
                                          <p:spTgt spid="67587">
                                            <p:txEl>
                                              <p:pRg st="12" end="12"/>
                                            </p:txEl>
                                          </p:spTgt>
                                        </p:tgtEl>
                                        <p:attrNameLst>
                                          <p:attrName>style.visibility</p:attrName>
                                        </p:attrNameLst>
                                      </p:cBhvr>
                                      <p:to>
                                        <p:strVal val="visible"/>
                                      </p:to>
                                    </p:set>
                                    <p:animEffect transition="in" filter="randombar(horizontal)">
                                      <p:cBhvr>
                                        <p:cTn id="57" dur="500"/>
                                        <p:tgtEl>
                                          <p:spTgt spid="67587">
                                            <p:txEl>
                                              <p:pRg st="12" end="12"/>
                                            </p:txEl>
                                          </p:spTgt>
                                        </p:tgtEl>
                                      </p:cBhvr>
                                    </p:animEffect>
                                  </p:childTnLst>
                                </p:cTn>
                              </p:par>
                              <p:par>
                                <p:cTn id="58" presetID="10" presetClass="entr" presetSubtype="0" fill="hold" nodeType="withEffect">
                                  <p:stCondLst>
                                    <p:cond delay="0"/>
                                  </p:stCondLst>
                                  <p:childTnLst>
                                    <p:set>
                                      <p:cBhvr>
                                        <p:cTn id="59" dur="1" fill="hold">
                                          <p:stCondLst>
                                            <p:cond delay="0"/>
                                          </p:stCondLst>
                                        </p:cTn>
                                        <p:tgtEl>
                                          <p:spTgt spid="67588"/>
                                        </p:tgtEl>
                                        <p:attrNameLst>
                                          <p:attrName>style.visibility</p:attrName>
                                        </p:attrNameLst>
                                      </p:cBhvr>
                                      <p:to>
                                        <p:strVal val="visible"/>
                                      </p:to>
                                    </p:set>
                                    <p:animEffect transition="in" filter="fade">
                                      <p:cBhvr>
                                        <p:cTn id="60" dur="500"/>
                                        <p:tgtEl>
                                          <p:spTgt spid="67588"/>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14" presetClass="entr" presetSubtype="10" fill="hold" nodeType="clickEffect">
                                  <p:stCondLst>
                                    <p:cond delay="0"/>
                                  </p:stCondLst>
                                  <p:childTnLst>
                                    <p:set>
                                      <p:cBhvr>
                                        <p:cTn id="64" dur="1" fill="hold">
                                          <p:stCondLst>
                                            <p:cond delay="0"/>
                                          </p:stCondLst>
                                        </p:cTn>
                                        <p:tgtEl>
                                          <p:spTgt spid="67593">
                                            <p:txEl>
                                              <p:pRg st="6" end="6"/>
                                            </p:txEl>
                                          </p:spTgt>
                                        </p:tgtEl>
                                        <p:attrNameLst>
                                          <p:attrName>style.visibility</p:attrName>
                                        </p:attrNameLst>
                                      </p:cBhvr>
                                      <p:to>
                                        <p:strVal val="visible"/>
                                      </p:to>
                                    </p:set>
                                    <p:animEffect transition="in" filter="randombar(horizontal)">
                                      <p:cBhvr>
                                        <p:cTn id="65" dur="500"/>
                                        <p:tgtEl>
                                          <p:spTgt spid="67593">
                                            <p:txEl>
                                              <p:pRg st="6" end="6"/>
                                            </p:txEl>
                                          </p:spTgt>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14" presetClass="entr" presetSubtype="10" fill="hold" nodeType="clickEffect">
                                  <p:stCondLst>
                                    <p:cond delay="0"/>
                                  </p:stCondLst>
                                  <p:childTnLst>
                                    <p:set>
                                      <p:cBhvr>
                                        <p:cTn id="69" dur="1" fill="hold">
                                          <p:stCondLst>
                                            <p:cond delay="0"/>
                                          </p:stCondLst>
                                        </p:cTn>
                                        <p:tgtEl>
                                          <p:spTgt spid="67595">
                                            <p:txEl>
                                              <p:pRg st="8" end="8"/>
                                            </p:txEl>
                                          </p:spTgt>
                                        </p:tgtEl>
                                        <p:attrNameLst>
                                          <p:attrName>style.visibility</p:attrName>
                                        </p:attrNameLst>
                                      </p:cBhvr>
                                      <p:to>
                                        <p:strVal val="visible"/>
                                      </p:to>
                                    </p:set>
                                    <p:animEffect transition="in" filter="randombar(horizontal)">
                                      <p:cBhvr>
                                        <p:cTn id="70" dur="500"/>
                                        <p:tgtEl>
                                          <p:spTgt spid="67595">
                                            <p:txEl>
                                              <p:pRg st="8" end="8"/>
                                            </p:txEl>
                                          </p:spTgt>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14" presetClass="entr" presetSubtype="10" fill="hold" nodeType="clickEffect">
                                  <p:stCondLst>
                                    <p:cond delay="0"/>
                                  </p:stCondLst>
                                  <p:childTnLst>
                                    <p:set>
                                      <p:cBhvr>
                                        <p:cTn id="74" dur="1" fill="hold">
                                          <p:stCondLst>
                                            <p:cond delay="0"/>
                                          </p:stCondLst>
                                        </p:cTn>
                                        <p:tgtEl>
                                          <p:spTgt spid="67587">
                                            <p:txEl>
                                              <p:pRg st="15" end="15"/>
                                            </p:txEl>
                                          </p:spTgt>
                                        </p:tgtEl>
                                        <p:attrNameLst>
                                          <p:attrName>style.visibility</p:attrName>
                                        </p:attrNameLst>
                                      </p:cBhvr>
                                      <p:to>
                                        <p:strVal val="visible"/>
                                      </p:to>
                                    </p:set>
                                    <p:animEffect transition="in" filter="randombar(horizontal)">
                                      <p:cBhvr>
                                        <p:cTn id="75" dur="500"/>
                                        <p:tgtEl>
                                          <p:spTgt spid="67587">
                                            <p:txEl>
                                              <p:pRg st="15" end="15"/>
                                            </p:txEl>
                                          </p:spTgt>
                                        </p:tgtEl>
                                      </p:cBhvr>
                                    </p:animEffect>
                                  </p:childTnLst>
                                </p:cTn>
                              </p:par>
                              <p:par>
                                <p:cTn id="76" presetID="14" presetClass="entr" presetSubtype="10" fill="hold" nodeType="withEffect">
                                  <p:stCondLst>
                                    <p:cond delay="0"/>
                                  </p:stCondLst>
                                  <p:childTnLst>
                                    <p:set>
                                      <p:cBhvr>
                                        <p:cTn id="77" dur="1" fill="hold">
                                          <p:stCondLst>
                                            <p:cond delay="0"/>
                                          </p:stCondLst>
                                        </p:cTn>
                                        <p:tgtEl>
                                          <p:spTgt spid="67587">
                                            <p:txEl>
                                              <p:pRg st="16" end="16"/>
                                            </p:txEl>
                                          </p:spTgt>
                                        </p:tgtEl>
                                        <p:attrNameLst>
                                          <p:attrName>style.visibility</p:attrName>
                                        </p:attrNameLst>
                                      </p:cBhvr>
                                      <p:to>
                                        <p:strVal val="visible"/>
                                      </p:to>
                                    </p:set>
                                    <p:animEffect transition="in" filter="randombar(horizontal)">
                                      <p:cBhvr>
                                        <p:cTn id="78" dur="500"/>
                                        <p:tgtEl>
                                          <p:spTgt spid="67587">
                                            <p:txEl>
                                              <p:pRg st="16" end="16"/>
                                            </p:txEl>
                                          </p:spTgt>
                                        </p:tgtEl>
                                      </p:cBhvr>
                                    </p:animEffect>
                                  </p:childTnLst>
                                </p:cTn>
                              </p:par>
                              <p:par>
                                <p:cTn id="79" presetID="10" presetClass="entr" presetSubtype="0" fill="hold" nodeType="withEffect">
                                  <p:stCondLst>
                                    <p:cond delay="0"/>
                                  </p:stCondLst>
                                  <p:childTnLst>
                                    <p:set>
                                      <p:cBhvr>
                                        <p:cTn id="80" dur="1" fill="hold">
                                          <p:stCondLst>
                                            <p:cond delay="0"/>
                                          </p:stCondLst>
                                        </p:cTn>
                                        <p:tgtEl>
                                          <p:spTgt spid="67590"/>
                                        </p:tgtEl>
                                        <p:attrNameLst>
                                          <p:attrName>style.visibility</p:attrName>
                                        </p:attrNameLst>
                                      </p:cBhvr>
                                      <p:to>
                                        <p:strVal val="visible"/>
                                      </p:to>
                                    </p:set>
                                    <p:animEffect transition="in" filter="fade">
                                      <p:cBhvr>
                                        <p:cTn id="81" dur="500"/>
                                        <p:tgtEl>
                                          <p:spTgt spid="67590"/>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14" presetClass="entr" presetSubtype="10" fill="hold" nodeType="clickEffect">
                                  <p:stCondLst>
                                    <p:cond delay="0"/>
                                  </p:stCondLst>
                                  <p:childTnLst>
                                    <p:set>
                                      <p:cBhvr>
                                        <p:cTn id="85" dur="1" fill="hold">
                                          <p:stCondLst>
                                            <p:cond delay="0"/>
                                          </p:stCondLst>
                                        </p:cTn>
                                        <p:tgtEl>
                                          <p:spTgt spid="67593">
                                            <p:txEl>
                                              <p:pRg st="9" end="9"/>
                                            </p:txEl>
                                          </p:spTgt>
                                        </p:tgtEl>
                                        <p:attrNameLst>
                                          <p:attrName>style.visibility</p:attrName>
                                        </p:attrNameLst>
                                      </p:cBhvr>
                                      <p:to>
                                        <p:strVal val="visible"/>
                                      </p:to>
                                    </p:set>
                                    <p:animEffect transition="in" filter="randombar(horizontal)">
                                      <p:cBhvr>
                                        <p:cTn id="86" dur="500"/>
                                        <p:tgtEl>
                                          <p:spTgt spid="67593">
                                            <p:txEl>
                                              <p:pRg st="9" end="9"/>
                                            </p:txEl>
                                          </p:spTgt>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14" presetClass="entr" presetSubtype="10" fill="hold" nodeType="clickEffect">
                                  <p:stCondLst>
                                    <p:cond delay="0"/>
                                  </p:stCondLst>
                                  <p:childTnLst>
                                    <p:set>
                                      <p:cBhvr>
                                        <p:cTn id="90" dur="1" fill="hold">
                                          <p:stCondLst>
                                            <p:cond delay="0"/>
                                          </p:stCondLst>
                                        </p:cTn>
                                        <p:tgtEl>
                                          <p:spTgt spid="67595">
                                            <p:txEl>
                                              <p:pRg st="11" end="11"/>
                                            </p:txEl>
                                          </p:spTgt>
                                        </p:tgtEl>
                                        <p:attrNameLst>
                                          <p:attrName>style.visibility</p:attrName>
                                        </p:attrNameLst>
                                      </p:cBhvr>
                                      <p:to>
                                        <p:strVal val="visible"/>
                                      </p:to>
                                    </p:set>
                                    <p:animEffect transition="in" filter="randombar(horizontal)">
                                      <p:cBhvr>
                                        <p:cTn id="91" dur="500"/>
                                        <p:tgtEl>
                                          <p:spTgt spid="67595">
                                            <p:txEl>
                                              <p:pRg st="11" end="11"/>
                                            </p:txEl>
                                          </p:spTgt>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14" presetClass="entr" presetSubtype="10" fill="hold" nodeType="clickEffect">
                                  <p:stCondLst>
                                    <p:cond delay="0"/>
                                  </p:stCondLst>
                                  <p:childTnLst>
                                    <p:set>
                                      <p:cBhvr>
                                        <p:cTn id="95" dur="1" fill="hold">
                                          <p:stCondLst>
                                            <p:cond delay="0"/>
                                          </p:stCondLst>
                                        </p:cTn>
                                        <p:tgtEl>
                                          <p:spTgt spid="67587">
                                            <p:txEl>
                                              <p:pRg st="19" end="19"/>
                                            </p:txEl>
                                          </p:spTgt>
                                        </p:tgtEl>
                                        <p:attrNameLst>
                                          <p:attrName>style.visibility</p:attrName>
                                        </p:attrNameLst>
                                      </p:cBhvr>
                                      <p:to>
                                        <p:strVal val="visible"/>
                                      </p:to>
                                    </p:set>
                                    <p:animEffect transition="in" filter="randombar(horizontal)">
                                      <p:cBhvr>
                                        <p:cTn id="96" dur="500"/>
                                        <p:tgtEl>
                                          <p:spTgt spid="67587">
                                            <p:txEl>
                                              <p:pRg st="19" end="19"/>
                                            </p:txEl>
                                          </p:spTgt>
                                        </p:tgtEl>
                                      </p:cBhvr>
                                    </p:animEffect>
                                  </p:childTnLst>
                                </p:cTn>
                              </p:par>
                              <p:par>
                                <p:cTn id="97" presetID="14" presetClass="entr" presetSubtype="10" fill="hold" nodeType="withEffect">
                                  <p:stCondLst>
                                    <p:cond delay="0"/>
                                  </p:stCondLst>
                                  <p:childTnLst>
                                    <p:set>
                                      <p:cBhvr>
                                        <p:cTn id="98" dur="1" fill="hold">
                                          <p:stCondLst>
                                            <p:cond delay="0"/>
                                          </p:stCondLst>
                                        </p:cTn>
                                        <p:tgtEl>
                                          <p:spTgt spid="67587">
                                            <p:txEl>
                                              <p:pRg st="20" end="20"/>
                                            </p:txEl>
                                          </p:spTgt>
                                        </p:tgtEl>
                                        <p:attrNameLst>
                                          <p:attrName>style.visibility</p:attrName>
                                        </p:attrNameLst>
                                      </p:cBhvr>
                                      <p:to>
                                        <p:strVal val="visible"/>
                                      </p:to>
                                    </p:set>
                                    <p:animEffect transition="in" filter="randombar(horizontal)">
                                      <p:cBhvr>
                                        <p:cTn id="99" dur="500"/>
                                        <p:tgtEl>
                                          <p:spTgt spid="67587">
                                            <p:txEl>
                                              <p:pRg st="20" end="20"/>
                                            </p:txEl>
                                          </p:spTgt>
                                        </p:tgtEl>
                                      </p:cBhvr>
                                    </p:animEffect>
                                  </p:childTnLst>
                                </p:cTn>
                              </p:par>
                              <p:par>
                                <p:cTn id="100" presetID="10" presetClass="entr" presetSubtype="0" fill="hold" nodeType="withEffect">
                                  <p:stCondLst>
                                    <p:cond delay="0"/>
                                  </p:stCondLst>
                                  <p:childTnLst>
                                    <p:set>
                                      <p:cBhvr>
                                        <p:cTn id="101" dur="1" fill="hold">
                                          <p:stCondLst>
                                            <p:cond delay="0"/>
                                          </p:stCondLst>
                                        </p:cTn>
                                        <p:tgtEl>
                                          <p:spTgt spid="67591"/>
                                        </p:tgtEl>
                                        <p:attrNameLst>
                                          <p:attrName>style.visibility</p:attrName>
                                        </p:attrNameLst>
                                      </p:cBhvr>
                                      <p:to>
                                        <p:strVal val="visible"/>
                                      </p:to>
                                    </p:set>
                                    <p:animEffect transition="in" filter="fade">
                                      <p:cBhvr>
                                        <p:cTn id="102" dur="500"/>
                                        <p:tgtEl>
                                          <p:spTgt spid="67591"/>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14" presetClass="entr" presetSubtype="10" fill="hold" nodeType="clickEffect">
                                  <p:stCondLst>
                                    <p:cond delay="0"/>
                                  </p:stCondLst>
                                  <p:childTnLst>
                                    <p:set>
                                      <p:cBhvr>
                                        <p:cTn id="106" dur="1" fill="hold">
                                          <p:stCondLst>
                                            <p:cond delay="0"/>
                                          </p:stCondLst>
                                        </p:cTn>
                                        <p:tgtEl>
                                          <p:spTgt spid="67593">
                                            <p:txEl>
                                              <p:pRg st="11" end="11"/>
                                            </p:txEl>
                                          </p:spTgt>
                                        </p:tgtEl>
                                        <p:attrNameLst>
                                          <p:attrName>style.visibility</p:attrName>
                                        </p:attrNameLst>
                                      </p:cBhvr>
                                      <p:to>
                                        <p:strVal val="visible"/>
                                      </p:to>
                                    </p:set>
                                    <p:animEffect transition="in" filter="randombar(horizontal)">
                                      <p:cBhvr>
                                        <p:cTn id="107" dur="500"/>
                                        <p:tgtEl>
                                          <p:spTgt spid="67593">
                                            <p:txEl>
                                              <p:pRg st="11" end="11"/>
                                            </p:txEl>
                                          </p:spTgt>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14" presetClass="entr" presetSubtype="10" fill="hold" nodeType="clickEffect">
                                  <p:stCondLst>
                                    <p:cond delay="0"/>
                                  </p:stCondLst>
                                  <p:childTnLst>
                                    <p:set>
                                      <p:cBhvr>
                                        <p:cTn id="111" dur="1" fill="hold">
                                          <p:stCondLst>
                                            <p:cond delay="0"/>
                                          </p:stCondLst>
                                        </p:cTn>
                                        <p:tgtEl>
                                          <p:spTgt spid="67595">
                                            <p:txEl>
                                              <p:pRg st="14" end="14"/>
                                            </p:txEl>
                                          </p:spTgt>
                                        </p:tgtEl>
                                        <p:attrNameLst>
                                          <p:attrName>style.visibility</p:attrName>
                                        </p:attrNameLst>
                                      </p:cBhvr>
                                      <p:to>
                                        <p:strVal val="visible"/>
                                      </p:to>
                                    </p:set>
                                    <p:animEffect transition="in" filter="randombar(horizontal)">
                                      <p:cBhvr>
                                        <p:cTn id="112" dur="500"/>
                                        <p:tgtEl>
                                          <p:spTgt spid="67595">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4994" name="Slide Number Placeholder 1"/>
          <p:cNvSpPr>
            <a:spLocks noGrp="1"/>
          </p:cNvSpPr>
          <p:nvPr>
            <p:ph type="sldNum" sz="quarter" idx="11"/>
          </p:nvPr>
        </p:nvSpPr>
        <p:spPr>
          <a:noFill/>
        </p:spPr>
        <p:txBody>
          <a:bodyPr/>
          <a:lstStyle/>
          <a:p>
            <a:fld id="{46B823D0-2D40-42E8-BB37-BC9F07605E67}" type="slidenum">
              <a:rPr lang="en-US" smtClean="0">
                <a:solidFill>
                  <a:srgbClr val="F8F8F8"/>
                </a:solidFill>
              </a:rPr>
              <a:pPr/>
              <a:t>23</a:t>
            </a:fld>
            <a:endParaRPr lang="en-US" smtClean="0">
              <a:solidFill>
                <a:srgbClr val="F8F8F8"/>
              </a:solidFill>
            </a:endParaRPr>
          </a:p>
        </p:txBody>
      </p:sp>
      <p:sp>
        <p:nvSpPr>
          <p:cNvPr id="84995" name="TextBox 3"/>
          <p:cNvSpPr txBox="1">
            <a:spLocks noChangeArrowheads="1"/>
          </p:cNvSpPr>
          <p:nvPr/>
        </p:nvSpPr>
        <p:spPr bwMode="auto">
          <a:xfrm>
            <a:off x="3276600" y="685800"/>
            <a:ext cx="2825750" cy="369888"/>
          </a:xfrm>
          <a:prstGeom prst="rect">
            <a:avLst/>
          </a:prstGeom>
          <a:noFill/>
          <a:ln w="9525">
            <a:noFill/>
            <a:miter lim="800000"/>
            <a:headEnd/>
            <a:tailEnd/>
          </a:ln>
        </p:spPr>
        <p:txBody>
          <a:bodyPr wrap="none">
            <a:spAutoFit/>
          </a:bodyPr>
          <a:lstStyle/>
          <a:p>
            <a:pPr fontAlgn="base">
              <a:spcBef>
                <a:spcPct val="0"/>
              </a:spcBef>
              <a:spcAft>
                <a:spcPct val="0"/>
              </a:spcAft>
            </a:pPr>
            <a:r>
              <a:rPr lang="en-US" b="1">
                <a:solidFill>
                  <a:srgbClr val="000000"/>
                </a:solidFill>
              </a:rPr>
              <a:t>Fonagy clip 2.49, clip 96</a:t>
            </a:r>
          </a:p>
        </p:txBody>
      </p:sp>
      <p:pic>
        <p:nvPicPr>
          <p:cNvPr id="5" name="Clip 96.fonagy short.wmv">
            <a:hlinkClick r:id="" action="ppaction://media"/>
          </p:cNvPr>
          <p:cNvPicPr>
            <a:picLocks noRot="1" noChangeAspect="1"/>
          </p:cNvPicPr>
          <p:nvPr>
            <a:videoFile r:link="rId1"/>
          </p:nvPr>
        </p:nvPicPr>
        <p:blipFill>
          <a:blip r:embed="rId3" cstate="print"/>
          <a:stretch>
            <a:fillRect/>
          </a:stretch>
        </p:blipFill>
        <p:spPr>
          <a:xfrm>
            <a:off x="457200" y="1143000"/>
            <a:ext cx="8229600" cy="5334000"/>
          </a:xfrm>
          <a:prstGeom prst="rect">
            <a:avLst/>
          </a:prstGeom>
        </p:spPr>
      </p:pic>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Title 1"/>
          <p:cNvSpPr>
            <a:spLocks noGrp="1"/>
          </p:cNvSpPr>
          <p:nvPr>
            <p:ph type="title"/>
          </p:nvPr>
        </p:nvSpPr>
        <p:spPr/>
        <p:txBody>
          <a:bodyPr/>
          <a:lstStyle/>
          <a:p>
            <a:pPr algn="ctr" eaLnBrk="1" hangingPunct="1"/>
            <a:r>
              <a:rPr lang="en-US" sz="3600" smtClean="0">
                <a:latin typeface="Georgia" pitchFamily="18" charset="0"/>
              </a:rPr>
              <a:t>Why Use Objective Measures?</a:t>
            </a:r>
            <a:br>
              <a:rPr lang="en-US" sz="3600" smtClean="0">
                <a:latin typeface="Georgia" pitchFamily="18" charset="0"/>
              </a:rPr>
            </a:br>
            <a:r>
              <a:rPr lang="en-US" sz="3600" smtClean="0">
                <a:latin typeface="Georgia" pitchFamily="18" charset="0"/>
              </a:rPr>
              <a:t>What Interferes with Clinical Judgment</a:t>
            </a:r>
          </a:p>
        </p:txBody>
      </p:sp>
      <p:sp>
        <p:nvSpPr>
          <p:cNvPr id="3" name="Content Placeholder 2"/>
          <p:cNvSpPr>
            <a:spLocks noGrp="1"/>
          </p:cNvSpPr>
          <p:nvPr>
            <p:ph idx="1"/>
          </p:nvPr>
        </p:nvSpPr>
        <p:spPr>
          <a:xfrm>
            <a:off x="457200" y="2057400"/>
            <a:ext cx="8229600" cy="3886200"/>
          </a:xfrm>
        </p:spPr>
        <p:txBody>
          <a:bodyPr/>
          <a:lstStyle/>
          <a:p>
            <a:pPr eaLnBrk="1" hangingPunct="1"/>
            <a:r>
              <a:rPr lang="en-US" smtClean="0">
                <a:latin typeface="Georgia" pitchFamily="18" charset="0"/>
              </a:rPr>
              <a:t>Anxiety </a:t>
            </a:r>
          </a:p>
          <a:p>
            <a:pPr eaLnBrk="1" hangingPunct="1"/>
            <a:r>
              <a:rPr lang="en-US" smtClean="0">
                <a:latin typeface="Georgia" pitchFamily="18" charset="0"/>
              </a:rPr>
              <a:t>Counter Transference</a:t>
            </a:r>
          </a:p>
          <a:p>
            <a:pPr eaLnBrk="1" hangingPunct="1"/>
            <a:r>
              <a:rPr lang="en-US" smtClean="0">
                <a:latin typeface="Georgia" pitchFamily="18" charset="0"/>
              </a:rPr>
              <a:t>Paranoid</a:t>
            </a:r>
          </a:p>
          <a:p>
            <a:pPr eaLnBrk="1" hangingPunct="1"/>
            <a:r>
              <a:rPr lang="en-US" smtClean="0">
                <a:latin typeface="Georgia" pitchFamily="18" charset="0"/>
              </a:rPr>
              <a:t>Research Minimizing</a:t>
            </a:r>
          </a:p>
          <a:p>
            <a:pPr eaLnBrk="1" hangingPunct="1"/>
            <a:r>
              <a:rPr lang="en-US" smtClean="0">
                <a:latin typeface="Georgia" pitchFamily="18" charset="0"/>
              </a:rPr>
              <a:t>Diverse Menu of Risk Factors</a:t>
            </a:r>
          </a:p>
          <a:p>
            <a:pPr eaLnBrk="1" hangingPunct="1"/>
            <a:endParaRPr lang="en-US" smtClean="0">
              <a:latin typeface="Georgia" pitchFamily="18" charset="0"/>
            </a:endParaRPr>
          </a:p>
          <a:p>
            <a:pPr eaLnBrk="1" hangingPunct="1"/>
            <a:endParaRPr lang="en-US" smtClean="0">
              <a:latin typeface="Georgia" pitchFamily="18" charset="0"/>
            </a:endParaRPr>
          </a:p>
          <a:p>
            <a:pPr eaLnBrk="1" hangingPunct="1"/>
            <a:endParaRPr lang="en-US" smtClean="0">
              <a:latin typeface="Georgia"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Title 1"/>
          <p:cNvSpPr>
            <a:spLocks noGrp="1"/>
          </p:cNvSpPr>
          <p:nvPr>
            <p:ph type="title"/>
          </p:nvPr>
        </p:nvSpPr>
        <p:spPr/>
        <p:txBody>
          <a:bodyPr/>
          <a:lstStyle/>
          <a:p>
            <a:pPr algn="ctr" eaLnBrk="1" hangingPunct="1"/>
            <a:r>
              <a:rPr lang="en-US" sz="3600" smtClean="0">
                <a:latin typeface="Georgia" pitchFamily="18" charset="0"/>
              </a:rPr>
              <a:t>Problems with Clinical Judgment</a:t>
            </a:r>
          </a:p>
        </p:txBody>
      </p:sp>
      <p:sp>
        <p:nvSpPr>
          <p:cNvPr id="175107" name="Content Placeholder 2"/>
          <p:cNvSpPr>
            <a:spLocks noGrp="1"/>
          </p:cNvSpPr>
          <p:nvPr>
            <p:ph idx="1"/>
          </p:nvPr>
        </p:nvSpPr>
        <p:spPr>
          <a:xfrm>
            <a:off x="457200" y="1828800"/>
            <a:ext cx="8153400" cy="4114800"/>
          </a:xfrm>
        </p:spPr>
        <p:txBody>
          <a:bodyPr/>
          <a:lstStyle/>
          <a:p>
            <a:pPr eaLnBrk="1" hangingPunct="1">
              <a:buFont typeface="Wingdings" pitchFamily="2" charset="2"/>
              <a:buNone/>
            </a:pPr>
            <a:r>
              <a:rPr lang="en-US" sz="1600" smtClean="0">
                <a:latin typeface="Georgia" pitchFamily="18" charset="0"/>
              </a:rPr>
              <a:t>Example:</a:t>
            </a:r>
          </a:p>
          <a:p>
            <a:pPr eaLnBrk="1" hangingPunct="1">
              <a:buFont typeface="Wingdings" pitchFamily="2" charset="2"/>
              <a:buNone/>
            </a:pPr>
            <a:r>
              <a:rPr lang="en-US" sz="1600" smtClean="0">
                <a:latin typeface="Georgia" pitchFamily="18" charset="0"/>
              </a:rPr>
              <a:t>	Huss and Zeiss (2004) found that individual clinicians are unable to predict violence through clinical methods. Webster, Hucker, and Bloom (2002) also found that clinicians lack consensus for indentifying  the presence of risk factors using the same vignette about a violent individual.</a:t>
            </a:r>
          </a:p>
          <a:p>
            <a:pPr eaLnBrk="1" hangingPunct="1">
              <a:buFont typeface="Wingdings" pitchFamily="2" charset="2"/>
              <a:buNone/>
            </a:pPr>
            <a:endParaRPr lang="en-US" sz="1600" smtClean="0">
              <a:latin typeface="Georgia" pitchFamily="18" charset="0"/>
            </a:endParaRPr>
          </a:p>
        </p:txBody>
      </p:sp>
      <p:sp>
        <p:nvSpPr>
          <p:cNvPr id="4" name="Content Placeholder 2"/>
          <p:cNvSpPr txBox="1">
            <a:spLocks/>
          </p:cNvSpPr>
          <p:nvPr/>
        </p:nvSpPr>
        <p:spPr bwMode="auto">
          <a:xfrm>
            <a:off x="457200" y="3429000"/>
            <a:ext cx="8229600" cy="3886200"/>
          </a:xfrm>
          <a:prstGeom prst="rect">
            <a:avLst/>
          </a:prstGeom>
          <a:noFill/>
          <a:ln w="9525">
            <a:noFill/>
            <a:miter lim="800000"/>
            <a:headEnd/>
            <a:tailEnd/>
          </a:ln>
          <a:effectLst/>
        </p:spPr>
        <p:txBody>
          <a:bodyPr/>
          <a:lstStyle/>
          <a:p>
            <a:pPr marL="342900" indent="-342900" fontAlgn="base">
              <a:spcBef>
                <a:spcPct val="20000"/>
              </a:spcBef>
              <a:spcAft>
                <a:spcPct val="0"/>
              </a:spcAft>
              <a:buClr>
                <a:srgbClr val="00007D"/>
              </a:buClr>
              <a:buSzPct val="75000"/>
              <a:buFont typeface="Wingdings" pitchFamily="2" charset="2"/>
              <a:buNone/>
              <a:defRPr/>
            </a:pPr>
            <a:r>
              <a:rPr lang="en-US" sz="1600" kern="0" dirty="0">
                <a:solidFill>
                  <a:srgbClr val="000000"/>
                </a:solidFill>
                <a:latin typeface="Georgia" pitchFamily="18" charset="0"/>
              </a:rPr>
              <a:t>	Professionals are frequently consulted to diagnose and predict human behavior; optimal treatment and planning often hinge on the consultant’s judgmental accuracy. Research comparing these two approaches shows the actuarial method to be superior. Dawes, Faust, </a:t>
            </a:r>
            <a:r>
              <a:rPr lang="en-US" sz="1600" kern="0" dirty="0" err="1">
                <a:solidFill>
                  <a:srgbClr val="000000"/>
                </a:solidFill>
                <a:latin typeface="Georgia" pitchFamily="18" charset="0"/>
              </a:rPr>
              <a:t>Meehl</a:t>
            </a:r>
            <a:r>
              <a:rPr lang="en-US" sz="1600" kern="0" dirty="0">
                <a:solidFill>
                  <a:srgbClr val="000000"/>
                </a:solidFill>
                <a:latin typeface="Georgia" pitchFamily="18" charset="0"/>
              </a:rPr>
              <a:t> (1989)</a:t>
            </a:r>
          </a:p>
          <a:p>
            <a:pPr marL="342900" indent="-342900" fontAlgn="base">
              <a:spcBef>
                <a:spcPct val="20000"/>
              </a:spcBef>
              <a:spcAft>
                <a:spcPct val="0"/>
              </a:spcAft>
              <a:buClr>
                <a:srgbClr val="00007D"/>
              </a:buClr>
              <a:buSzPct val="75000"/>
              <a:buFont typeface="Wingdings" pitchFamily="2" charset="2"/>
              <a:buNone/>
              <a:defRPr/>
            </a:pPr>
            <a:endParaRPr lang="en-US" sz="1600" kern="0" dirty="0">
              <a:solidFill>
                <a:srgbClr val="000000"/>
              </a:solidFill>
              <a:latin typeface="Georgia" pitchFamily="18" charset="0"/>
            </a:endParaRPr>
          </a:p>
          <a:p>
            <a:pPr marL="342900" indent="-342900" fontAlgn="base">
              <a:spcBef>
                <a:spcPct val="20000"/>
              </a:spcBef>
              <a:spcAft>
                <a:spcPct val="0"/>
              </a:spcAft>
              <a:buClr>
                <a:srgbClr val="00007D"/>
              </a:buClr>
              <a:buSzPct val="75000"/>
              <a:buFont typeface="Wingdings" pitchFamily="2" charset="2"/>
              <a:buNone/>
              <a:defRPr/>
            </a:pPr>
            <a:r>
              <a:rPr lang="en-US" sz="1600" kern="0" dirty="0">
                <a:solidFill>
                  <a:srgbClr val="000000"/>
                </a:solidFill>
                <a:latin typeface="Georgia" pitchFamily="18" charset="0"/>
              </a:rPr>
              <a:t>	On average, mechanical-prediction techniques were about 10% more accurate than clinical prediction. Grove, </a:t>
            </a:r>
            <a:r>
              <a:rPr lang="en-US" sz="1600" kern="0" dirty="0" err="1">
                <a:solidFill>
                  <a:srgbClr val="000000"/>
                </a:solidFill>
                <a:latin typeface="Georgia" pitchFamily="18" charset="0"/>
              </a:rPr>
              <a:t>Zald</a:t>
            </a:r>
            <a:r>
              <a:rPr lang="en-US" sz="1600" kern="0" dirty="0">
                <a:solidFill>
                  <a:srgbClr val="000000"/>
                </a:solidFill>
                <a:latin typeface="Georgia" pitchFamily="18" charset="0"/>
              </a:rPr>
              <a:t>, </a:t>
            </a:r>
            <a:r>
              <a:rPr lang="en-US" sz="1600" kern="0" dirty="0" err="1">
                <a:solidFill>
                  <a:srgbClr val="000000"/>
                </a:solidFill>
                <a:latin typeface="Georgia" pitchFamily="18" charset="0"/>
              </a:rPr>
              <a:t>Lebow</a:t>
            </a:r>
            <a:r>
              <a:rPr lang="en-US" sz="1600" kern="0" dirty="0">
                <a:solidFill>
                  <a:srgbClr val="000000"/>
                </a:solidFill>
                <a:latin typeface="Georgia" pitchFamily="18" charset="0"/>
              </a:rPr>
              <a:t>, </a:t>
            </a:r>
            <a:r>
              <a:rPr lang="en-US" sz="1600" kern="0" dirty="0" err="1">
                <a:solidFill>
                  <a:srgbClr val="000000"/>
                </a:solidFill>
                <a:latin typeface="Georgia" pitchFamily="18" charset="0"/>
              </a:rPr>
              <a:t>Snitz</a:t>
            </a:r>
            <a:r>
              <a:rPr lang="en-US" sz="1600" kern="0" dirty="0">
                <a:solidFill>
                  <a:srgbClr val="000000"/>
                </a:solidFill>
                <a:latin typeface="Georgia" pitchFamily="18" charset="0"/>
              </a:rPr>
              <a:t>, Nelson (2000)</a:t>
            </a:r>
          </a:p>
          <a:p>
            <a:pPr marL="342900" indent="-342900" fontAlgn="base">
              <a:spcBef>
                <a:spcPct val="20000"/>
              </a:spcBef>
              <a:spcAft>
                <a:spcPct val="0"/>
              </a:spcAft>
              <a:buClr>
                <a:srgbClr val="00007D"/>
              </a:buClr>
              <a:buSzPct val="75000"/>
              <a:buFont typeface="Wingdings" pitchFamily="2" charset="2"/>
              <a:buNone/>
              <a:defRPr/>
            </a:pPr>
            <a:endParaRPr lang="en-US" sz="1600" kern="0" dirty="0">
              <a:solidFill>
                <a:srgbClr val="000000"/>
              </a:solidFill>
              <a:latin typeface="Georgia" pitchFamily="18" charset="0"/>
            </a:endParaRPr>
          </a:p>
          <a:p>
            <a:pPr marL="342900" indent="-342900" fontAlgn="base">
              <a:spcBef>
                <a:spcPct val="20000"/>
              </a:spcBef>
              <a:spcAft>
                <a:spcPct val="0"/>
              </a:spcAft>
              <a:buClr>
                <a:srgbClr val="00007D"/>
              </a:buClr>
              <a:buSzPct val="75000"/>
              <a:buFont typeface="Wingdings" pitchFamily="2" charset="2"/>
              <a:buNone/>
              <a:defRPr/>
            </a:pPr>
            <a:endParaRPr lang="en-US" sz="1600" kern="0" dirty="0">
              <a:solidFill>
                <a:srgbClr val="000000"/>
              </a:solidFill>
              <a:latin typeface="Georgia" pitchFamily="18" charset="0"/>
            </a:endParaRPr>
          </a:p>
          <a:p>
            <a:pPr marL="342900" indent="-342900" fontAlgn="base">
              <a:spcBef>
                <a:spcPct val="20000"/>
              </a:spcBef>
              <a:spcAft>
                <a:spcPct val="0"/>
              </a:spcAft>
              <a:buClr>
                <a:srgbClr val="00007D"/>
              </a:buClr>
              <a:buSzPct val="75000"/>
              <a:buFont typeface="Wingdings" pitchFamily="2" charset="2"/>
              <a:buNone/>
              <a:defRPr/>
            </a:pPr>
            <a:endParaRPr lang="en-US" sz="1600" kern="0" dirty="0">
              <a:solidFill>
                <a:srgbClr val="000000"/>
              </a:solidFill>
              <a:latin typeface="Georgia" pitchFamily="18" charset="0"/>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a:xfrm>
            <a:off x="228600" y="457200"/>
            <a:ext cx="8458200" cy="1371600"/>
          </a:xfrm>
        </p:spPr>
        <p:txBody>
          <a:bodyPr/>
          <a:lstStyle/>
          <a:p>
            <a:pPr algn="ctr" eaLnBrk="1" hangingPunct="1"/>
            <a:r>
              <a:rPr lang="en-US" sz="3600" b="1" smtClean="0"/>
              <a:t>Problems with Static Risk Factors Adolescent Murderers</a:t>
            </a:r>
          </a:p>
        </p:txBody>
      </p:sp>
      <p:sp>
        <p:nvSpPr>
          <p:cNvPr id="3" name="Content Placeholder 2"/>
          <p:cNvSpPr>
            <a:spLocks noGrp="1"/>
          </p:cNvSpPr>
          <p:nvPr>
            <p:ph idx="1"/>
          </p:nvPr>
        </p:nvSpPr>
        <p:spPr/>
        <p:txBody>
          <a:bodyPr/>
          <a:lstStyle/>
          <a:p>
            <a:pPr eaLnBrk="1" hangingPunct="1">
              <a:defRPr/>
            </a:pPr>
            <a:r>
              <a:rPr lang="en-US" dirty="0" smtClean="0">
                <a:latin typeface="+mj-lt"/>
              </a:rPr>
              <a:t>Less likely to be arrested previous</a:t>
            </a:r>
          </a:p>
          <a:p>
            <a:pPr eaLnBrk="1" hangingPunct="1">
              <a:defRPr/>
            </a:pPr>
            <a:r>
              <a:rPr lang="en-US" dirty="0" smtClean="0">
                <a:latin typeface="+mj-lt"/>
              </a:rPr>
              <a:t>Less likely to be placed in juvenile facilities prior</a:t>
            </a:r>
          </a:p>
          <a:p>
            <a:pPr eaLnBrk="1" hangingPunct="1">
              <a:defRPr/>
            </a:pPr>
            <a:r>
              <a:rPr lang="en-US" dirty="0" smtClean="0">
                <a:latin typeface="+mj-lt"/>
              </a:rPr>
              <a:t>Less likely to have a history of  prior mental health treatment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Title 1"/>
          <p:cNvSpPr>
            <a:spLocks noGrp="1"/>
          </p:cNvSpPr>
          <p:nvPr>
            <p:ph type="title"/>
          </p:nvPr>
        </p:nvSpPr>
        <p:spPr/>
        <p:txBody>
          <a:bodyPr/>
          <a:lstStyle/>
          <a:p>
            <a:pPr algn="ctr" eaLnBrk="1" hangingPunct="1"/>
            <a:r>
              <a:rPr lang="en-US" sz="3600" smtClean="0">
                <a:latin typeface="Georgia" pitchFamily="18" charset="0"/>
              </a:rPr>
              <a:t>Static and Dynamic Risk Factors</a:t>
            </a:r>
          </a:p>
        </p:txBody>
      </p:sp>
      <p:sp>
        <p:nvSpPr>
          <p:cNvPr id="3" name="Content Placeholder 2"/>
          <p:cNvSpPr>
            <a:spLocks noGrp="1"/>
          </p:cNvSpPr>
          <p:nvPr>
            <p:ph idx="1"/>
          </p:nvPr>
        </p:nvSpPr>
        <p:spPr/>
        <p:txBody>
          <a:bodyPr/>
          <a:lstStyle/>
          <a:p>
            <a:pPr eaLnBrk="1" hangingPunct="1">
              <a:buFont typeface="Wingdings" pitchFamily="2" charset="2"/>
              <a:buNone/>
            </a:pPr>
            <a:r>
              <a:rPr lang="en-US" sz="2800" smtClean="0">
                <a:latin typeface="Georgia" pitchFamily="18" charset="0"/>
              </a:rPr>
              <a:t>	Static risk factors: factors that do not change over time or setting, i.e., age of first offense and demographic variables.</a:t>
            </a:r>
          </a:p>
          <a:p>
            <a:pPr eaLnBrk="1" hangingPunct="1">
              <a:buFont typeface="Wingdings" pitchFamily="2" charset="2"/>
              <a:buNone/>
            </a:pPr>
            <a:endParaRPr lang="en-US" sz="2800" smtClean="0">
              <a:latin typeface="Georgia" pitchFamily="18" charset="0"/>
            </a:endParaRPr>
          </a:p>
          <a:p>
            <a:pPr eaLnBrk="1" hangingPunct="1">
              <a:buFont typeface="Wingdings" pitchFamily="2" charset="2"/>
              <a:buNone/>
            </a:pPr>
            <a:r>
              <a:rPr lang="en-US" sz="2800" smtClean="0">
                <a:latin typeface="Georgia" pitchFamily="18" charset="0"/>
              </a:rPr>
              <a:t>	Dynamic Risk Factors: factors that change over time and setting, i.e., present clinical status and substance use.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ox(in)">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Number Placeholder 4"/>
          <p:cNvSpPr>
            <a:spLocks noGrp="1"/>
          </p:cNvSpPr>
          <p:nvPr>
            <p:ph type="sldNum" sz="quarter" idx="11"/>
          </p:nvPr>
        </p:nvSpPr>
        <p:spPr>
          <a:noFill/>
        </p:spPr>
        <p:txBody>
          <a:bodyPr/>
          <a:lstStyle/>
          <a:p>
            <a:fld id="{837EC98A-CDA0-46F4-A6BE-3B7621E98A16}" type="slidenum">
              <a:rPr lang="en-US" smtClean="0"/>
              <a:pPr/>
              <a:t>28</a:t>
            </a:fld>
            <a:endParaRPr lang="en-US" smtClean="0"/>
          </a:p>
        </p:txBody>
      </p:sp>
      <p:sp>
        <p:nvSpPr>
          <p:cNvPr id="88067" name="Rectangle 2"/>
          <p:cNvSpPr>
            <a:spLocks noGrp="1" noChangeArrowheads="1"/>
          </p:cNvSpPr>
          <p:nvPr>
            <p:ph type="title"/>
          </p:nvPr>
        </p:nvSpPr>
        <p:spPr/>
        <p:txBody>
          <a:bodyPr/>
          <a:lstStyle/>
          <a:p>
            <a:pPr algn="ctr" eaLnBrk="1" hangingPunct="1"/>
            <a:r>
              <a:rPr lang="en-US" b="1" smtClean="0"/>
              <a:t>Thoughts to Actions Quote</a:t>
            </a:r>
          </a:p>
        </p:txBody>
      </p:sp>
      <p:sp>
        <p:nvSpPr>
          <p:cNvPr id="46084" name="Rectangle 3"/>
          <p:cNvSpPr>
            <a:spLocks noGrp="1" noChangeArrowheads="1"/>
          </p:cNvSpPr>
          <p:nvPr>
            <p:ph type="body" idx="1"/>
          </p:nvPr>
        </p:nvSpPr>
        <p:spPr>
          <a:xfrm>
            <a:off x="152400" y="1981200"/>
            <a:ext cx="8686800" cy="4648200"/>
          </a:xfrm>
        </p:spPr>
        <p:txBody>
          <a:bodyPr/>
          <a:lstStyle/>
          <a:p>
            <a:pPr eaLnBrk="1" hangingPunct="1">
              <a:lnSpc>
                <a:spcPct val="90000"/>
              </a:lnSpc>
              <a:buFont typeface="Wingdings" pitchFamily="2" charset="2"/>
              <a:buNone/>
            </a:pPr>
            <a:r>
              <a:rPr lang="en-US" sz="2400" smtClean="0"/>
              <a:t>A. Beck and Pretzer (2005) stated the hypothesis of thoughts influence on behavior in this way: </a:t>
            </a:r>
          </a:p>
          <a:p>
            <a:pPr eaLnBrk="1" hangingPunct="1">
              <a:lnSpc>
                <a:spcPct val="90000"/>
              </a:lnSpc>
              <a:buFont typeface="Wingdings" pitchFamily="2" charset="2"/>
              <a:buNone/>
            </a:pPr>
            <a:r>
              <a:rPr lang="en-US" sz="2400" smtClean="0"/>
              <a:t>	Our seminal insight was the observation that the content of individuals’ thoughts influences their emotional and behavioral response…. Thoughts of being wronged or mistreated produce anger and an impulse to retaliate. (p. 68) …When the adversary is demonized (viewed as different, alien, subhuman, and evil), this intensifies the sense that violence is justified and reduces inhibitions about violence and killing. (p. 72) …The greater the extent to which additional cognitions legitimize a violent response, the greater the likelihood of violence. (p. 71)</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084">
                                            <p:txEl>
                                              <p:pRg st="0" end="0"/>
                                            </p:txEl>
                                          </p:spTgt>
                                        </p:tgtEl>
                                        <p:attrNameLst>
                                          <p:attrName>style.visibility</p:attrName>
                                        </p:attrNameLst>
                                      </p:cBhvr>
                                      <p:to>
                                        <p:strVal val="visible"/>
                                      </p:to>
                                    </p:set>
                                    <p:animEffect transition="in" filter="fade">
                                      <p:cBhvr>
                                        <p:cTn id="7" dur="2000"/>
                                        <p:tgtEl>
                                          <p:spTgt spid="4608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6084">
                                            <p:txEl>
                                              <p:pRg st="1" end="1"/>
                                            </p:txEl>
                                          </p:spTgt>
                                        </p:tgtEl>
                                        <p:attrNameLst>
                                          <p:attrName>style.visibility</p:attrName>
                                        </p:attrNameLst>
                                      </p:cBhvr>
                                      <p:to>
                                        <p:strVal val="visible"/>
                                      </p:to>
                                    </p:set>
                                    <p:animEffect transition="in" filter="fade">
                                      <p:cBhvr>
                                        <p:cTn id="10" dur="2000"/>
                                        <p:tgtEl>
                                          <p:spTgt spid="4608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4" grpId="0" build="allAtOnce"/>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345EEEF5-157F-4AF5-B824-E56CC0C5A447}" type="slidenum">
              <a:rPr lang="en-US" smtClean="0">
                <a:solidFill>
                  <a:srgbClr val="F8F8F8"/>
                </a:solidFill>
              </a:rPr>
              <a:pPr>
                <a:defRPr/>
              </a:pPr>
              <a:t>29</a:t>
            </a:fld>
            <a:endParaRPr lang="en-US">
              <a:solidFill>
                <a:srgbClr val="F8F8F8"/>
              </a:solidFill>
            </a:endParaRPr>
          </a:p>
        </p:txBody>
      </p:sp>
      <p:pic>
        <p:nvPicPr>
          <p:cNvPr id="3" name="Clip 211.RA #4.wmv">
            <a:hlinkClick r:id="" action="ppaction://media"/>
          </p:cNvPr>
          <p:cNvPicPr>
            <a:picLocks noRot="1" noChangeAspect="1"/>
          </p:cNvPicPr>
          <p:nvPr>
            <a:videoFile r:link="rId1"/>
          </p:nvPr>
        </p:nvPicPr>
        <p:blipFill>
          <a:blip r:embed="rId3" cstate="print"/>
          <a:stretch>
            <a:fillRect/>
          </a:stretch>
        </p:blipFill>
        <p:spPr>
          <a:xfrm>
            <a:off x="762000" y="914400"/>
            <a:ext cx="8001000" cy="5486400"/>
          </a:xfrm>
          <a:prstGeom prst="rect">
            <a:avLst/>
          </a:prstGeom>
        </p:spPr>
      </p:pic>
      <p:sp>
        <p:nvSpPr>
          <p:cNvPr id="4" name="TextBox 3"/>
          <p:cNvSpPr txBox="1"/>
          <p:nvPr/>
        </p:nvSpPr>
        <p:spPr>
          <a:xfrm>
            <a:off x="2514600" y="533400"/>
            <a:ext cx="4038600" cy="381000"/>
          </a:xfrm>
          <a:prstGeom prst="rect">
            <a:avLst/>
          </a:prstGeom>
          <a:noFill/>
        </p:spPr>
        <p:txBody>
          <a:bodyPr wrap="square" rtlCol="0">
            <a:spAutoFit/>
          </a:bodyPr>
          <a:lstStyle/>
          <a:p>
            <a:pPr algn="ctr"/>
            <a:r>
              <a:rPr lang="en-US" b="1" dirty="0" smtClean="0">
                <a:solidFill>
                  <a:schemeClr val="bg1"/>
                </a:solidFill>
              </a:rPr>
              <a:t>Scales, 8.47, Clip 211</a:t>
            </a:r>
            <a:endParaRPr lang="en-US" b="1" dirty="0">
              <a:solidFill>
                <a:schemeClr val="bg1"/>
              </a:solidFill>
            </a:endParaRPr>
          </a:p>
        </p:txBody>
      </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p:cTn id="7" fill="hold" display="0">
                  <p:stCondLst>
                    <p:cond delay="indefinite"/>
                  </p:stCondLst>
                  <p:endCondLst>
                    <p:cond evt="onNext" delay="0">
                      <p:tgtEl>
                        <p:sldTgt/>
                      </p:tgtEl>
                    </p:cond>
                    <p:cond evt="onPrev" delay="0">
                      <p:tgtEl>
                        <p:sldTgt/>
                      </p:tgtEl>
                    </p:cond>
                  </p:endCondLst>
                </p:cTn>
                <p:tgtEl>
                  <p:spTgt spid="3"/>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51618" name="Text Box 2"/>
          <p:cNvSpPr txBox="1">
            <a:spLocks noChangeArrowheads="1"/>
          </p:cNvSpPr>
          <p:nvPr/>
        </p:nvSpPr>
        <p:spPr bwMode="auto">
          <a:xfrm>
            <a:off x="609600" y="1371600"/>
            <a:ext cx="7848600" cy="2141538"/>
          </a:xfrm>
          <a:prstGeom prst="rect">
            <a:avLst/>
          </a:prstGeom>
          <a:noFill/>
          <a:ln w="9525" algn="ctr">
            <a:noFill/>
            <a:miter lim="800000"/>
            <a:headEnd/>
            <a:tailEnd/>
          </a:ln>
        </p:spPr>
        <p:txBody>
          <a:bodyPr>
            <a:spAutoFit/>
          </a:bodyPr>
          <a:lstStyle/>
          <a:p>
            <a:pPr fontAlgn="base">
              <a:spcBef>
                <a:spcPct val="20000"/>
              </a:spcBef>
              <a:spcAft>
                <a:spcPct val="0"/>
              </a:spcAft>
              <a:defRPr/>
            </a:pPr>
            <a:r>
              <a:rPr lang="en-US" sz="2400" b="1" dirty="0">
                <a:solidFill>
                  <a:srgbClr val="000000"/>
                </a:solidFill>
              </a:rPr>
              <a:t>Each person is divided: </a:t>
            </a:r>
          </a:p>
          <a:p>
            <a:pPr fontAlgn="base">
              <a:spcBef>
                <a:spcPct val="20000"/>
              </a:spcBef>
              <a:spcAft>
                <a:spcPct val="0"/>
              </a:spcAft>
              <a:buFontTx/>
              <a:buChar char="•"/>
              <a:defRPr/>
            </a:pPr>
            <a:r>
              <a:rPr lang="en-US" b="1" dirty="0">
                <a:solidFill>
                  <a:srgbClr val="000000"/>
                </a:solidFill>
              </a:rPr>
              <a:t>One part wants to live and is goal directed and life affirming.</a:t>
            </a:r>
          </a:p>
          <a:p>
            <a:pPr fontAlgn="base">
              <a:spcBef>
                <a:spcPct val="20000"/>
              </a:spcBef>
              <a:spcAft>
                <a:spcPct val="0"/>
              </a:spcAft>
              <a:defRPr/>
            </a:pPr>
            <a:endParaRPr lang="en-US" sz="1000" b="1" dirty="0">
              <a:solidFill>
                <a:srgbClr val="000000"/>
              </a:solidFill>
            </a:endParaRPr>
          </a:p>
          <a:p>
            <a:pPr fontAlgn="base">
              <a:spcBef>
                <a:spcPct val="20000"/>
              </a:spcBef>
              <a:spcAft>
                <a:spcPct val="0"/>
              </a:spcAft>
              <a:buFontTx/>
              <a:buChar char="•"/>
              <a:defRPr/>
            </a:pPr>
            <a:r>
              <a:rPr lang="en-US" b="1" dirty="0">
                <a:solidFill>
                  <a:srgbClr val="000000"/>
                </a:solidFill>
              </a:rPr>
              <a:t> And one part is self-critical and suspicious of others, self-hating and paranoid toward others, and at its ultimate end, destructive toward self and others. The nature and degree of this division varies for each individual.</a:t>
            </a:r>
          </a:p>
        </p:txBody>
      </p:sp>
      <p:sp>
        <p:nvSpPr>
          <p:cNvPr id="50179" name="Rectangle 3"/>
          <p:cNvSpPr>
            <a:spLocks noGrp="1" noChangeArrowheads="1"/>
          </p:cNvSpPr>
          <p:nvPr>
            <p:ph type="title"/>
          </p:nvPr>
        </p:nvSpPr>
        <p:spPr>
          <a:xfrm>
            <a:off x="0" y="304800"/>
            <a:ext cx="9144000" cy="1143000"/>
          </a:xfrm>
        </p:spPr>
        <p:txBody>
          <a:bodyPr/>
          <a:lstStyle/>
          <a:p>
            <a:pPr algn="ctr" eaLnBrk="1" hangingPunct="1"/>
            <a:r>
              <a:rPr lang="en-US" sz="4000" b="1" smtClean="0">
                <a:solidFill>
                  <a:schemeClr val="bg1"/>
                </a:solidFill>
              </a:rPr>
              <a:t>Our Approach to Violence</a:t>
            </a:r>
          </a:p>
        </p:txBody>
      </p:sp>
      <p:sp>
        <p:nvSpPr>
          <p:cNvPr id="751624" name="Text Box 8"/>
          <p:cNvSpPr txBox="1">
            <a:spLocks noChangeArrowheads="1"/>
          </p:cNvSpPr>
          <p:nvPr/>
        </p:nvSpPr>
        <p:spPr bwMode="auto">
          <a:xfrm>
            <a:off x="1371600" y="3759200"/>
            <a:ext cx="2713038" cy="430213"/>
          </a:xfrm>
          <a:prstGeom prst="rect">
            <a:avLst/>
          </a:prstGeom>
          <a:noFill/>
          <a:ln w="9525" algn="ctr">
            <a:noFill/>
            <a:miter lim="800000"/>
            <a:headEnd/>
            <a:tailEnd/>
          </a:ln>
        </p:spPr>
        <p:txBody>
          <a:bodyPr wrap="none">
            <a:spAutoFit/>
          </a:bodyPr>
          <a:lstStyle/>
          <a:p>
            <a:pPr fontAlgn="base">
              <a:spcBef>
                <a:spcPct val="50000"/>
              </a:spcBef>
              <a:spcAft>
                <a:spcPct val="0"/>
              </a:spcAft>
              <a:defRPr/>
            </a:pPr>
            <a:r>
              <a:rPr lang="en-US" sz="2200" b="1" dirty="0">
                <a:solidFill>
                  <a:srgbClr val="000000"/>
                </a:solidFill>
              </a:rPr>
              <a:t>Real Self - Positive</a:t>
            </a:r>
          </a:p>
        </p:txBody>
      </p:sp>
      <p:sp>
        <p:nvSpPr>
          <p:cNvPr id="751625" name="Text Box 9"/>
          <p:cNvSpPr txBox="1">
            <a:spLocks noChangeArrowheads="1"/>
          </p:cNvSpPr>
          <p:nvPr/>
        </p:nvSpPr>
        <p:spPr bwMode="auto">
          <a:xfrm>
            <a:off x="4724400" y="3733800"/>
            <a:ext cx="3170238" cy="430213"/>
          </a:xfrm>
          <a:prstGeom prst="rect">
            <a:avLst/>
          </a:prstGeom>
          <a:noFill/>
          <a:ln w="9525" algn="ctr">
            <a:noFill/>
            <a:miter lim="800000"/>
            <a:headEnd/>
            <a:tailEnd/>
          </a:ln>
        </p:spPr>
        <p:txBody>
          <a:bodyPr wrap="none">
            <a:spAutoFit/>
          </a:bodyPr>
          <a:lstStyle/>
          <a:p>
            <a:pPr fontAlgn="base">
              <a:spcBef>
                <a:spcPct val="50000"/>
              </a:spcBef>
              <a:spcAft>
                <a:spcPct val="0"/>
              </a:spcAft>
              <a:defRPr/>
            </a:pPr>
            <a:r>
              <a:rPr lang="en-US" sz="2200" b="1" dirty="0">
                <a:solidFill>
                  <a:srgbClr val="000000"/>
                </a:solidFill>
              </a:rPr>
              <a:t>Anti-Self - Destruction</a:t>
            </a:r>
          </a:p>
        </p:txBody>
      </p:sp>
      <p:pic>
        <p:nvPicPr>
          <p:cNvPr id="1026" name="Picture 2"/>
          <p:cNvPicPr>
            <a:picLocks noChangeAspect="1" noChangeArrowheads="1"/>
          </p:cNvPicPr>
          <p:nvPr/>
        </p:nvPicPr>
        <p:blipFill>
          <a:blip r:embed="rId3" cstate="print"/>
          <a:srcRect/>
          <a:stretch>
            <a:fillRect/>
          </a:stretch>
        </p:blipFill>
        <p:spPr bwMode="auto">
          <a:xfrm>
            <a:off x="1752600" y="4267200"/>
            <a:ext cx="1576388" cy="2362200"/>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5181600" y="4267200"/>
            <a:ext cx="1576388" cy="23622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751618">
                                            <p:txEl>
                                              <p:pRg st="0" end="0"/>
                                            </p:txEl>
                                          </p:spTgt>
                                        </p:tgtEl>
                                        <p:attrNameLst>
                                          <p:attrName>style.visibility</p:attrName>
                                        </p:attrNameLst>
                                      </p:cBhvr>
                                      <p:to>
                                        <p:strVal val="visible"/>
                                      </p:to>
                                    </p:set>
                                    <p:animEffect transition="in" filter="randombar(horizontal)">
                                      <p:cBhvr>
                                        <p:cTn id="7" dur="500"/>
                                        <p:tgtEl>
                                          <p:spTgt spid="75161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751618">
                                            <p:txEl>
                                              <p:pRg st="1" end="1"/>
                                            </p:txEl>
                                          </p:spTgt>
                                        </p:tgtEl>
                                        <p:attrNameLst>
                                          <p:attrName>style.visibility</p:attrName>
                                        </p:attrNameLst>
                                      </p:cBhvr>
                                      <p:to>
                                        <p:strVal val="visible"/>
                                      </p:to>
                                    </p:set>
                                    <p:animEffect transition="in" filter="randombar(horizontal)">
                                      <p:cBhvr>
                                        <p:cTn id="12" dur="500"/>
                                        <p:tgtEl>
                                          <p:spTgt spid="751618">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51624"/>
                                        </p:tgtEl>
                                        <p:attrNameLst>
                                          <p:attrName>style.visibility</p:attrName>
                                        </p:attrNameLst>
                                      </p:cBhvr>
                                      <p:to>
                                        <p:strVal val="visible"/>
                                      </p:to>
                                    </p:set>
                                    <p:animEffect transition="in" filter="fade">
                                      <p:cBhvr>
                                        <p:cTn id="15" dur="500"/>
                                        <p:tgtEl>
                                          <p:spTgt spid="751624"/>
                                        </p:tgtEl>
                                      </p:cBhvr>
                                    </p:animEffect>
                                  </p:childTnLst>
                                </p:cTn>
                              </p:par>
                              <p:par>
                                <p:cTn id="16" presetID="3" presetClass="entr" presetSubtype="10" fill="hold" nodeType="withEffect">
                                  <p:stCondLst>
                                    <p:cond delay="0"/>
                                  </p:stCondLst>
                                  <p:childTnLst>
                                    <p:set>
                                      <p:cBhvr>
                                        <p:cTn id="17" dur="1" fill="hold">
                                          <p:stCondLst>
                                            <p:cond delay="0"/>
                                          </p:stCondLst>
                                        </p:cTn>
                                        <p:tgtEl>
                                          <p:spTgt spid="1026"/>
                                        </p:tgtEl>
                                        <p:attrNameLst>
                                          <p:attrName>style.visibility</p:attrName>
                                        </p:attrNameLst>
                                      </p:cBhvr>
                                      <p:to>
                                        <p:strVal val="visible"/>
                                      </p:to>
                                    </p:set>
                                    <p:animEffect transition="in" filter="blinds(horizontal)">
                                      <p:cBhvr>
                                        <p:cTn id="18" dur="500"/>
                                        <p:tgtEl>
                                          <p:spTgt spid="102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4" presetClass="entr" presetSubtype="10" fill="hold" nodeType="clickEffect">
                                  <p:stCondLst>
                                    <p:cond delay="0"/>
                                  </p:stCondLst>
                                  <p:childTnLst>
                                    <p:set>
                                      <p:cBhvr>
                                        <p:cTn id="22" dur="1" fill="hold">
                                          <p:stCondLst>
                                            <p:cond delay="0"/>
                                          </p:stCondLst>
                                        </p:cTn>
                                        <p:tgtEl>
                                          <p:spTgt spid="751618">
                                            <p:txEl>
                                              <p:pRg st="3" end="3"/>
                                            </p:txEl>
                                          </p:spTgt>
                                        </p:tgtEl>
                                        <p:attrNameLst>
                                          <p:attrName>style.visibility</p:attrName>
                                        </p:attrNameLst>
                                      </p:cBhvr>
                                      <p:to>
                                        <p:strVal val="visible"/>
                                      </p:to>
                                    </p:set>
                                    <p:animEffect transition="in" filter="randombar(horizontal)">
                                      <p:cBhvr>
                                        <p:cTn id="23" dur="500"/>
                                        <p:tgtEl>
                                          <p:spTgt spid="751618">
                                            <p:txEl>
                                              <p:pRg st="3" end="3"/>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51625"/>
                                        </p:tgtEl>
                                        <p:attrNameLst>
                                          <p:attrName>style.visibility</p:attrName>
                                        </p:attrNameLst>
                                      </p:cBhvr>
                                      <p:to>
                                        <p:strVal val="visible"/>
                                      </p:to>
                                    </p:set>
                                    <p:animEffect transition="in" filter="fade">
                                      <p:cBhvr>
                                        <p:cTn id="26" dur="500"/>
                                        <p:tgtEl>
                                          <p:spTgt spid="751625"/>
                                        </p:tgtEl>
                                      </p:cBhvr>
                                    </p:animEffect>
                                  </p:childTnLst>
                                </p:cTn>
                              </p:par>
                              <p:par>
                                <p:cTn id="27" presetID="3" presetClass="entr" presetSubtype="10" fill="hold" nodeType="withEffect">
                                  <p:stCondLst>
                                    <p:cond delay="0"/>
                                  </p:stCondLst>
                                  <p:childTnLst>
                                    <p:set>
                                      <p:cBhvr>
                                        <p:cTn id="28" dur="1" fill="hold">
                                          <p:stCondLst>
                                            <p:cond delay="0"/>
                                          </p:stCondLst>
                                        </p:cTn>
                                        <p:tgtEl>
                                          <p:spTgt spid="1027"/>
                                        </p:tgtEl>
                                        <p:attrNameLst>
                                          <p:attrName>style.visibility</p:attrName>
                                        </p:attrNameLst>
                                      </p:cBhvr>
                                      <p:to>
                                        <p:strVal val="visible"/>
                                      </p:to>
                                    </p:set>
                                    <p:animEffect transition="in" filter="blinds(horizontal)">
                                      <p:cBhvr>
                                        <p:cTn id="29"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1624" grpId="0"/>
      <p:bldP spid="75162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Title 1"/>
          <p:cNvSpPr>
            <a:spLocks noGrp="1"/>
          </p:cNvSpPr>
          <p:nvPr>
            <p:ph type="title"/>
          </p:nvPr>
        </p:nvSpPr>
        <p:spPr>
          <a:xfrm>
            <a:off x="457200" y="304800"/>
            <a:ext cx="8229600" cy="1371600"/>
          </a:xfrm>
        </p:spPr>
        <p:txBody>
          <a:bodyPr/>
          <a:lstStyle/>
          <a:p>
            <a:pPr algn="ctr" eaLnBrk="1" hangingPunct="1"/>
            <a:r>
              <a:rPr lang="en-US" sz="3600" smtClean="0">
                <a:latin typeface="Georgia" pitchFamily="18" charset="0"/>
              </a:rPr>
              <a:t>Our Measures</a:t>
            </a:r>
          </a:p>
        </p:txBody>
      </p:sp>
      <p:sp>
        <p:nvSpPr>
          <p:cNvPr id="178179" name="Content Placeholder 2"/>
          <p:cNvSpPr>
            <a:spLocks noGrp="1"/>
          </p:cNvSpPr>
          <p:nvPr>
            <p:ph idx="1"/>
          </p:nvPr>
        </p:nvSpPr>
        <p:spPr>
          <a:xfrm>
            <a:off x="457200" y="1447800"/>
            <a:ext cx="8229600" cy="3886200"/>
          </a:xfrm>
        </p:spPr>
        <p:txBody>
          <a:bodyPr/>
          <a:lstStyle/>
          <a:p>
            <a:pPr eaLnBrk="1" hangingPunct="1">
              <a:buFont typeface="Wingdings" pitchFamily="2" charset="2"/>
              <a:buNone/>
            </a:pPr>
            <a:r>
              <a:rPr lang="en-US" sz="2400" smtClean="0">
                <a:latin typeface="Georgia" pitchFamily="18" charset="0"/>
              </a:rPr>
              <a:t>	Based on Separation Theory developed by Robert W. Firestone, PhD. and represents a broadly based coherent system of concepts and hypothesis that integrates psychoanalytic and existential systems of thought. The theoretical approach focuses on </a:t>
            </a:r>
            <a:r>
              <a:rPr lang="en-US" sz="2400" smtClean="0">
                <a:solidFill>
                  <a:srgbClr val="FF0000"/>
                </a:solidFill>
                <a:latin typeface="Georgia" pitchFamily="18" charset="0"/>
              </a:rPr>
              <a:t>internal negative thought processes</a:t>
            </a:r>
            <a:r>
              <a:rPr lang="en-US" sz="2400" smtClean="0">
                <a:latin typeface="Georgia" pitchFamily="18" charset="0"/>
              </a:rPr>
              <a:t>. These thoughts (i.e. “voices”) actually direct behavior and, thus, are likely to predict how an individual will behave. </a:t>
            </a:r>
          </a:p>
        </p:txBody>
      </p:sp>
      <p:pic>
        <p:nvPicPr>
          <p:cNvPr id="178180" name="Picture 2"/>
          <p:cNvPicPr>
            <a:picLocks noChangeAspect="1" noChangeArrowheads="1"/>
          </p:cNvPicPr>
          <p:nvPr/>
        </p:nvPicPr>
        <p:blipFill>
          <a:blip r:embed="rId2" cstate="print"/>
          <a:srcRect/>
          <a:stretch>
            <a:fillRect/>
          </a:stretch>
        </p:blipFill>
        <p:spPr bwMode="auto">
          <a:xfrm>
            <a:off x="1295400" y="4689475"/>
            <a:ext cx="2590800" cy="2168525"/>
          </a:xfrm>
          <a:prstGeom prst="rect">
            <a:avLst/>
          </a:prstGeom>
          <a:noFill/>
          <a:ln w="9525">
            <a:noFill/>
            <a:miter lim="800000"/>
            <a:headEnd/>
            <a:tailEnd/>
          </a:ln>
        </p:spPr>
      </p:pic>
      <p:pic>
        <p:nvPicPr>
          <p:cNvPr id="178181" name="Picture 3"/>
          <p:cNvPicPr>
            <a:picLocks noChangeAspect="1" noChangeArrowheads="1"/>
          </p:cNvPicPr>
          <p:nvPr/>
        </p:nvPicPr>
        <p:blipFill>
          <a:blip r:embed="rId3" cstate="print"/>
          <a:srcRect/>
          <a:stretch>
            <a:fillRect/>
          </a:stretch>
        </p:blipFill>
        <p:spPr bwMode="auto">
          <a:xfrm>
            <a:off x="3429000" y="4724400"/>
            <a:ext cx="2384425" cy="2133600"/>
          </a:xfrm>
          <a:prstGeom prst="rect">
            <a:avLst/>
          </a:prstGeom>
          <a:noFill/>
          <a:ln w="9525">
            <a:noFill/>
            <a:miter lim="800000"/>
            <a:headEnd/>
            <a:tailEnd/>
          </a:ln>
        </p:spPr>
      </p:pic>
      <p:pic>
        <p:nvPicPr>
          <p:cNvPr id="178182" name="Picture 4"/>
          <p:cNvPicPr>
            <a:picLocks noChangeAspect="1" noChangeArrowheads="1"/>
          </p:cNvPicPr>
          <p:nvPr/>
        </p:nvPicPr>
        <p:blipFill>
          <a:blip r:embed="rId4" cstate="print"/>
          <a:srcRect/>
          <a:stretch>
            <a:fillRect/>
          </a:stretch>
        </p:blipFill>
        <p:spPr bwMode="auto">
          <a:xfrm>
            <a:off x="5394325" y="4724400"/>
            <a:ext cx="2378075" cy="2133600"/>
          </a:xfrm>
          <a:prstGeom prst="rect">
            <a:avLst/>
          </a:prstGeom>
          <a:noFill/>
          <a:ln w="9525">
            <a:noFill/>
            <a:miter lim="800000"/>
            <a:headEnd/>
            <a:tailEnd/>
          </a:ln>
        </p:spPr>
      </p:pic>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Number Placeholder 5"/>
          <p:cNvSpPr>
            <a:spLocks noGrp="1"/>
          </p:cNvSpPr>
          <p:nvPr>
            <p:ph type="sldNum" sz="quarter" idx="11"/>
          </p:nvPr>
        </p:nvSpPr>
        <p:spPr>
          <a:xfrm>
            <a:off x="457200" y="6245225"/>
            <a:ext cx="2133600" cy="476250"/>
          </a:xfrm>
          <a:noFill/>
        </p:spPr>
        <p:txBody>
          <a:bodyPr/>
          <a:lstStyle/>
          <a:p>
            <a:pPr algn="l"/>
            <a:fld id="{58E8ECE1-FD68-4B80-849E-F113B3632959}" type="slidenum">
              <a:rPr lang="en-US" smtClean="0">
                <a:latin typeface="Arial" charset="0"/>
              </a:rPr>
              <a:pPr algn="l"/>
              <a:t>31</a:t>
            </a:fld>
            <a:endParaRPr lang="en-US" smtClean="0">
              <a:latin typeface="Arial" charset="0"/>
            </a:endParaRPr>
          </a:p>
        </p:txBody>
      </p:sp>
      <p:sp>
        <p:nvSpPr>
          <p:cNvPr id="89091" name="Rectangle 2"/>
          <p:cNvSpPr>
            <a:spLocks noGrp="1" noChangeArrowheads="1"/>
          </p:cNvSpPr>
          <p:nvPr>
            <p:ph type="title" idx="4294967295"/>
          </p:nvPr>
        </p:nvSpPr>
        <p:spPr>
          <a:xfrm>
            <a:off x="0" y="304800"/>
            <a:ext cx="9144000" cy="914400"/>
          </a:xfrm>
        </p:spPr>
        <p:txBody>
          <a:bodyPr/>
          <a:lstStyle/>
          <a:p>
            <a:pPr algn="ctr" eaLnBrk="1" hangingPunct="1"/>
            <a:r>
              <a:rPr lang="en-US" b="1" smtClean="0">
                <a:solidFill>
                  <a:schemeClr val="tx2"/>
                </a:solidFill>
              </a:rPr>
              <a:t>FAVT:  Adult Version </a:t>
            </a:r>
            <a:r>
              <a:rPr lang="en-US" b="1" smtClean="0">
                <a:solidFill>
                  <a:schemeClr val="tx2"/>
                </a:solidFill>
                <a:sym typeface="Symbol" pitchFamily="18" charset="2"/>
              </a:rPr>
              <a:t></a:t>
            </a:r>
          </a:p>
        </p:txBody>
      </p:sp>
      <p:sp>
        <p:nvSpPr>
          <p:cNvPr id="89092" name="Text Box 3"/>
          <p:cNvSpPr>
            <a:spLocks noGrp="1" noChangeArrowheads="1"/>
          </p:cNvSpPr>
          <p:nvPr>
            <p:ph type="body" sz="half" idx="4294967295"/>
          </p:nvPr>
        </p:nvSpPr>
        <p:spPr>
          <a:xfrm>
            <a:off x="228600" y="1295400"/>
            <a:ext cx="8915400" cy="3886200"/>
          </a:xfrm>
          <a:solidFill>
            <a:srgbClr val="FFFFFF">
              <a:alpha val="50195"/>
            </a:srgbClr>
          </a:solidFill>
        </p:spPr>
        <p:txBody>
          <a:bodyPr/>
          <a:lstStyle/>
          <a:p>
            <a:pPr eaLnBrk="1" hangingPunct="1">
              <a:lnSpc>
                <a:spcPct val="80000"/>
              </a:lnSpc>
              <a:buFont typeface="Wingdings" pitchFamily="2" charset="2"/>
              <a:buNone/>
            </a:pPr>
            <a:r>
              <a:rPr lang="en-US" sz="1400" b="1" smtClean="0"/>
              <a:t>Instructions</a:t>
            </a:r>
          </a:p>
          <a:p>
            <a:pPr eaLnBrk="1" hangingPunct="1">
              <a:lnSpc>
                <a:spcPct val="80000"/>
              </a:lnSpc>
            </a:pPr>
            <a:endParaRPr lang="en-US" sz="1400" smtClean="0"/>
          </a:p>
          <a:p>
            <a:pPr eaLnBrk="1" hangingPunct="1">
              <a:lnSpc>
                <a:spcPct val="80000"/>
              </a:lnSpc>
              <a:buFont typeface="Wingdings" pitchFamily="2" charset="2"/>
              <a:buNone/>
            </a:pPr>
            <a:r>
              <a:rPr lang="en-US" sz="1400" smtClean="0"/>
              <a:t>All people experience thoughts or </a:t>
            </a:r>
            <a:r>
              <a:rPr lang="en-US" sz="1400" i="1" smtClean="0"/>
              <a:t>inner voices</a:t>
            </a:r>
            <a:r>
              <a:rPr lang="en-US" sz="1400" smtClean="0"/>
              <a:t> that are critical and sometimes destructive towards themselves</a:t>
            </a:r>
          </a:p>
          <a:p>
            <a:pPr eaLnBrk="1" hangingPunct="1">
              <a:lnSpc>
                <a:spcPct val="80000"/>
              </a:lnSpc>
              <a:buFont typeface="Wingdings" pitchFamily="2" charset="2"/>
              <a:buNone/>
            </a:pPr>
            <a:r>
              <a:rPr lang="en-US" sz="1400" smtClean="0"/>
              <a:t>and others.  For example when a person feels angry or hurt, he (she) might think to himself (herself):  “</a:t>
            </a:r>
            <a:r>
              <a:rPr lang="en-US" sz="1400" i="1" smtClean="0"/>
              <a:t>You’ve</a:t>
            </a:r>
          </a:p>
          <a:p>
            <a:pPr eaLnBrk="1" hangingPunct="1">
              <a:lnSpc>
                <a:spcPct val="80000"/>
              </a:lnSpc>
              <a:buFont typeface="Wingdings" pitchFamily="2" charset="2"/>
              <a:buNone/>
            </a:pPr>
            <a:r>
              <a:rPr lang="en-US" sz="1400" i="1" smtClean="0"/>
              <a:t>got to get even, Let them have it</a:t>
            </a:r>
            <a:r>
              <a:rPr lang="en-US" sz="1400" smtClean="0"/>
              <a:t>.”  When a person is worried about his (her) job, he (she) might say to himself</a:t>
            </a:r>
          </a:p>
          <a:p>
            <a:pPr eaLnBrk="1" hangingPunct="1">
              <a:lnSpc>
                <a:spcPct val="80000"/>
              </a:lnSpc>
              <a:buFont typeface="Wingdings" pitchFamily="2" charset="2"/>
              <a:buNone/>
            </a:pPr>
            <a:r>
              <a:rPr lang="en-US" sz="1400" smtClean="0"/>
              <a:t>(herself)</a:t>
            </a:r>
            <a:r>
              <a:rPr lang="en-US" sz="1400" i="1" smtClean="0"/>
              <a:t>: “They don’t see that you are working hard, they’re just taking advantage of you</a:t>
            </a:r>
            <a:r>
              <a:rPr lang="en-US" sz="1400" smtClean="0"/>
              <a:t>.” </a:t>
            </a:r>
          </a:p>
          <a:p>
            <a:pPr eaLnBrk="1" hangingPunct="1">
              <a:lnSpc>
                <a:spcPct val="80000"/>
              </a:lnSpc>
            </a:pPr>
            <a:endParaRPr lang="en-US" sz="1400" smtClean="0"/>
          </a:p>
          <a:p>
            <a:pPr eaLnBrk="1" hangingPunct="1">
              <a:lnSpc>
                <a:spcPct val="80000"/>
              </a:lnSpc>
              <a:buFont typeface="Wingdings" pitchFamily="2" charset="2"/>
              <a:buNone/>
            </a:pPr>
            <a:r>
              <a:rPr lang="en-US" sz="1400" smtClean="0"/>
              <a:t>Negative thoughts or inner voices are a part of everyone's day to day thinking.  The following is a list of</a:t>
            </a:r>
          </a:p>
          <a:p>
            <a:pPr eaLnBrk="1" hangingPunct="1">
              <a:lnSpc>
                <a:spcPct val="80000"/>
              </a:lnSpc>
              <a:buFont typeface="Wingdings" pitchFamily="2" charset="2"/>
              <a:buNone/>
            </a:pPr>
            <a:r>
              <a:rPr lang="en-US" sz="1400" smtClean="0"/>
              <a:t>thoughts </a:t>
            </a:r>
            <a:r>
              <a:rPr lang="en-US" sz="1400" smtClean="0">
                <a:sym typeface="Symbol" pitchFamily="18" charset="2"/>
              </a:rPr>
              <a:t></a:t>
            </a:r>
            <a:r>
              <a:rPr lang="en-US" sz="1400" smtClean="0"/>
              <a:t> voices that people may experience.  Please read through each one and indicate, by circling the</a:t>
            </a:r>
          </a:p>
          <a:p>
            <a:pPr eaLnBrk="1" hangingPunct="1">
              <a:lnSpc>
                <a:spcPct val="80000"/>
              </a:lnSpc>
              <a:buFont typeface="Wingdings" pitchFamily="2" charset="2"/>
              <a:buNone/>
            </a:pPr>
            <a:r>
              <a:rPr lang="en-US" sz="1400" smtClean="0"/>
              <a:t>number that matches how frequently you experience this thought or voice.</a:t>
            </a:r>
          </a:p>
          <a:p>
            <a:pPr eaLnBrk="1" hangingPunct="1">
              <a:lnSpc>
                <a:spcPct val="80000"/>
              </a:lnSpc>
            </a:pPr>
            <a:endParaRPr lang="en-US" sz="1400" smtClean="0"/>
          </a:p>
          <a:p>
            <a:pPr eaLnBrk="1" hangingPunct="1">
              <a:lnSpc>
                <a:spcPct val="80000"/>
              </a:lnSpc>
              <a:buFont typeface="Wingdings" pitchFamily="2" charset="2"/>
              <a:buNone/>
            </a:pPr>
            <a:r>
              <a:rPr lang="en-US" sz="1400" b="1" smtClean="0"/>
              <a:t>Example:</a:t>
            </a:r>
          </a:p>
          <a:p>
            <a:pPr eaLnBrk="1" hangingPunct="1">
              <a:lnSpc>
                <a:spcPct val="80000"/>
              </a:lnSpc>
              <a:buFont typeface="Wingdings" pitchFamily="2" charset="2"/>
              <a:buNone/>
            </a:pPr>
            <a:r>
              <a:rPr lang="en-US" sz="1400" b="1" smtClean="0"/>
              <a:t>                                           		             Rarely                                  Frequently</a:t>
            </a:r>
          </a:p>
          <a:p>
            <a:pPr eaLnBrk="1" hangingPunct="1">
              <a:lnSpc>
                <a:spcPct val="80000"/>
              </a:lnSpc>
              <a:buFont typeface="Wingdings" pitchFamily="2" charset="2"/>
              <a:buNone/>
            </a:pPr>
            <a:r>
              <a:rPr lang="en-US" sz="1400" b="1" smtClean="0"/>
              <a:t>                                       		       Almost Never  Sometimes   Almost Always</a:t>
            </a:r>
          </a:p>
          <a:p>
            <a:pPr eaLnBrk="1" hangingPunct="1">
              <a:lnSpc>
                <a:spcPct val="80000"/>
              </a:lnSpc>
            </a:pPr>
            <a:endParaRPr lang="en-US" sz="1400" b="1" smtClean="0"/>
          </a:p>
          <a:p>
            <a:pPr eaLnBrk="1" hangingPunct="1">
              <a:lnSpc>
                <a:spcPct val="80000"/>
              </a:lnSpc>
              <a:buFont typeface="Wingdings" pitchFamily="2" charset="2"/>
              <a:buNone/>
            </a:pPr>
            <a:r>
              <a:rPr lang="en-US" sz="1400" b="1" i="1" smtClean="0"/>
              <a:t>You've got to get even, let them have it</a:t>
            </a:r>
            <a:r>
              <a:rPr lang="en-US" sz="1400" b="1" smtClean="0"/>
              <a:t>.                         1                     2                       3</a:t>
            </a:r>
          </a:p>
        </p:txBody>
      </p:sp>
      <p:graphicFrame>
        <p:nvGraphicFramePr>
          <p:cNvPr id="313348" name="Group 4"/>
          <p:cNvGraphicFramePr>
            <a:graphicFrameLocks noGrp="1"/>
          </p:cNvGraphicFramePr>
          <p:nvPr>
            <p:ph sz="half" idx="4294967295"/>
          </p:nvPr>
        </p:nvGraphicFramePr>
        <p:xfrm>
          <a:off x="457200" y="4419600"/>
          <a:ext cx="8686800" cy="2063750"/>
        </p:xfrm>
        <a:graphic>
          <a:graphicData uri="http://schemas.openxmlformats.org/drawingml/2006/table">
            <a:tbl>
              <a:tblPr/>
              <a:tblGrid>
                <a:gridCol w="409575"/>
                <a:gridCol w="5283200"/>
                <a:gridCol w="944563"/>
                <a:gridCol w="868362"/>
                <a:gridCol w="1181100"/>
              </a:tblGrid>
              <a:tr h="1006149">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2800" b="0" i="0" u="none" strike="noStrike" cap="none" normalizeH="0" baseline="0" dirty="0" smtClean="0">
                        <a:ln>
                          <a:noFill/>
                        </a:ln>
                        <a:solidFill>
                          <a:schemeClr val="tx1"/>
                        </a:solidFill>
                        <a:effectLst/>
                        <a:latin typeface="Arial" charset="0"/>
                      </a:endParaRPr>
                    </a:p>
                  </a:txBody>
                  <a:tcPr marT="45734" marB="45734"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1000" b="0" i="0" u="none" strike="noStrike" cap="none" normalizeH="0" baseline="0" smtClean="0">
                        <a:ln>
                          <a:noFill/>
                        </a:ln>
                        <a:solidFill>
                          <a:schemeClr val="tx1"/>
                        </a:solidFill>
                        <a:effectLst/>
                        <a:latin typeface="Arial" charset="0"/>
                      </a:endParaRPr>
                    </a:p>
                  </a:txBody>
                  <a:tcPr marT="45734" marB="45734" horzOverflow="overflow">
                    <a:lnL>
                      <a:noFill/>
                    </a:lnL>
                    <a:lnR>
                      <a:noFill/>
                    </a:lnR>
                    <a:lnT cap="fla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cs typeface="Times New Roman" pitchFamily="18" charset="0"/>
                        </a:rPr>
                        <a:t>Rarely</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cs typeface="Times New Roman" pitchFamily="18" charset="0"/>
                        </a:rPr>
                        <a:t>Almost Never</a:t>
                      </a:r>
                      <a:endParaRPr kumimoji="0" lang="en-US" sz="1000" b="1" i="0" u="none" strike="noStrike" cap="none" normalizeH="0" baseline="0" smtClean="0">
                        <a:ln>
                          <a:noFill/>
                        </a:ln>
                        <a:solidFill>
                          <a:schemeClr val="tx1"/>
                        </a:solidFill>
                        <a:effectLst/>
                        <a:latin typeface="Arial" charset="0"/>
                      </a:endParaRPr>
                    </a:p>
                  </a:txBody>
                  <a:tcPr marT="45734" marB="45734" horzOverflow="overflow">
                    <a:lnL>
                      <a:noFill/>
                    </a:lnL>
                    <a:lnR>
                      <a:noFill/>
                    </a:lnR>
                    <a:lnT cap="flat">
                      <a:noFill/>
                    </a:lnT>
                    <a:lnB w="25400" cap="flat" cmpd="sng" algn="ctr">
                      <a:solidFill>
                        <a:srgbClr val="80808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cs typeface="Times New Roman" pitchFamily="18" charset="0"/>
                        </a:rPr>
                        <a:t>Sometimes</a:t>
                      </a:r>
                      <a:endParaRPr kumimoji="0" lang="en-US" sz="1000" b="0" i="0" u="none" strike="noStrike" cap="none" normalizeH="0" baseline="0" smtClean="0">
                        <a:ln>
                          <a:noFill/>
                        </a:ln>
                        <a:solidFill>
                          <a:schemeClr val="tx1"/>
                        </a:solidFill>
                        <a:effectLst/>
                        <a:latin typeface="Arial" charset="0"/>
                      </a:endParaRPr>
                    </a:p>
                  </a:txBody>
                  <a:tcPr marT="45734" marB="45734" horzOverflow="overflow">
                    <a:lnL>
                      <a:noFill/>
                    </a:lnL>
                    <a:lnR>
                      <a:noFill/>
                    </a:lnR>
                    <a:lnT cap="flat">
                      <a:noFill/>
                    </a:lnT>
                    <a:lnB w="25400" cap="flat" cmpd="sng" algn="ctr">
                      <a:solidFill>
                        <a:srgbClr val="80808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cs typeface="Times New Roman" pitchFamily="18" charset="0"/>
                        </a:rPr>
                        <a:t>Frequently</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cs typeface="Times New Roman" pitchFamily="18" charset="0"/>
                        </a:rPr>
                        <a:t>Almost Always</a:t>
                      </a:r>
                      <a:endParaRPr kumimoji="0" lang="en-US" sz="1000" b="0" i="0" u="none" strike="noStrike" cap="none" normalizeH="0" baseline="0" smtClean="0">
                        <a:ln>
                          <a:noFill/>
                        </a:ln>
                        <a:solidFill>
                          <a:schemeClr val="tx1"/>
                        </a:solidFill>
                        <a:effectLst/>
                        <a:latin typeface="Arial" charset="0"/>
                      </a:endParaRPr>
                    </a:p>
                  </a:txBody>
                  <a:tcPr marT="45734" marB="45734" horzOverflow="overflow">
                    <a:lnL>
                      <a:noFill/>
                    </a:lnL>
                    <a:lnR cap="flat">
                      <a:noFill/>
                    </a:lnR>
                    <a:lnT cap="flat">
                      <a:noFill/>
                    </a:lnT>
                    <a:lnB w="25400" cap="flat" cmpd="sng" algn="ctr">
                      <a:solidFill>
                        <a:srgbClr val="808080"/>
                      </a:solidFill>
                      <a:prstDash val="solid"/>
                      <a:round/>
                      <a:headEnd type="none" w="med" len="med"/>
                      <a:tailEnd type="none" w="med" len="med"/>
                    </a:lnB>
                    <a:lnTlToBr>
                      <a:noFill/>
                    </a:lnTlToBr>
                    <a:lnBlToTr>
                      <a:noFill/>
                    </a:lnBlToTr>
                    <a:noFill/>
                  </a:tcPr>
                </a:tc>
              </a:tr>
              <a:tr h="292190">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tab pos="0" algn="l"/>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1.</a:t>
                      </a:r>
                      <a:endParaRPr kumimoji="0" lang="en-US" sz="1800" b="0" i="0" u="none" strike="noStrike" cap="none" normalizeH="0" baseline="0" smtClean="0">
                        <a:ln>
                          <a:noFill/>
                        </a:ln>
                        <a:solidFill>
                          <a:schemeClr val="tx1"/>
                        </a:solidFill>
                        <a:effectLst/>
                        <a:latin typeface="Arial" charset="0"/>
                      </a:endParaRPr>
                    </a:p>
                  </a:txBody>
                  <a:tcPr marT="45734" marB="45734" horzOverflow="overflow">
                    <a:lnL cap="flat">
                      <a:noFill/>
                    </a:lnL>
                    <a:lnR>
                      <a:noFill/>
                    </a:lnR>
                    <a:lnT>
                      <a:noFill/>
                    </a:lnT>
                    <a:lnB>
                      <a:noFill/>
                    </a:lnB>
                    <a:lnTlToBr>
                      <a:noFill/>
                    </a:lnTlToBr>
                    <a:lnBlToTr>
                      <a:noFill/>
                    </a:lnBlToTr>
                    <a:solidFill>
                      <a:srgbClr val="F2F2F2"/>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0" algn="r"/>
                          <a:tab pos="5943600" algn="r"/>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Nobody understands you.</a:t>
                      </a:r>
                    </a:p>
                  </a:txBody>
                  <a:tcPr marT="45734" marB="45734" horzOverflow="overflow">
                    <a:lnL>
                      <a:noFill/>
                    </a:lnL>
                    <a:lnR>
                      <a:noFill/>
                    </a:lnR>
                    <a:lnT>
                      <a:noFill/>
                    </a:lnT>
                    <a:lnB>
                      <a:noFill/>
                    </a:lnB>
                    <a:lnTlToBr>
                      <a:noFill/>
                    </a:lnTlToBr>
                    <a:lnBlToTr>
                      <a:noFill/>
                    </a:lnBlToTr>
                    <a:solidFill>
                      <a:srgbClr val="F2F2F2"/>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           1</a:t>
                      </a:r>
                    </a:p>
                  </a:txBody>
                  <a:tcPr marT="45734" marB="45734" horzOverflow="overflow">
                    <a:lnL>
                      <a:noFill/>
                    </a:lnL>
                    <a:lnR>
                      <a:noFill/>
                    </a:lnR>
                    <a:lnT w="25400" cap="flat" cmpd="sng" algn="ctr">
                      <a:solidFill>
                        <a:srgbClr val="808080"/>
                      </a:solidFill>
                      <a:prstDash val="solid"/>
                      <a:round/>
                      <a:headEnd type="none" w="med" len="med"/>
                      <a:tailEnd type="none" w="med" len="med"/>
                    </a:lnT>
                    <a:lnB>
                      <a:noFill/>
                    </a:lnB>
                    <a:lnTlToBr>
                      <a:noFill/>
                    </a:lnTlToBr>
                    <a:lnBlToTr>
                      <a:noFill/>
                    </a:lnBlToTr>
                    <a:solidFill>
                      <a:srgbClr val="F2F2F2"/>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2</a:t>
                      </a:r>
                      <a:endParaRPr kumimoji="0" lang="en-US" sz="1000" b="0" i="0" u="none" strike="noStrike" cap="none" normalizeH="0" baseline="0" smtClean="0">
                        <a:ln>
                          <a:noFill/>
                        </a:ln>
                        <a:solidFill>
                          <a:schemeClr val="tx1"/>
                        </a:solidFill>
                        <a:effectLst/>
                        <a:latin typeface="Arial" charset="0"/>
                      </a:endParaRPr>
                    </a:p>
                  </a:txBody>
                  <a:tcPr marT="45734" marB="45734" horzOverflow="overflow">
                    <a:lnL>
                      <a:noFill/>
                    </a:lnL>
                    <a:lnR>
                      <a:noFill/>
                    </a:lnR>
                    <a:lnT w="25400" cap="flat" cmpd="sng" algn="ctr">
                      <a:solidFill>
                        <a:srgbClr val="808080"/>
                      </a:solidFill>
                      <a:prstDash val="solid"/>
                      <a:round/>
                      <a:headEnd type="none" w="med" len="med"/>
                      <a:tailEnd type="none" w="med" len="med"/>
                    </a:lnT>
                    <a:lnB>
                      <a:noFill/>
                    </a:lnB>
                    <a:lnTlToBr>
                      <a:noFill/>
                    </a:lnTlToBr>
                    <a:lnBlToTr>
                      <a:noFill/>
                    </a:lnBlToTr>
                    <a:solidFill>
                      <a:srgbClr val="F2F2F2"/>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3</a:t>
                      </a:r>
                      <a:endParaRPr kumimoji="0" lang="en-US" sz="1000" b="0" i="0" u="none" strike="noStrike" cap="none" normalizeH="0" baseline="0" smtClean="0">
                        <a:ln>
                          <a:noFill/>
                        </a:ln>
                        <a:solidFill>
                          <a:schemeClr val="tx1"/>
                        </a:solidFill>
                        <a:effectLst/>
                        <a:latin typeface="Arial" charset="0"/>
                      </a:endParaRPr>
                    </a:p>
                  </a:txBody>
                  <a:tcPr marT="45734" marB="45734" horzOverflow="overflow">
                    <a:lnL>
                      <a:noFill/>
                    </a:lnL>
                    <a:lnR cap="flat">
                      <a:noFill/>
                    </a:lnR>
                    <a:lnT w="25400" cap="flat" cmpd="sng" algn="ctr">
                      <a:solidFill>
                        <a:srgbClr val="808080"/>
                      </a:solidFill>
                      <a:prstDash val="solid"/>
                      <a:round/>
                      <a:headEnd type="none" w="med" len="med"/>
                      <a:tailEnd type="none" w="med" len="med"/>
                    </a:lnT>
                    <a:lnB>
                      <a:noFill/>
                    </a:lnB>
                    <a:lnTlToBr>
                      <a:noFill/>
                    </a:lnTlToBr>
                    <a:lnBlToTr>
                      <a:noFill/>
                    </a:lnBlToTr>
                    <a:solidFill>
                      <a:srgbClr val="F2F2F2"/>
                    </a:solidFill>
                  </a:tcPr>
                </a:tc>
              </a:tr>
              <a:tr h="471633">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tab pos="0" algn="l"/>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2.</a:t>
                      </a:r>
                      <a:endParaRPr kumimoji="0" lang="en-US" sz="1800" b="0" i="0" u="none" strike="noStrike" cap="none" normalizeH="0" baseline="0" smtClean="0">
                        <a:ln>
                          <a:noFill/>
                        </a:ln>
                        <a:solidFill>
                          <a:schemeClr val="tx1"/>
                        </a:solidFill>
                        <a:effectLst/>
                        <a:latin typeface="Arial" charset="0"/>
                      </a:endParaRPr>
                    </a:p>
                  </a:txBody>
                  <a:tcPr marT="45734" marB="45734" horzOverflow="overflow">
                    <a:lnL cap="flat">
                      <a:noFill/>
                    </a:lnL>
                    <a:lnR>
                      <a:noFill/>
                    </a:lnR>
                    <a:lnT>
                      <a:noFill/>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0" algn="l"/>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You idiot! You were faithful to him (her). Now look at what he’s (she’s) done and everybody knows.</a:t>
                      </a:r>
                    </a:p>
                  </a:txBody>
                  <a:tcPr marT="45734" marB="45734"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1</a:t>
                      </a:r>
                      <a:endParaRPr kumimoji="0" lang="en-US" sz="1000" b="0" i="0" u="none" strike="noStrike" cap="none" normalizeH="0" baseline="0" smtClean="0">
                        <a:ln>
                          <a:noFill/>
                        </a:ln>
                        <a:solidFill>
                          <a:schemeClr val="tx1"/>
                        </a:solidFill>
                        <a:effectLst/>
                        <a:latin typeface="Arial" charset="0"/>
                      </a:endParaRPr>
                    </a:p>
                  </a:txBody>
                  <a:tcPr marT="45734" marB="45734"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 2</a:t>
                      </a:r>
                      <a:endParaRPr kumimoji="0" lang="en-US" sz="1000" b="0" i="0" u="none" strike="noStrike" cap="none" normalizeH="0" baseline="0" smtClean="0">
                        <a:ln>
                          <a:noFill/>
                        </a:ln>
                        <a:solidFill>
                          <a:schemeClr val="tx1"/>
                        </a:solidFill>
                        <a:effectLst/>
                        <a:latin typeface="Arial" charset="0"/>
                      </a:endParaRPr>
                    </a:p>
                  </a:txBody>
                  <a:tcPr marT="45734" marB="45734"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3</a:t>
                      </a:r>
                      <a:endParaRPr kumimoji="0" lang="en-US" sz="1000" b="0" i="0" u="none" strike="noStrike" cap="none" normalizeH="0" baseline="0" smtClean="0">
                        <a:ln>
                          <a:noFill/>
                        </a:ln>
                        <a:solidFill>
                          <a:schemeClr val="tx1"/>
                        </a:solidFill>
                        <a:effectLst/>
                        <a:latin typeface="Arial" charset="0"/>
                      </a:endParaRPr>
                    </a:p>
                  </a:txBody>
                  <a:tcPr marT="45734" marB="45734" horzOverflow="overflow">
                    <a:lnL>
                      <a:noFill/>
                    </a:lnL>
                    <a:lnR cap="flat">
                      <a:noFill/>
                    </a:lnR>
                    <a:lnT>
                      <a:noFill/>
                    </a:lnT>
                    <a:lnB>
                      <a:noFill/>
                    </a:lnB>
                    <a:lnTlToBr>
                      <a:noFill/>
                    </a:lnTlToBr>
                    <a:lnBlToTr>
                      <a:noFill/>
                    </a:lnBlToTr>
                    <a:noFill/>
                  </a:tcPr>
                </a:tc>
              </a:tr>
              <a:tr h="293778">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tab pos="0" algn="l"/>
                          <a:tab pos="388938" algn="l"/>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3.</a:t>
                      </a:r>
                      <a:endParaRPr kumimoji="0" lang="en-US" sz="1800" b="0" i="0" u="none" strike="noStrike" cap="none" normalizeH="0" baseline="0" smtClean="0">
                        <a:ln>
                          <a:noFill/>
                        </a:ln>
                        <a:solidFill>
                          <a:schemeClr val="tx1"/>
                        </a:solidFill>
                        <a:effectLst/>
                        <a:latin typeface="Arial" charset="0"/>
                      </a:endParaRPr>
                    </a:p>
                  </a:txBody>
                  <a:tcPr marT="45734" marB="45734" horzOverflow="overflow">
                    <a:lnL cap="flat">
                      <a:noFill/>
                    </a:lnL>
                    <a:lnR>
                      <a:noFill/>
                    </a:lnR>
                    <a:lnT>
                      <a:noFill/>
                    </a:lnT>
                    <a:lnB cap="flat">
                      <a:noFill/>
                    </a:lnB>
                    <a:lnTlToBr>
                      <a:noFill/>
                    </a:lnTlToBr>
                    <a:lnBlToTr>
                      <a:noFill/>
                    </a:lnBlToTr>
                    <a:solidFill>
                      <a:srgbClr val="F2F2F2"/>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0" algn="l"/>
                        </a:tabLst>
                      </a:pPr>
                      <a:r>
                        <a:rPr kumimoji="0" lang="en-US" sz="1000" b="0" i="0" u="none" strike="noStrike" cap="none" normalizeH="0" baseline="0" dirty="0" smtClean="0">
                          <a:ln>
                            <a:noFill/>
                          </a:ln>
                          <a:solidFill>
                            <a:schemeClr val="tx1"/>
                          </a:solidFill>
                          <a:effectLst/>
                          <a:latin typeface="Times New Roman" pitchFamily="18" charset="0"/>
                          <a:cs typeface="Times New Roman" pitchFamily="18" charset="0"/>
                        </a:rPr>
                        <a:t>How can he (she) talk to you like that.</a:t>
                      </a:r>
                    </a:p>
                  </a:txBody>
                  <a:tcPr marT="45734" marB="45734" horzOverflow="overflow">
                    <a:lnL>
                      <a:noFill/>
                    </a:lnL>
                    <a:lnR>
                      <a:noFill/>
                    </a:lnR>
                    <a:lnT>
                      <a:noFill/>
                    </a:lnT>
                    <a:lnB cap="flat">
                      <a:noFill/>
                    </a:lnB>
                    <a:lnTlToBr>
                      <a:noFill/>
                    </a:lnTlToBr>
                    <a:lnBlToTr>
                      <a:noFill/>
                    </a:lnBlToTr>
                    <a:solidFill>
                      <a:srgbClr val="F2F2F2"/>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1</a:t>
                      </a:r>
                      <a:endParaRPr kumimoji="0" lang="en-US" sz="1000" b="0" i="0" u="none" strike="noStrike" cap="none" normalizeH="0" baseline="0" smtClean="0">
                        <a:ln>
                          <a:noFill/>
                        </a:ln>
                        <a:solidFill>
                          <a:schemeClr val="tx1"/>
                        </a:solidFill>
                        <a:effectLst/>
                        <a:latin typeface="Arial" charset="0"/>
                      </a:endParaRPr>
                    </a:p>
                  </a:txBody>
                  <a:tcPr marT="45734" marB="45734" horzOverflow="overflow">
                    <a:lnL>
                      <a:noFill/>
                    </a:lnL>
                    <a:lnR>
                      <a:noFill/>
                    </a:lnR>
                    <a:lnT>
                      <a:noFill/>
                    </a:lnT>
                    <a:lnB cap="flat">
                      <a:noFill/>
                    </a:lnB>
                    <a:lnTlToBr>
                      <a:noFill/>
                    </a:lnTlToBr>
                    <a:lnBlToTr>
                      <a:noFill/>
                    </a:lnBlToTr>
                    <a:solidFill>
                      <a:srgbClr val="F2F2F2"/>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  2</a:t>
                      </a:r>
                      <a:endParaRPr kumimoji="0" lang="en-US" sz="1000" b="0" i="0" u="none" strike="noStrike" cap="none" normalizeH="0" baseline="0" smtClean="0">
                        <a:ln>
                          <a:noFill/>
                        </a:ln>
                        <a:solidFill>
                          <a:schemeClr val="tx1"/>
                        </a:solidFill>
                        <a:effectLst/>
                        <a:latin typeface="Arial" charset="0"/>
                      </a:endParaRPr>
                    </a:p>
                  </a:txBody>
                  <a:tcPr marT="45734" marB="45734" horzOverflow="overflow">
                    <a:lnL>
                      <a:noFill/>
                    </a:lnL>
                    <a:lnR>
                      <a:noFill/>
                    </a:lnR>
                    <a:lnT>
                      <a:noFill/>
                    </a:lnT>
                    <a:lnB cap="flat">
                      <a:noFill/>
                    </a:lnB>
                    <a:lnTlToBr>
                      <a:noFill/>
                    </a:lnTlToBr>
                    <a:lnBlToTr>
                      <a:noFill/>
                    </a:lnBlToTr>
                    <a:solidFill>
                      <a:srgbClr val="F2F2F2"/>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3</a:t>
                      </a:r>
                      <a:endParaRPr kumimoji="0" lang="en-US" sz="1000" b="0" i="0" u="none" strike="noStrike" cap="none" normalizeH="0" baseline="0" smtClean="0">
                        <a:ln>
                          <a:noFill/>
                        </a:ln>
                        <a:solidFill>
                          <a:schemeClr val="tx1"/>
                        </a:solidFill>
                        <a:effectLst/>
                        <a:latin typeface="Arial" charset="0"/>
                      </a:endParaRPr>
                    </a:p>
                  </a:txBody>
                  <a:tcPr marT="45734" marB="45734" horzOverflow="overflow">
                    <a:lnL>
                      <a:noFill/>
                    </a:lnL>
                    <a:lnR cap="flat">
                      <a:noFill/>
                    </a:lnR>
                    <a:lnT>
                      <a:noFill/>
                    </a:lnT>
                    <a:lnB cap="flat">
                      <a:noFill/>
                    </a:lnB>
                    <a:lnTlToBr>
                      <a:noFill/>
                    </a:lnTlToBr>
                    <a:lnBlToTr>
                      <a:noFill/>
                    </a:lnBlToTr>
                    <a:solidFill>
                      <a:srgbClr val="F2F2F2"/>
                    </a:solidFill>
                  </a:tcPr>
                </a:tc>
              </a:tr>
            </a:tbl>
          </a:graphicData>
        </a:graphic>
      </p:graphicFrame>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Number Placeholder 3"/>
          <p:cNvSpPr>
            <a:spLocks noGrp="1"/>
          </p:cNvSpPr>
          <p:nvPr>
            <p:ph type="sldNum" sz="quarter" idx="11"/>
          </p:nvPr>
        </p:nvSpPr>
        <p:spPr>
          <a:xfrm>
            <a:off x="457200" y="6245225"/>
            <a:ext cx="2133600" cy="476250"/>
          </a:xfrm>
          <a:noFill/>
        </p:spPr>
        <p:txBody>
          <a:bodyPr/>
          <a:lstStyle/>
          <a:p>
            <a:pPr algn="l"/>
            <a:fld id="{61649F51-8DA0-45F3-B416-3313AB28C0F9}" type="slidenum">
              <a:rPr lang="en-US" smtClean="0">
                <a:latin typeface="Arial" charset="0"/>
              </a:rPr>
              <a:pPr algn="l"/>
              <a:t>32</a:t>
            </a:fld>
            <a:endParaRPr lang="en-US" smtClean="0">
              <a:latin typeface="Arial" charset="0"/>
            </a:endParaRPr>
          </a:p>
        </p:txBody>
      </p:sp>
      <p:sp>
        <p:nvSpPr>
          <p:cNvPr id="90115" name="Rectangle 2"/>
          <p:cNvSpPr>
            <a:spLocks noGrp="1" noChangeArrowheads="1"/>
          </p:cNvSpPr>
          <p:nvPr>
            <p:ph type="title" idx="4294967295"/>
          </p:nvPr>
        </p:nvSpPr>
        <p:spPr>
          <a:xfrm>
            <a:off x="0" y="381000"/>
            <a:ext cx="9144000" cy="1187450"/>
          </a:xfrm>
        </p:spPr>
        <p:txBody>
          <a:bodyPr/>
          <a:lstStyle/>
          <a:p>
            <a:pPr algn="ctr" eaLnBrk="1" hangingPunct="1"/>
            <a:r>
              <a:rPr lang="en-US" sz="3400" b="1" smtClean="0">
                <a:solidFill>
                  <a:schemeClr val="tx2"/>
                </a:solidFill>
              </a:rPr>
              <a:t>Firestone Assessment of</a:t>
            </a:r>
            <a:br>
              <a:rPr lang="en-US" sz="3400" b="1" smtClean="0">
                <a:solidFill>
                  <a:schemeClr val="tx2"/>
                </a:solidFill>
              </a:rPr>
            </a:br>
            <a:r>
              <a:rPr lang="en-US" sz="3400" b="1" smtClean="0">
                <a:solidFill>
                  <a:schemeClr val="tx2"/>
                </a:solidFill>
              </a:rPr>
              <a:t> Violent Thoughts (FAVT)</a:t>
            </a:r>
            <a:r>
              <a:rPr lang="en-US" sz="3200" smtClean="0">
                <a:solidFill>
                  <a:schemeClr val="tx2"/>
                </a:solidFill>
              </a:rPr>
              <a:t> </a:t>
            </a:r>
            <a:endParaRPr lang="en-US" smtClean="0">
              <a:solidFill>
                <a:schemeClr val="tx2"/>
              </a:solidFill>
            </a:endParaRPr>
          </a:p>
        </p:txBody>
      </p:sp>
      <p:sp>
        <p:nvSpPr>
          <p:cNvPr id="303107" name="Text Box 3"/>
          <p:cNvSpPr txBox="1">
            <a:spLocks noChangeArrowheads="1"/>
          </p:cNvSpPr>
          <p:nvPr/>
        </p:nvSpPr>
        <p:spPr bwMode="auto">
          <a:xfrm>
            <a:off x="482600" y="1752600"/>
            <a:ext cx="8432800" cy="2754313"/>
          </a:xfrm>
          <a:prstGeom prst="rect">
            <a:avLst/>
          </a:prstGeom>
          <a:noFill/>
          <a:ln w="9525">
            <a:noFill/>
            <a:miter lim="800000"/>
            <a:headEnd/>
            <a:tailEnd/>
          </a:ln>
          <a:effectLst/>
        </p:spPr>
        <p:txBody>
          <a:bodyPr>
            <a:spAutoFit/>
          </a:bodyPr>
          <a:lstStyle/>
          <a:p>
            <a:pPr eaLnBrk="0" fontAlgn="base" hangingPunct="0">
              <a:spcBef>
                <a:spcPct val="50000"/>
              </a:spcBef>
              <a:spcAft>
                <a:spcPct val="0"/>
              </a:spcAft>
              <a:defRPr/>
            </a:pPr>
            <a:r>
              <a:rPr lang="en-US" sz="3200" u="sng" dirty="0">
                <a:solidFill>
                  <a:srgbClr val="000000"/>
                </a:solidFill>
              </a:rPr>
              <a:t>Level 1: Paranoid/ Suspicious</a:t>
            </a:r>
            <a:r>
              <a:rPr lang="en-US" dirty="0">
                <a:solidFill>
                  <a:srgbClr val="000000"/>
                </a:solidFill>
              </a:rPr>
              <a:t>	</a:t>
            </a:r>
            <a:r>
              <a:rPr lang="en-US" sz="1400" dirty="0">
                <a:solidFill>
                  <a:srgbClr val="000000"/>
                </a:solidFill>
              </a:rPr>
              <a:t>			</a:t>
            </a:r>
          </a:p>
          <a:p>
            <a:pPr eaLnBrk="0" fontAlgn="base" hangingPunct="0">
              <a:spcBef>
                <a:spcPct val="50000"/>
              </a:spcBef>
              <a:spcAft>
                <a:spcPct val="0"/>
              </a:spcAft>
              <a:defRPr/>
            </a:pPr>
            <a:r>
              <a:rPr lang="en-US" sz="2000" dirty="0">
                <a:solidFill>
                  <a:srgbClr val="000000"/>
                </a:solidFill>
              </a:rPr>
              <a:t>“They are out to get you”</a:t>
            </a:r>
          </a:p>
          <a:p>
            <a:pPr eaLnBrk="0" fontAlgn="base" hangingPunct="0">
              <a:spcBef>
                <a:spcPct val="50000"/>
              </a:spcBef>
              <a:spcAft>
                <a:spcPct val="0"/>
              </a:spcAft>
              <a:defRPr/>
            </a:pPr>
            <a:r>
              <a:rPr lang="en-US" sz="2000" dirty="0">
                <a:solidFill>
                  <a:srgbClr val="000000"/>
                </a:solidFill>
              </a:rPr>
              <a:t>You can never trust a woman (man).</a:t>
            </a:r>
          </a:p>
          <a:p>
            <a:pPr eaLnBrk="0" fontAlgn="base" hangingPunct="0">
              <a:spcBef>
                <a:spcPct val="50000"/>
              </a:spcBef>
              <a:spcAft>
                <a:spcPct val="0"/>
              </a:spcAft>
              <a:defRPr/>
            </a:pPr>
            <a:r>
              <a:rPr lang="en-US" sz="2000" dirty="0">
                <a:solidFill>
                  <a:srgbClr val="000000"/>
                </a:solidFill>
              </a:rPr>
              <a:t>You can’t trust anyone.</a:t>
            </a:r>
          </a:p>
          <a:p>
            <a:pPr eaLnBrk="0" fontAlgn="base" hangingPunct="0">
              <a:spcBef>
                <a:spcPct val="50000"/>
              </a:spcBef>
              <a:spcAft>
                <a:spcPct val="0"/>
              </a:spcAft>
              <a:defRPr/>
            </a:pPr>
            <a:r>
              <a:rPr lang="en-US" sz="2000" dirty="0">
                <a:solidFill>
                  <a:srgbClr val="000000"/>
                </a:solidFill>
              </a:rPr>
              <a:t>Keep those immigrants out.  They don’t deserve anything.</a:t>
            </a:r>
          </a:p>
          <a:p>
            <a:pPr eaLnBrk="0" fontAlgn="base" hangingPunct="0">
              <a:spcBef>
                <a:spcPct val="50000"/>
              </a:spcBef>
              <a:spcAft>
                <a:spcPct val="0"/>
              </a:spcAft>
              <a:defRPr/>
            </a:pPr>
            <a:r>
              <a:rPr lang="en-US" sz="1400" dirty="0">
                <a:solidFill>
                  <a:srgbClr val="000000"/>
                </a:solidFill>
              </a:rPr>
              <a:t>  </a:t>
            </a:r>
          </a:p>
        </p:txBody>
      </p:sp>
      <p:pic>
        <p:nvPicPr>
          <p:cNvPr id="90117" name="Picture 5" descr="P:\public\DATA\MARKETING\iSTOCK IMAGES\Self\iStock_000005644702Small.jpg"/>
          <p:cNvPicPr>
            <a:picLocks noChangeAspect="1" noChangeArrowheads="1"/>
          </p:cNvPicPr>
          <p:nvPr/>
        </p:nvPicPr>
        <p:blipFill>
          <a:blip r:embed="rId3" cstate="print"/>
          <a:srcRect/>
          <a:stretch>
            <a:fillRect/>
          </a:stretch>
        </p:blipFill>
        <p:spPr bwMode="auto">
          <a:xfrm>
            <a:off x="6934200" y="1600200"/>
            <a:ext cx="1976438" cy="29718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303107">
                                            <p:txEl>
                                              <p:pRg st="1" end="1"/>
                                            </p:txEl>
                                          </p:spTgt>
                                        </p:tgtEl>
                                        <p:attrNameLst>
                                          <p:attrName>style.visibility</p:attrName>
                                        </p:attrNameLst>
                                      </p:cBhvr>
                                      <p:to>
                                        <p:strVal val="visible"/>
                                      </p:to>
                                    </p:set>
                                    <p:animEffect transition="in" filter="randombar(horizontal)">
                                      <p:cBhvr>
                                        <p:cTn id="7" dur="500"/>
                                        <p:tgtEl>
                                          <p:spTgt spid="30310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303107">
                                            <p:txEl>
                                              <p:pRg st="2" end="2"/>
                                            </p:txEl>
                                          </p:spTgt>
                                        </p:tgtEl>
                                        <p:attrNameLst>
                                          <p:attrName>style.visibility</p:attrName>
                                        </p:attrNameLst>
                                      </p:cBhvr>
                                      <p:to>
                                        <p:strVal val="visible"/>
                                      </p:to>
                                    </p:set>
                                    <p:animEffect transition="in" filter="randombar(horizontal)">
                                      <p:cBhvr>
                                        <p:cTn id="12" dur="500"/>
                                        <p:tgtEl>
                                          <p:spTgt spid="30310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nodeType="clickEffect">
                                  <p:stCondLst>
                                    <p:cond delay="0"/>
                                  </p:stCondLst>
                                  <p:childTnLst>
                                    <p:set>
                                      <p:cBhvr>
                                        <p:cTn id="16" dur="1" fill="hold">
                                          <p:stCondLst>
                                            <p:cond delay="0"/>
                                          </p:stCondLst>
                                        </p:cTn>
                                        <p:tgtEl>
                                          <p:spTgt spid="303107">
                                            <p:txEl>
                                              <p:pRg st="3" end="3"/>
                                            </p:txEl>
                                          </p:spTgt>
                                        </p:tgtEl>
                                        <p:attrNameLst>
                                          <p:attrName>style.visibility</p:attrName>
                                        </p:attrNameLst>
                                      </p:cBhvr>
                                      <p:to>
                                        <p:strVal val="visible"/>
                                      </p:to>
                                    </p:set>
                                    <p:animEffect transition="in" filter="randombar(horizontal)">
                                      <p:cBhvr>
                                        <p:cTn id="17" dur="500"/>
                                        <p:tgtEl>
                                          <p:spTgt spid="303107">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nodeType="clickEffect">
                                  <p:stCondLst>
                                    <p:cond delay="0"/>
                                  </p:stCondLst>
                                  <p:childTnLst>
                                    <p:set>
                                      <p:cBhvr>
                                        <p:cTn id="21" dur="1" fill="hold">
                                          <p:stCondLst>
                                            <p:cond delay="0"/>
                                          </p:stCondLst>
                                        </p:cTn>
                                        <p:tgtEl>
                                          <p:spTgt spid="303107">
                                            <p:txEl>
                                              <p:pRg st="4" end="4"/>
                                            </p:txEl>
                                          </p:spTgt>
                                        </p:tgtEl>
                                        <p:attrNameLst>
                                          <p:attrName>style.visibility</p:attrName>
                                        </p:attrNameLst>
                                      </p:cBhvr>
                                      <p:to>
                                        <p:strVal val="visible"/>
                                      </p:to>
                                    </p:set>
                                    <p:animEffect transition="in" filter="randombar(horizontal)">
                                      <p:cBhvr>
                                        <p:cTn id="22" dur="500"/>
                                        <p:tgtEl>
                                          <p:spTgt spid="30310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Number Placeholder 3"/>
          <p:cNvSpPr>
            <a:spLocks noGrp="1"/>
          </p:cNvSpPr>
          <p:nvPr>
            <p:ph type="sldNum" sz="quarter" idx="11"/>
          </p:nvPr>
        </p:nvSpPr>
        <p:spPr>
          <a:xfrm>
            <a:off x="457200" y="6245225"/>
            <a:ext cx="2133600" cy="476250"/>
          </a:xfrm>
          <a:noFill/>
        </p:spPr>
        <p:txBody>
          <a:bodyPr/>
          <a:lstStyle/>
          <a:p>
            <a:pPr algn="l"/>
            <a:fld id="{F1FEE620-1882-47A3-A445-400C8DFCACA1}" type="slidenum">
              <a:rPr lang="en-US" smtClean="0">
                <a:latin typeface="Arial" charset="0"/>
              </a:rPr>
              <a:pPr algn="l"/>
              <a:t>33</a:t>
            </a:fld>
            <a:endParaRPr lang="en-US" smtClean="0">
              <a:latin typeface="Arial" charset="0"/>
            </a:endParaRPr>
          </a:p>
        </p:txBody>
      </p:sp>
      <p:sp>
        <p:nvSpPr>
          <p:cNvPr id="91139" name="Rectangle 2"/>
          <p:cNvSpPr>
            <a:spLocks noGrp="1" noChangeArrowheads="1"/>
          </p:cNvSpPr>
          <p:nvPr>
            <p:ph type="title" idx="4294967295"/>
          </p:nvPr>
        </p:nvSpPr>
        <p:spPr>
          <a:xfrm>
            <a:off x="0" y="533400"/>
            <a:ext cx="9144000" cy="857250"/>
          </a:xfrm>
        </p:spPr>
        <p:txBody>
          <a:bodyPr/>
          <a:lstStyle/>
          <a:p>
            <a:pPr algn="ctr" eaLnBrk="1" hangingPunct="1"/>
            <a:r>
              <a:rPr lang="en-US" sz="3400" b="1" smtClean="0">
                <a:solidFill>
                  <a:schemeClr val="tx2"/>
                </a:solidFill>
              </a:rPr>
              <a:t>Firestone Assessment of </a:t>
            </a:r>
            <a:br>
              <a:rPr lang="en-US" sz="3400" b="1" smtClean="0">
                <a:solidFill>
                  <a:schemeClr val="tx2"/>
                </a:solidFill>
              </a:rPr>
            </a:br>
            <a:r>
              <a:rPr lang="en-US" sz="3400" b="1" smtClean="0">
                <a:solidFill>
                  <a:schemeClr val="tx2"/>
                </a:solidFill>
              </a:rPr>
              <a:t>Violent Thoughts (FAVT)</a:t>
            </a:r>
          </a:p>
        </p:txBody>
      </p:sp>
      <p:sp>
        <p:nvSpPr>
          <p:cNvPr id="305155" name="Rectangle 3"/>
          <p:cNvSpPr>
            <a:spLocks noChangeArrowheads="1"/>
          </p:cNvSpPr>
          <p:nvPr/>
        </p:nvSpPr>
        <p:spPr bwMode="auto">
          <a:xfrm>
            <a:off x="609600" y="1981200"/>
            <a:ext cx="8534400" cy="3240088"/>
          </a:xfrm>
          <a:prstGeom prst="rect">
            <a:avLst/>
          </a:prstGeom>
          <a:noFill/>
          <a:ln w="9525">
            <a:noFill/>
            <a:miter lim="800000"/>
            <a:headEnd/>
            <a:tailEnd/>
          </a:ln>
          <a:effectLst/>
        </p:spPr>
        <p:txBody>
          <a:bodyPr>
            <a:spAutoFit/>
          </a:bodyPr>
          <a:lstStyle/>
          <a:p>
            <a:pPr eaLnBrk="0" fontAlgn="base" hangingPunct="0">
              <a:spcBef>
                <a:spcPct val="50000"/>
              </a:spcBef>
              <a:spcAft>
                <a:spcPct val="0"/>
              </a:spcAft>
              <a:defRPr/>
            </a:pPr>
            <a:r>
              <a:rPr lang="en-US" sz="3200" u="sng" dirty="0">
                <a:solidFill>
                  <a:srgbClr val="000000"/>
                </a:solidFill>
              </a:rPr>
              <a:t>Level 2: Persecuted Misfit</a:t>
            </a:r>
          </a:p>
          <a:p>
            <a:pPr eaLnBrk="0" fontAlgn="base" hangingPunct="0">
              <a:spcBef>
                <a:spcPct val="50000"/>
              </a:spcBef>
              <a:spcAft>
                <a:spcPct val="0"/>
              </a:spcAft>
              <a:defRPr/>
            </a:pPr>
            <a:r>
              <a:rPr lang="en-US" sz="2000" dirty="0">
                <a:solidFill>
                  <a:srgbClr val="000000"/>
                </a:solidFill>
              </a:rPr>
              <a:t>“They are going to make a fool of you”</a:t>
            </a:r>
          </a:p>
          <a:p>
            <a:pPr eaLnBrk="0" fontAlgn="base" hangingPunct="0">
              <a:spcBef>
                <a:spcPct val="50000"/>
              </a:spcBef>
              <a:spcAft>
                <a:spcPct val="0"/>
              </a:spcAft>
              <a:defRPr/>
            </a:pPr>
            <a:r>
              <a:rPr lang="en-US" sz="2000" dirty="0">
                <a:solidFill>
                  <a:srgbClr val="000000"/>
                </a:solidFill>
              </a:rPr>
              <a:t>How can they talk to you like that?</a:t>
            </a:r>
          </a:p>
          <a:p>
            <a:pPr eaLnBrk="0" fontAlgn="base" hangingPunct="0">
              <a:spcBef>
                <a:spcPct val="50000"/>
              </a:spcBef>
              <a:spcAft>
                <a:spcPct val="0"/>
              </a:spcAft>
              <a:defRPr/>
            </a:pPr>
            <a:r>
              <a:rPr lang="en-US" sz="2000" dirty="0">
                <a:solidFill>
                  <a:srgbClr val="000000"/>
                </a:solidFill>
              </a:rPr>
              <a:t>Nobody sees how much you contribute.  </a:t>
            </a:r>
          </a:p>
          <a:p>
            <a:pPr eaLnBrk="0" fontAlgn="base" hangingPunct="0">
              <a:spcBef>
                <a:spcPct val="50000"/>
              </a:spcBef>
              <a:spcAft>
                <a:spcPct val="0"/>
              </a:spcAft>
              <a:defRPr/>
            </a:pPr>
            <a:r>
              <a:rPr lang="en-US" sz="2000" dirty="0">
                <a:solidFill>
                  <a:srgbClr val="000000"/>
                </a:solidFill>
              </a:rPr>
              <a:t>No one appreciates you. So just forget them!</a:t>
            </a:r>
          </a:p>
          <a:p>
            <a:pPr eaLnBrk="0" fontAlgn="base" hangingPunct="0">
              <a:spcBef>
                <a:spcPct val="50000"/>
              </a:spcBef>
              <a:spcAft>
                <a:spcPct val="0"/>
              </a:spcAft>
              <a:defRPr/>
            </a:pPr>
            <a:r>
              <a:rPr lang="en-US" sz="2000" dirty="0">
                <a:solidFill>
                  <a:srgbClr val="000000"/>
                </a:solidFill>
              </a:rPr>
              <a:t>They’re just doing this to make you get upset.</a:t>
            </a:r>
          </a:p>
          <a:p>
            <a:pPr eaLnBrk="0" fontAlgn="base" hangingPunct="0">
              <a:spcBef>
                <a:spcPct val="50000"/>
              </a:spcBef>
              <a:spcAft>
                <a:spcPct val="0"/>
              </a:spcAft>
              <a:defRPr/>
            </a:pPr>
            <a:r>
              <a:rPr lang="en-US" sz="1500" b="1" dirty="0">
                <a:solidFill>
                  <a:srgbClr val="000000"/>
                </a:solidFill>
              </a:rPr>
              <a:t>	</a:t>
            </a:r>
          </a:p>
        </p:txBody>
      </p:sp>
      <p:pic>
        <p:nvPicPr>
          <p:cNvPr id="91141" name="Picture 4" descr="P:\public\DATA\MARKETING\iSTOCK IMAGES\Self\iStock_000001458593Small.jpg"/>
          <p:cNvPicPr>
            <a:picLocks noChangeAspect="1" noChangeArrowheads="1"/>
          </p:cNvPicPr>
          <p:nvPr/>
        </p:nvPicPr>
        <p:blipFill>
          <a:blip r:embed="rId3" cstate="print"/>
          <a:srcRect/>
          <a:stretch>
            <a:fillRect/>
          </a:stretch>
        </p:blipFill>
        <p:spPr bwMode="auto">
          <a:xfrm>
            <a:off x="5638800" y="2362200"/>
            <a:ext cx="3206750" cy="21336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305155">
                                            <p:txEl>
                                              <p:pRg st="1" end="1"/>
                                            </p:txEl>
                                          </p:spTgt>
                                        </p:tgtEl>
                                        <p:attrNameLst>
                                          <p:attrName>style.visibility</p:attrName>
                                        </p:attrNameLst>
                                      </p:cBhvr>
                                      <p:to>
                                        <p:strVal val="visible"/>
                                      </p:to>
                                    </p:set>
                                    <p:animEffect transition="in" filter="randombar(horizontal)">
                                      <p:cBhvr>
                                        <p:cTn id="7" dur="500"/>
                                        <p:tgtEl>
                                          <p:spTgt spid="30515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305155">
                                            <p:txEl>
                                              <p:pRg st="2" end="2"/>
                                            </p:txEl>
                                          </p:spTgt>
                                        </p:tgtEl>
                                        <p:attrNameLst>
                                          <p:attrName>style.visibility</p:attrName>
                                        </p:attrNameLst>
                                      </p:cBhvr>
                                      <p:to>
                                        <p:strVal val="visible"/>
                                      </p:to>
                                    </p:set>
                                    <p:animEffect transition="in" filter="randombar(horizontal)">
                                      <p:cBhvr>
                                        <p:cTn id="12" dur="500"/>
                                        <p:tgtEl>
                                          <p:spTgt spid="30515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nodeType="clickEffect">
                                  <p:stCondLst>
                                    <p:cond delay="0"/>
                                  </p:stCondLst>
                                  <p:childTnLst>
                                    <p:set>
                                      <p:cBhvr>
                                        <p:cTn id="16" dur="1" fill="hold">
                                          <p:stCondLst>
                                            <p:cond delay="0"/>
                                          </p:stCondLst>
                                        </p:cTn>
                                        <p:tgtEl>
                                          <p:spTgt spid="305155">
                                            <p:txEl>
                                              <p:pRg st="3" end="3"/>
                                            </p:txEl>
                                          </p:spTgt>
                                        </p:tgtEl>
                                        <p:attrNameLst>
                                          <p:attrName>style.visibility</p:attrName>
                                        </p:attrNameLst>
                                      </p:cBhvr>
                                      <p:to>
                                        <p:strVal val="visible"/>
                                      </p:to>
                                    </p:set>
                                    <p:animEffect transition="in" filter="randombar(horizontal)">
                                      <p:cBhvr>
                                        <p:cTn id="17" dur="500"/>
                                        <p:tgtEl>
                                          <p:spTgt spid="305155">
                                            <p:txEl>
                                              <p:pRg st="3" end="3"/>
                                            </p:txEl>
                                          </p:spTgt>
                                        </p:tgtEl>
                                      </p:cBhvr>
                                    </p:animEffect>
                                  </p:childTnLst>
                                </p:cTn>
                              </p:par>
                              <p:par>
                                <p:cTn id="18" presetID="14" presetClass="entr" presetSubtype="10" fill="hold" nodeType="withEffect">
                                  <p:stCondLst>
                                    <p:cond delay="0"/>
                                  </p:stCondLst>
                                  <p:childTnLst>
                                    <p:set>
                                      <p:cBhvr>
                                        <p:cTn id="19" dur="1" fill="hold">
                                          <p:stCondLst>
                                            <p:cond delay="0"/>
                                          </p:stCondLst>
                                        </p:cTn>
                                        <p:tgtEl>
                                          <p:spTgt spid="305155">
                                            <p:txEl>
                                              <p:pRg st="4" end="4"/>
                                            </p:txEl>
                                          </p:spTgt>
                                        </p:tgtEl>
                                        <p:attrNameLst>
                                          <p:attrName>style.visibility</p:attrName>
                                        </p:attrNameLst>
                                      </p:cBhvr>
                                      <p:to>
                                        <p:strVal val="visible"/>
                                      </p:to>
                                    </p:set>
                                    <p:animEffect transition="in" filter="randombar(horizontal)">
                                      <p:cBhvr>
                                        <p:cTn id="20" dur="500"/>
                                        <p:tgtEl>
                                          <p:spTgt spid="305155">
                                            <p:txEl>
                                              <p:pRg st="4" end="4"/>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4" presetClass="entr" presetSubtype="10" fill="hold" nodeType="clickEffect">
                                  <p:stCondLst>
                                    <p:cond delay="0"/>
                                  </p:stCondLst>
                                  <p:childTnLst>
                                    <p:set>
                                      <p:cBhvr>
                                        <p:cTn id="24" dur="1" fill="hold">
                                          <p:stCondLst>
                                            <p:cond delay="0"/>
                                          </p:stCondLst>
                                        </p:cTn>
                                        <p:tgtEl>
                                          <p:spTgt spid="305155">
                                            <p:txEl>
                                              <p:pRg st="5" end="5"/>
                                            </p:txEl>
                                          </p:spTgt>
                                        </p:tgtEl>
                                        <p:attrNameLst>
                                          <p:attrName>style.visibility</p:attrName>
                                        </p:attrNameLst>
                                      </p:cBhvr>
                                      <p:to>
                                        <p:strVal val="visible"/>
                                      </p:to>
                                    </p:set>
                                    <p:animEffect transition="in" filter="randombar(horizontal)">
                                      <p:cBhvr>
                                        <p:cTn id="25" dur="500"/>
                                        <p:tgtEl>
                                          <p:spTgt spid="30515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Number Placeholder 3"/>
          <p:cNvSpPr>
            <a:spLocks noGrp="1"/>
          </p:cNvSpPr>
          <p:nvPr>
            <p:ph type="sldNum" sz="quarter" idx="11"/>
          </p:nvPr>
        </p:nvSpPr>
        <p:spPr>
          <a:xfrm>
            <a:off x="457200" y="6245225"/>
            <a:ext cx="2133600" cy="476250"/>
          </a:xfrm>
          <a:noFill/>
        </p:spPr>
        <p:txBody>
          <a:bodyPr/>
          <a:lstStyle/>
          <a:p>
            <a:pPr algn="l"/>
            <a:fld id="{1561B062-E3D2-4E38-866F-A21EE6BE59B7}" type="slidenum">
              <a:rPr lang="en-US" smtClean="0">
                <a:latin typeface="Arial" charset="0"/>
              </a:rPr>
              <a:pPr algn="l"/>
              <a:t>34</a:t>
            </a:fld>
            <a:endParaRPr lang="en-US" smtClean="0">
              <a:latin typeface="Arial" charset="0"/>
            </a:endParaRPr>
          </a:p>
        </p:txBody>
      </p:sp>
      <p:sp>
        <p:nvSpPr>
          <p:cNvPr id="92163" name="Rectangle 2"/>
          <p:cNvSpPr>
            <a:spLocks noGrp="1" noChangeArrowheads="1"/>
          </p:cNvSpPr>
          <p:nvPr>
            <p:ph type="title" idx="4294967295"/>
          </p:nvPr>
        </p:nvSpPr>
        <p:spPr>
          <a:xfrm>
            <a:off x="0" y="457200"/>
            <a:ext cx="9144000" cy="1371600"/>
          </a:xfrm>
        </p:spPr>
        <p:txBody>
          <a:bodyPr/>
          <a:lstStyle/>
          <a:p>
            <a:pPr algn="ctr" eaLnBrk="1" hangingPunct="1"/>
            <a:r>
              <a:rPr lang="en-US" sz="3400" b="1" smtClean="0">
                <a:solidFill>
                  <a:schemeClr val="tx2"/>
                </a:solidFill>
              </a:rPr>
              <a:t>Firestone Assessment of </a:t>
            </a:r>
            <a:br>
              <a:rPr lang="en-US" sz="3400" b="1" smtClean="0">
                <a:solidFill>
                  <a:schemeClr val="tx2"/>
                </a:solidFill>
              </a:rPr>
            </a:br>
            <a:r>
              <a:rPr lang="en-US" sz="3400" b="1" smtClean="0">
                <a:solidFill>
                  <a:schemeClr val="tx2"/>
                </a:solidFill>
              </a:rPr>
              <a:t>Violent Thoughts (FAVT)</a:t>
            </a:r>
          </a:p>
        </p:txBody>
      </p:sp>
      <p:sp>
        <p:nvSpPr>
          <p:cNvPr id="307203" name="Rectangle 3"/>
          <p:cNvSpPr>
            <a:spLocks noChangeArrowheads="1"/>
          </p:cNvSpPr>
          <p:nvPr/>
        </p:nvSpPr>
        <p:spPr bwMode="auto">
          <a:xfrm>
            <a:off x="228600" y="1828800"/>
            <a:ext cx="8763000" cy="3324225"/>
          </a:xfrm>
          <a:prstGeom prst="rect">
            <a:avLst/>
          </a:prstGeom>
          <a:noFill/>
          <a:ln w="9525">
            <a:noFill/>
            <a:miter lim="800000"/>
            <a:headEnd/>
            <a:tailEnd/>
          </a:ln>
          <a:effectLst/>
        </p:spPr>
        <p:txBody>
          <a:bodyPr>
            <a:spAutoFit/>
          </a:bodyPr>
          <a:lstStyle/>
          <a:p>
            <a:pPr eaLnBrk="0" fontAlgn="base" hangingPunct="0">
              <a:spcBef>
                <a:spcPct val="50000"/>
              </a:spcBef>
              <a:spcAft>
                <a:spcPct val="0"/>
              </a:spcAft>
              <a:defRPr/>
            </a:pPr>
            <a:r>
              <a:rPr lang="en-US" sz="3000" u="sng" dirty="0">
                <a:solidFill>
                  <a:srgbClr val="000000"/>
                </a:solidFill>
              </a:rPr>
              <a:t>Level 3: Self-Depreciating/Pseudo-Independent</a:t>
            </a:r>
          </a:p>
          <a:p>
            <a:pPr eaLnBrk="0" fontAlgn="base" hangingPunct="0">
              <a:spcBef>
                <a:spcPct val="50000"/>
              </a:spcBef>
              <a:spcAft>
                <a:spcPct val="0"/>
              </a:spcAft>
              <a:defRPr/>
            </a:pPr>
            <a:r>
              <a:rPr lang="en-US" sz="2000" dirty="0">
                <a:solidFill>
                  <a:srgbClr val="000000"/>
                </a:solidFill>
              </a:rPr>
              <a:t>“You have to take care of yourself”</a:t>
            </a:r>
          </a:p>
          <a:p>
            <a:pPr eaLnBrk="0" fontAlgn="base" hangingPunct="0">
              <a:spcBef>
                <a:spcPct val="50000"/>
              </a:spcBef>
              <a:spcAft>
                <a:spcPct val="0"/>
              </a:spcAft>
              <a:defRPr/>
            </a:pPr>
            <a:r>
              <a:rPr lang="en-US" sz="2000" dirty="0">
                <a:solidFill>
                  <a:srgbClr val="000000"/>
                </a:solidFill>
              </a:rPr>
              <a:t>Nobody understands you.</a:t>
            </a:r>
          </a:p>
          <a:p>
            <a:pPr eaLnBrk="0" fontAlgn="base" hangingPunct="0">
              <a:spcBef>
                <a:spcPct val="50000"/>
              </a:spcBef>
              <a:spcAft>
                <a:spcPct val="0"/>
              </a:spcAft>
              <a:defRPr/>
            </a:pPr>
            <a:r>
              <a:rPr lang="en-US" sz="2000" dirty="0">
                <a:solidFill>
                  <a:srgbClr val="000000"/>
                </a:solidFill>
              </a:rPr>
              <a:t>You idiot! You were faithful to him (her). </a:t>
            </a:r>
          </a:p>
          <a:p>
            <a:pPr eaLnBrk="0" fontAlgn="base" hangingPunct="0">
              <a:spcBef>
                <a:spcPct val="50000"/>
              </a:spcBef>
              <a:spcAft>
                <a:spcPct val="0"/>
              </a:spcAft>
              <a:defRPr/>
            </a:pPr>
            <a:r>
              <a:rPr lang="en-US" sz="2000" dirty="0">
                <a:solidFill>
                  <a:srgbClr val="000000"/>
                </a:solidFill>
              </a:rPr>
              <a:t>Now look at  what he’s (she’s) done </a:t>
            </a:r>
          </a:p>
          <a:p>
            <a:pPr eaLnBrk="0" fontAlgn="base" hangingPunct="0">
              <a:spcBef>
                <a:spcPct val="50000"/>
              </a:spcBef>
              <a:spcAft>
                <a:spcPct val="0"/>
              </a:spcAft>
              <a:defRPr/>
            </a:pPr>
            <a:r>
              <a:rPr lang="en-US" sz="2000" dirty="0">
                <a:solidFill>
                  <a:srgbClr val="000000"/>
                </a:solidFill>
              </a:rPr>
              <a:t>and everybody knows.</a:t>
            </a:r>
          </a:p>
          <a:p>
            <a:pPr eaLnBrk="0" fontAlgn="base" hangingPunct="0">
              <a:spcBef>
                <a:spcPct val="50000"/>
              </a:spcBef>
              <a:spcAft>
                <a:spcPct val="0"/>
              </a:spcAft>
              <a:defRPr/>
            </a:pPr>
            <a:r>
              <a:rPr lang="en-US" sz="2000" dirty="0">
                <a:solidFill>
                  <a:srgbClr val="000000"/>
                </a:solidFill>
              </a:rPr>
              <a:t>They shouldn’t have done that to you. They knew better.</a:t>
            </a:r>
          </a:p>
        </p:txBody>
      </p:sp>
      <p:pic>
        <p:nvPicPr>
          <p:cNvPr id="92165" name="Picture 4" descr="P:\public\DATA\MARKETING\iSTOCK IMAGES\Relationships\iStock_000010177903Small.jpg"/>
          <p:cNvPicPr>
            <a:picLocks noChangeAspect="1" noChangeArrowheads="1"/>
          </p:cNvPicPr>
          <p:nvPr/>
        </p:nvPicPr>
        <p:blipFill>
          <a:blip r:embed="rId3" cstate="print"/>
          <a:srcRect/>
          <a:stretch>
            <a:fillRect/>
          </a:stretch>
        </p:blipFill>
        <p:spPr bwMode="auto">
          <a:xfrm>
            <a:off x="6532563" y="2438400"/>
            <a:ext cx="2368550" cy="32766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307203">
                                            <p:txEl>
                                              <p:pRg st="1" end="1"/>
                                            </p:txEl>
                                          </p:spTgt>
                                        </p:tgtEl>
                                        <p:attrNameLst>
                                          <p:attrName>style.visibility</p:attrName>
                                        </p:attrNameLst>
                                      </p:cBhvr>
                                      <p:to>
                                        <p:strVal val="visible"/>
                                      </p:to>
                                    </p:set>
                                    <p:animEffect transition="in" filter="randombar(horizontal)">
                                      <p:cBhvr>
                                        <p:cTn id="7" dur="500"/>
                                        <p:tgtEl>
                                          <p:spTgt spid="30720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307203">
                                            <p:txEl>
                                              <p:pRg st="2" end="2"/>
                                            </p:txEl>
                                          </p:spTgt>
                                        </p:tgtEl>
                                        <p:attrNameLst>
                                          <p:attrName>style.visibility</p:attrName>
                                        </p:attrNameLst>
                                      </p:cBhvr>
                                      <p:to>
                                        <p:strVal val="visible"/>
                                      </p:to>
                                    </p:set>
                                    <p:animEffect transition="in" filter="randombar(horizontal)">
                                      <p:cBhvr>
                                        <p:cTn id="12" dur="500"/>
                                        <p:tgtEl>
                                          <p:spTgt spid="30720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nodeType="clickEffect">
                                  <p:stCondLst>
                                    <p:cond delay="0"/>
                                  </p:stCondLst>
                                  <p:childTnLst>
                                    <p:set>
                                      <p:cBhvr>
                                        <p:cTn id="16" dur="1" fill="hold">
                                          <p:stCondLst>
                                            <p:cond delay="0"/>
                                          </p:stCondLst>
                                        </p:cTn>
                                        <p:tgtEl>
                                          <p:spTgt spid="307203">
                                            <p:txEl>
                                              <p:pRg st="3" end="3"/>
                                            </p:txEl>
                                          </p:spTgt>
                                        </p:tgtEl>
                                        <p:attrNameLst>
                                          <p:attrName>style.visibility</p:attrName>
                                        </p:attrNameLst>
                                      </p:cBhvr>
                                      <p:to>
                                        <p:strVal val="visible"/>
                                      </p:to>
                                    </p:set>
                                    <p:animEffect transition="in" filter="randombar(horizontal)">
                                      <p:cBhvr>
                                        <p:cTn id="17" dur="500"/>
                                        <p:tgtEl>
                                          <p:spTgt spid="307203">
                                            <p:txEl>
                                              <p:pRg st="3" end="3"/>
                                            </p:txEl>
                                          </p:spTgt>
                                        </p:tgtEl>
                                      </p:cBhvr>
                                    </p:animEffect>
                                  </p:childTnLst>
                                </p:cTn>
                              </p:par>
                              <p:par>
                                <p:cTn id="18" presetID="14" presetClass="entr" presetSubtype="10" fill="hold" nodeType="withEffect">
                                  <p:stCondLst>
                                    <p:cond delay="0"/>
                                  </p:stCondLst>
                                  <p:childTnLst>
                                    <p:set>
                                      <p:cBhvr>
                                        <p:cTn id="19" dur="1" fill="hold">
                                          <p:stCondLst>
                                            <p:cond delay="0"/>
                                          </p:stCondLst>
                                        </p:cTn>
                                        <p:tgtEl>
                                          <p:spTgt spid="307203">
                                            <p:txEl>
                                              <p:pRg st="4" end="4"/>
                                            </p:txEl>
                                          </p:spTgt>
                                        </p:tgtEl>
                                        <p:attrNameLst>
                                          <p:attrName>style.visibility</p:attrName>
                                        </p:attrNameLst>
                                      </p:cBhvr>
                                      <p:to>
                                        <p:strVal val="visible"/>
                                      </p:to>
                                    </p:set>
                                    <p:animEffect transition="in" filter="randombar(horizontal)">
                                      <p:cBhvr>
                                        <p:cTn id="20" dur="500"/>
                                        <p:tgtEl>
                                          <p:spTgt spid="307203">
                                            <p:txEl>
                                              <p:pRg st="4" end="4"/>
                                            </p:txEl>
                                          </p:spTgt>
                                        </p:tgtEl>
                                      </p:cBhvr>
                                    </p:animEffect>
                                  </p:childTnLst>
                                </p:cTn>
                              </p:par>
                              <p:par>
                                <p:cTn id="21" presetID="14" presetClass="entr" presetSubtype="10" fill="hold" nodeType="withEffect">
                                  <p:stCondLst>
                                    <p:cond delay="0"/>
                                  </p:stCondLst>
                                  <p:childTnLst>
                                    <p:set>
                                      <p:cBhvr>
                                        <p:cTn id="22" dur="1" fill="hold">
                                          <p:stCondLst>
                                            <p:cond delay="0"/>
                                          </p:stCondLst>
                                        </p:cTn>
                                        <p:tgtEl>
                                          <p:spTgt spid="307203">
                                            <p:txEl>
                                              <p:pRg st="5" end="5"/>
                                            </p:txEl>
                                          </p:spTgt>
                                        </p:tgtEl>
                                        <p:attrNameLst>
                                          <p:attrName>style.visibility</p:attrName>
                                        </p:attrNameLst>
                                      </p:cBhvr>
                                      <p:to>
                                        <p:strVal val="visible"/>
                                      </p:to>
                                    </p:set>
                                    <p:animEffect transition="in" filter="randombar(horizontal)">
                                      <p:cBhvr>
                                        <p:cTn id="23" dur="500"/>
                                        <p:tgtEl>
                                          <p:spTgt spid="307203">
                                            <p:txEl>
                                              <p:pRg st="5" end="5"/>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4" presetClass="entr" presetSubtype="10" fill="hold" nodeType="clickEffect">
                                  <p:stCondLst>
                                    <p:cond delay="0"/>
                                  </p:stCondLst>
                                  <p:childTnLst>
                                    <p:set>
                                      <p:cBhvr>
                                        <p:cTn id="27" dur="1" fill="hold">
                                          <p:stCondLst>
                                            <p:cond delay="0"/>
                                          </p:stCondLst>
                                        </p:cTn>
                                        <p:tgtEl>
                                          <p:spTgt spid="307203">
                                            <p:txEl>
                                              <p:pRg st="6" end="6"/>
                                            </p:txEl>
                                          </p:spTgt>
                                        </p:tgtEl>
                                        <p:attrNameLst>
                                          <p:attrName>style.visibility</p:attrName>
                                        </p:attrNameLst>
                                      </p:cBhvr>
                                      <p:to>
                                        <p:strVal val="visible"/>
                                      </p:to>
                                    </p:set>
                                    <p:animEffect transition="in" filter="randombar(horizontal)">
                                      <p:cBhvr>
                                        <p:cTn id="28" dur="500"/>
                                        <p:tgtEl>
                                          <p:spTgt spid="30720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Number Placeholder 4"/>
          <p:cNvSpPr>
            <a:spLocks noGrp="1"/>
          </p:cNvSpPr>
          <p:nvPr>
            <p:ph type="sldNum" sz="quarter" idx="11"/>
          </p:nvPr>
        </p:nvSpPr>
        <p:spPr>
          <a:xfrm>
            <a:off x="457200" y="6245225"/>
            <a:ext cx="2133600" cy="476250"/>
          </a:xfrm>
          <a:noFill/>
        </p:spPr>
        <p:txBody>
          <a:bodyPr/>
          <a:lstStyle/>
          <a:p>
            <a:pPr algn="l"/>
            <a:fld id="{E594B793-DAB1-4BA1-8BAD-2BBAC527DD9C}" type="slidenum">
              <a:rPr lang="en-US" smtClean="0">
                <a:latin typeface="Arial" charset="0"/>
              </a:rPr>
              <a:pPr algn="l"/>
              <a:t>35</a:t>
            </a:fld>
            <a:endParaRPr lang="en-US" smtClean="0">
              <a:latin typeface="Arial" charset="0"/>
            </a:endParaRPr>
          </a:p>
        </p:txBody>
      </p:sp>
      <p:sp>
        <p:nvSpPr>
          <p:cNvPr id="93187" name="Rectangle 2"/>
          <p:cNvSpPr>
            <a:spLocks noGrp="1" noChangeArrowheads="1"/>
          </p:cNvSpPr>
          <p:nvPr>
            <p:ph type="title" idx="4294967295"/>
          </p:nvPr>
        </p:nvSpPr>
        <p:spPr>
          <a:xfrm>
            <a:off x="0" y="457200"/>
            <a:ext cx="9144000" cy="1371600"/>
          </a:xfrm>
        </p:spPr>
        <p:txBody>
          <a:bodyPr/>
          <a:lstStyle/>
          <a:p>
            <a:pPr algn="ctr" eaLnBrk="1" hangingPunct="1"/>
            <a:r>
              <a:rPr lang="en-US" sz="3400" b="1" smtClean="0">
                <a:solidFill>
                  <a:schemeClr val="tx2"/>
                </a:solidFill>
              </a:rPr>
              <a:t>Firestone Assessment of </a:t>
            </a:r>
            <a:br>
              <a:rPr lang="en-US" sz="3400" b="1" smtClean="0">
                <a:solidFill>
                  <a:schemeClr val="tx2"/>
                </a:solidFill>
              </a:rPr>
            </a:br>
            <a:r>
              <a:rPr lang="en-US" sz="3400" b="1" smtClean="0">
                <a:solidFill>
                  <a:schemeClr val="tx2"/>
                </a:solidFill>
              </a:rPr>
              <a:t>Violent Thoughts (FAVT)</a:t>
            </a:r>
          </a:p>
        </p:txBody>
      </p:sp>
      <p:sp>
        <p:nvSpPr>
          <p:cNvPr id="309251" name="Rectangle 3"/>
          <p:cNvSpPr>
            <a:spLocks noGrp="1" noChangeArrowheads="1"/>
          </p:cNvSpPr>
          <p:nvPr>
            <p:ph type="body" idx="4294967295"/>
          </p:nvPr>
        </p:nvSpPr>
        <p:spPr>
          <a:xfrm>
            <a:off x="457200" y="1981200"/>
            <a:ext cx="8686800" cy="3886200"/>
          </a:xfrm>
        </p:spPr>
        <p:txBody>
          <a:bodyPr/>
          <a:lstStyle/>
          <a:p>
            <a:pPr eaLnBrk="1" hangingPunct="1">
              <a:buFont typeface="Wingdings" pitchFamily="2" charset="2"/>
              <a:buNone/>
            </a:pPr>
            <a:r>
              <a:rPr lang="en-US" sz="2800" u="sng" smtClean="0">
                <a:solidFill>
                  <a:schemeClr val="tx2"/>
                </a:solidFill>
              </a:rPr>
              <a:t>Level 4: Overtly Aggressive</a:t>
            </a:r>
          </a:p>
          <a:p>
            <a:pPr eaLnBrk="1" hangingPunct="1">
              <a:buFont typeface="Wingdings" pitchFamily="2" charset="2"/>
              <a:buNone/>
            </a:pPr>
            <a:r>
              <a:rPr lang="en-US" sz="2000" smtClean="0">
                <a:solidFill>
                  <a:schemeClr val="tx2"/>
                </a:solidFill>
              </a:rPr>
              <a:t>“Violence is the ticket”</a:t>
            </a:r>
          </a:p>
          <a:p>
            <a:pPr eaLnBrk="1" hangingPunct="1">
              <a:buFont typeface="Wingdings" pitchFamily="2" charset="2"/>
              <a:buNone/>
            </a:pPr>
            <a:r>
              <a:rPr lang="en-US" sz="2000" smtClean="0">
                <a:solidFill>
                  <a:schemeClr val="tx2"/>
                </a:solidFill>
              </a:rPr>
              <a:t>Look at all these people here that you could hurt and blow away.</a:t>
            </a:r>
          </a:p>
          <a:p>
            <a:pPr eaLnBrk="1" hangingPunct="1">
              <a:buFont typeface="Wingdings" pitchFamily="2" charset="2"/>
              <a:buNone/>
            </a:pPr>
            <a:r>
              <a:rPr lang="en-US" sz="2000" smtClean="0">
                <a:solidFill>
                  <a:schemeClr val="tx2"/>
                </a:solidFill>
              </a:rPr>
              <a:t>You’re somebody if you have a gun. You have control. You get respect.</a:t>
            </a:r>
          </a:p>
          <a:p>
            <a:pPr eaLnBrk="1" hangingPunct="1">
              <a:buFont typeface="Wingdings" pitchFamily="2" charset="2"/>
              <a:buNone/>
            </a:pPr>
            <a:r>
              <a:rPr lang="en-US" sz="2000" smtClean="0">
                <a:solidFill>
                  <a:schemeClr val="tx2"/>
                </a:solidFill>
              </a:rPr>
              <a:t>Sometime it feels so good just to explode.</a:t>
            </a:r>
          </a:p>
        </p:txBody>
      </p:sp>
      <p:pic>
        <p:nvPicPr>
          <p:cNvPr id="93189" name="Picture 6" descr="P:\public\DATA\MARKETING\iSTOCK IMAGES\Self\iStock_000000476471Small.jpg"/>
          <p:cNvPicPr>
            <a:picLocks noChangeAspect="1" noChangeArrowheads="1"/>
          </p:cNvPicPr>
          <p:nvPr/>
        </p:nvPicPr>
        <p:blipFill>
          <a:blip r:embed="rId3" cstate="print"/>
          <a:srcRect/>
          <a:stretch>
            <a:fillRect/>
          </a:stretch>
        </p:blipFill>
        <p:spPr bwMode="auto">
          <a:xfrm>
            <a:off x="6477000" y="3657600"/>
            <a:ext cx="2236788" cy="2973388"/>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309251">
                                            <p:txEl>
                                              <p:pRg st="1" end="1"/>
                                            </p:txEl>
                                          </p:spTgt>
                                        </p:tgtEl>
                                        <p:attrNameLst>
                                          <p:attrName>style.visibility</p:attrName>
                                        </p:attrNameLst>
                                      </p:cBhvr>
                                      <p:to>
                                        <p:strVal val="visible"/>
                                      </p:to>
                                    </p:set>
                                    <p:animEffect transition="in" filter="randombar(horizontal)">
                                      <p:cBhvr>
                                        <p:cTn id="7" dur="500"/>
                                        <p:tgtEl>
                                          <p:spTgt spid="30925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309251">
                                            <p:txEl>
                                              <p:pRg st="2" end="2"/>
                                            </p:txEl>
                                          </p:spTgt>
                                        </p:tgtEl>
                                        <p:attrNameLst>
                                          <p:attrName>style.visibility</p:attrName>
                                        </p:attrNameLst>
                                      </p:cBhvr>
                                      <p:to>
                                        <p:strVal val="visible"/>
                                      </p:to>
                                    </p:set>
                                    <p:animEffect transition="in" filter="randombar(horizontal)">
                                      <p:cBhvr>
                                        <p:cTn id="12" dur="500"/>
                                        <p:tgtEl>
                                          <p:spTgt spid="30925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nodeType="clickEffect">
                                  <p:stCondLst>
                                    <p:cond delay="0"/>
                                  </p:stCondLst>
                                  <p:childTnLst>
                                    <p:set>
                                      <p:cBhvr>
                                        <p:cTn id="16" dur="1" fill="hold">
                                          <p:stCondLst>
                                            <p:cond delay="0"/>
                                          </p:stCondLst>
                                        </p:cTn>
                                        <p:tgtEl>
                                          <p:spTgt spid="309251">
                                            <p:txEl>
                                              <p:pRg st="3" end="3"/>
                                            </p:txEl>
                                          </p:spTgt>
                                        </p:tgtEl>
                                        <p:attrNameLst>
                                          <p:attrName>style.visibility</p:attrName>
                                        </p:attrNameLst>
                                      </p:cBhvr>
                                      <p:to>
                                        <p:strVal val="visible"/>
                                      </p:to>
                                    </p:set>
                                    <p:animEffect transition="in" filter="randombar(horizontal)">
                                      <p:cBhvr>
                                        <p:cTn id="17" dur="500"/>
                                        <p:tgtEl>
                                          <p:spTgt spid="309251">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nodeType="clickEffect">
                                  <p:stCondLst>
                                    <p:cond delay="0"/>
                                  </p:stCondLst>
                                  <p:childTnLst>
                                    <p:set>
                                      <p:cBhvr>
                                        <p:cTn id="21" dur="1" fill="hold">
                                          <p:stCondLst>
                                            <p:cond delay="0"/>
                                          </p:stCondLst>
                                        </p:cTn>
                                        <p:tgtEl>
                                          <p:spTgt spid="309251">
                                            <p:txEl>
                                              <p:pRg st="4" end="4"/>
                                            </p:txEl>
                                          </p:spTgt>
                                        </p:tgtEl>
                                        <p:attrNameLst>
                                          <p:attrName>style.visibility</p:attrName>
                                        </p:attrNameLst>
                                      </p:cBhvr>
                                      <p:to>
                                        <p:strVal val="visible"/>
                                      </p:to>
                                    </p:set>
                                    <p:animEffect transition="in" filter="randombar(horizontal)">
                                      <p:cBhvr>
                                        <p:cTn id="22" dur="500"/>
                                        <p:tgtEl>
                                          <p:spTgt spid="3092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Number Placeholder 4"/>
          <p:cNvSpPr>
            <a:spLocks noGrp="1"/>
          </p:cNvSpPr>
          <p:nvPr>
            <p:ph type="sldNum" sz="quarter" idx="11"/>
          </p:nvPr>
        </p:nvSpPr>
        <p:spPr>
          <a:xfrm>
            <a:off x="457200" y="6245225"/>
            <a:ext cx="2133600" cy="476250"/>
          </a:xfrm>
          <a:noFill/>
        </p:spPr>
        <p:txBody>
          <a:bodyPr/>
          <a:lstStyle/>
          <a:p>
            <a:pPr algn="l"/>
            <a:fld id="{0AD8F521-6904-46DF-BBD3-93564FEC0961}" type="slidenum">
              <a:rPr lang="en-US" smtClean="0">
                <a:latin typeface="Arial" charset="0"/>
              </a:rPr>
              <a:pPr algn="l"/>
              <a:t>36</a:t>
            </a:fld>
            <a:endParaRPr lang="en-US" smtClean="0">
              <a:latin typeface="Arial" charset="0"/>
            </a:endParaRPr>
          </a:p>
        </p:txBody>
      </p:sp>
      <p:sp>
        <p:nvSpPr>
          <p:cNvPr id="94211" name="Rectangle 2"/>
          <p:cNvSpPr>
            <a:spLocks noGrp="1" noChangeArrowheads="1"/>
          </p:cNvSpPr>
          <p:nvPr>
            <p:ph type="title" idx="4294967295"/>
          </p:nvPr>
        </p:nvSpPr>
        <p:spPr>
          <a:xfrm>
            <a:off x="0" y="457200"/>
            <a:ext cx="9144000" cy="1371600"/>
          </a:xfrm>
        </p:spPr>
        <p:txBody>
          <a:bodyPr/>
          <a:lstStyle/>
          <a:p>
            <a:pPr algn="ctr" eaLnBrk="1" hangingPunct="1"/>
            <a:r>
              <a:rPr lang="en-US" sz="3400" b="1" smtClean="0">
                <a:solidFill>
                  <a:schemeClr val="tx2"/>
                </a:solidFill>
              </a:rPr>
              <a:t>Firestone Assessment of </a:t>
            </a:r>
            <a:br>
              <a:rPr lang="en-US" sz="3400" b="1" smtClean="0">
                <a:solidFill>
                  <a:schemeClr val="tx2"/>
                </a:solidFill>
              </a:rPr>
            </a:br>
            <a:r>
              <a:rPr lang="en-US" sz="3400" b="1" smtClean="0">
                <a:solidFill>
                  <a:schemeClr val="tx2"/>
                </a:solidFill>
              </a:rPr>
              <a:t>Violent Thoughts (FAVT)</a:t>
            </a:r>
          </a:p>
        </p:txBody>
      </p:sp>
      <p:sp>
        <p:nvSpPr>
          <p:cNvPr id="311299" name="Rectangle 3"/>
          <p:cNvSpPr>
            <a:spLocks noGrp="1" noChangeArrowheads="1"/>
          </p:cNvSpPr>
          <p:nvPr>
            <p:ph type="body" idx="4294967295"/>
          </p:nvPr>
        </p:nvSpPr>
        <p:spPr>
          <a:xfrm>
            <a:off x="609600" y="1981200"/>
            <a:ext cx="8534400" cy="3962400"/>
          </a:xfrm>
        </p:spPr>
        <p:txBody>
          <a:bodyPr/>
          <a:lstStyle/>
          <a:p>
            <a:pPr eaLnBrk="1" hangingPunct="1">
              <a:buFont typeface="Wingdings" pitchFamily="2" charset="2"/>
              <a:buNone/>
            </a:pPr>
            <a:r>
              <a:rPr lang="en-US" sz="2800" u="sng" smtClean="0">
                <a:solidFill>
                  <a:schemeClr val="tx2"/>
                </a:solidFill>
              </a:rPr>
              <a:t>Level 5: Self-Aggrandizing</a:t>
            </a:r>
          </a:p>
          <a:p>
            <a:pPr eaLnBrk="1" hangingPunct="1">
              <a:buFont typeface="Wingdings" pitchFamily="2" charset="2"/>
              <a:buNone/>
            </a:pPr>
            <a:r>
              <a:rPr lang="en-US" sz="2000" smtClean="0">
                <a:solidFill>
                  <a:schemeClr val="tx2"/>
                </a:solidFill>
              </a:rPr>
              <a:t>“You are #1”</a:t>
            </a:r>
          </a:p>
          <a:p>
            <a:pPr eaLnBrk="1" hangingPunct="1">
              <a:buFont typeface="Wingdings" pitchFamily="2" charset="2"/>
              <a:buNone/>
            </a:pPr>
            <a:r>
              <a:rPr lang="en-US" sz="2000" smtClean="0">
                <a:solidFill>
                  <a:schemeClr val="tx2"/>
                </a:solidFill>
              </a:rPr>
              <a:t>You deserve better than this!</a:t>
            </a:r>
          </a:p>
          <a:p>
            <a:pPr eaLnBrk="1" hangingPunct="1">
              <a:buFont typeface="Wingdings" pitchFamily="2" charset="2"/>
              <a:buNone/>
            </a:pPr>
            <a:r>
              <a:rPr lang="en-US" sz="2000" smtClean="0">
                <a:solidFill>
                  <a:schemeClr val="tx2"/>
                </a:solidFill>
              </a:rPr>
              <a:t>You can do anything you set your mind to.</a:t>
            </a:r>
          </a:p>
          <a:p>
            <a:pPr eaLnBrk="1" hangingPunct="1">
              <a:buFont typeface="Wingdings" pitchFamily="2" charset="2"/>
              <a:buNone/>
            </a:pPr>
            <a:r>
              <a:rPr lang="en-US" sz="2000" smtClean="0">
                <a:solidFill>
                  <a:schemeClr val="tx2"/>
                </a:solidFill>
              </a:rPr>
              <a:t>You’re strong. You don’t really need them in your life.</a:t>
            </a:r>
          </a:p>
        </p:txBody>
      </p:sp>
      <p:pic>
        <p:nvPicPr>
          <p:cNvPr id="94213" name="Picture 4" descr="P:\public\DATA\MARKETING\iSTOCK IMAGES\Self\iStock_000008090652Small.jpg"/>
          <p:cNvPicPr>
            <a:picLocks noChangeAspect="1" noChangeArrowheads="1"/>
          </p:cNvPicPr>
          <p:nvPr/>
        </p:nvPicPr>
        <p:blipFill>
          <a:blip r:embed="rId3" cstate="print"/>
          <a:srcRect/>
          <a:stretch>
            <a:fillRect/>
          </a:stretch>
        </p:blipFill>
        <p:spPr bwMode="auto">
          <a:xfrm>
            <a:off x="5180013" y="4114800"/>
            <a:ext cx="3663950" cy="24384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311299">
                                            <p:txEl>
                                              <p:pRg st="1" end="1"/>
                                            </p:txEl>
                                          </p:spTgt>
                                        </p:tgtEl>
                                        <p:attrNameLst>
                                          <p:attrName>style.visibility</p:attrName>
                                        </p:attrNameLst>
                                      </p:cBhvr>
                                      <p:to>
                                        <p:strVal val="visible"/>
                                      </p:to>
                                    </p:set>
                                    <p:animEffect transition="in" filter="randombar(horizontal)">
                                      <p:cBhvr>
                                        <p:cTn id="7" dur="500"/>
                                        <p:tgtEl>
                                          <p:spTgt spid="31129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311299">
                                            <p:txEl>
                                              <p:pRg st="2" end="2"/>
                                            </p:txEl>
                                          </p:spTgt>
                                        </p:tgtEl>
                                        <p:attrNameLst>
                                          <p:attrName>style.visibility</p:attrName>
                                        </p:attrNameLst>
                                      </p:cBhvr>
                                      <p:to>
                                        <p:strVal val="visible"/>
                                      </p:to>
                                    </p:set>
                                    <p:animEffect transition="in" filter="randombar(horizontal)">
                                      <p:cBhvr>
                                        <p:cTn id="12" dur="500"/>
                                        <p:tgtEl>
                                          <p:spTgt spid="31129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nodeType="clickEffect">
                                  <p:stCondLst>
                                    <p:cond delay="0"/>
                                  </p:stCondLst>
                                  <p:childTnLst>
                                    <p:set>
                                      <p:cBhvr>
                                        <p:cTn id="16" dur="1" fill="hold">
                                          <p:stCondLst>
                                            <p:cond delay="0"/>
                                          </p:stCondLst>
                                        </p:cTn>
                                        <p:tgtEl>
                                          <p:spTgt spid="311299">
                                            <p:txEl>
                                              <p:pRg st="3" end="3"/>
                                            </p:txEl>
                                          </p:spTgt>
                                        </p:tgtEl>
                                        <p:attrNameLst>
                                          <p:attrName>style.visibility</p:attrName>
                                        </p:attrNameLst>
                                      </p:cBhvr>
                                      <p:to>
                                        <p:strVal val="visible"/>
                                      </p:to>
                                    </p:set>
                                    <p:animEffect transition="in" filter="randombar(horizontal)">
                                      <p:cBhvr>
                                        <p:cTn id="17" dur="500"/>
                                        <p:tgtEl>
                                          <p:spTgt spid="311299">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nodeType="clickEffect">
                                  <p:stCondLst>
                                    <p:cond delay="0"/>
                                  </p:stCondLst>
                                  <p:childTnLst>
                                    <p:set>
                                      <p:cBhvr>
                                        <p:cTn id="21" dur="1" fill="hold">
                                          <p:stCondLst>
                                            <p:cond delay="0"/>
                                          </p:stCondLst>
                                        </p:cTn>
                                        <p:tgtEl>
                                          <p:spTgt spid="311299">
                                            <p:txEl>
                                              <p:pRg st="4" end="4"/>
                                            </p:txEl>
                                          </p:spTgt>
                                        </p:tgtEl>
                                        <p:attrNameLst>
                                          <p:attrName>style.visibility</p:attrName>
                                        </p:attrNameLst>
                                      </p:cBhvr>
                                      <p:to>
                                        <p:strVal val="visible"/>
                                      </p:to>
                                    </p:set>
                                    <p:animEffect transition="in" filter="randombar(horizontal)">
                                      <p:cBhvr>
                                        <p:cTn id="22" dur="500"/>
                                        <p:tgtEl>
                                          <p:spTgt spid="3112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Number Placeholder 2"/>
          <p:cNvSpPr>
            <a:spLocks noGrp="1"/>
          </p:cNvSpPr>
          <p:nvPr>
            <p:ph type="sldNum" sz="quarter" idx="11"/>
          </p:nvPr>
        </p:nvSpPr>
        <p:spPr>
          <a:noFill/>
        </p:spPr>
        <p:txBody>
          <a:bodyPr/>
          <a:lstStyle/>
          <a:p>
            <a:fld id="{5555FF1A-C2E9-4793-896F-2AD1A30F1866}" type="slidenum">
              <a:rPr lang="en-US" smtClean="0">
                <a:solidFill>
                  <a:srgbClr val="000000"/>
                </a:solidFill>
              </a:rPr>
              <a:pPr/>
              <a:t>37</a:t>
            </a:fld>
            <a:endParaRPr lang="en-US" smtClean="0">
              <a:solidFill>
                <a:srgbClr val="000000"/>
              </a:solidFill>
            </a:endParaRPr>
          </a:p>
        </p:txBody>
      </p:sp>
      <p:pic>
        <p:nvPicPr>
          <p:cNvPr id="95235" name="Picture 33"/>
          <p:cNvPicPr>
            <a:picLocks noChangeAspect="1" noChangeArrowheads="1"/>
          </p:cNvPicPr>
          <p:nvPr/>
        </p:nvPicPr>
        <p:blipFill>
          <a:blip r:embed="rId4" cstate="print"/>
          <a:srcRect/>
          <a:stretch>
            <a:fillRect/>
          </a:stretch>
        </p:blipFill>
        <p:spPr bwMode="auto">
          <a:xfrm>
            <a:off x="990600" y="457200"/>
            <a:ext cx="6324600" cy="6103938"/>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1000" y="381000"/>
            <a:ext cx="2209800" cy="144655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100" dirty="0" smtClean="0">
                <a:solidFill>
                  <a:prstClr val="black"/>
                </a:solidFill>
                <a:latin typeface="Arial" pitchFamily="34" charset="0"/>
                <a:cs typeface="Arial" pitchFamily="34" charset="0"/>
              </a:rPr>
              <a:t>Assessment for the presence of actuarial risk factors and other collateral information</a:t>
            </a:r>
          </a:p>
          <a:p>
            <a:pPr marL="342900" indent="-342900">
              <a:buFontTx/>
              <a:buAutoNum type="arabicParenR"/>
            </a:pPr>
            <a:r>
              <a:rPr lang="en-US" sz="1100" dirty="0" smtClean="0">
                <a:solidFill>
                  <a:prstClr val="black"/>
                </a:solidFill>
                <a:latin typeface="Arial" pitchFamily="34" charset="0"/>
                <a:cs typeface="Arial" pitchFamily="34" charset="0"/>
              </a:rPr>
              <a:t>VRAG</a:t>
            </a:r>
          </a:p>
          <a:p>
            <a:pPr marL="342900" indent="-342900">
              <a:buFontTx/>
              <a:buAutoNum type="arabicParenR"/>
            </a:pPr>
            <a:r>
              <a:rPr lang="en-US" sz="1100" dirty="0" smtClean="0">
                <a:solidFill>
                  <a:prstClr val="black"/>
                </a:solidFill>
                <a:latin typeface="Arial" pitchFamily="34" charset="0"/>
                <a:cs typeface="Arial" pitchFamily="34" charset="0"/>
              </a:rPr>
              <a:t>Past records: criminal, psychiatric, and legal</a:t>
            </a:r>
          </a:p>
          <a:p>
            <a:pPr marL="342900" indent="-342900">
              <a:buFontTx/>
              <a:buAutoNum type="arabicParenR"/>
            </a:pPr>
            <a:r>
              <a:rPr lang="en-US" sz="1100" dirty="0" smtClean="0">
                <a:solidFill>
                  <a:prstClr val="black"/>
                </a:solidFill>
                <a:latin typeface="Arial" pitchFamily="34" charset="0"/>
                <a:cs typeface="Arial" pitchFamily="34" charset="0"/>
              </a:rPr>
              <a:t>Collateral interviews with significant others</a:t>
            </a:r>
            <a:endParaRPr lang="en-US" sz="1100" dirty="0">
              <a:solidFill>
                <a:prstClr val="black"/>
              </a:solidFill>
              <a:latin typeface="Arial" pitchFamily="34" charset="0"/>
              <a:cs typeface="Arial" pitchFamily="34" charset="0"/>
            </a:endParaRPr>
          </a:p>
        </p:txBody>
      </p:sp>
      <p:sp>
        <p:nvSpPr>
          <p:cNvPr id="8" name="TextBox 7"/>
          <p:cNvSpPr txBox="1"/>
          <p:nvPr/>
        </p:nvSpPr>
        <p:spPr>
          <a:xfrm>
            <a:off x="381000" y="1981200"/>
            <a:ext cx="2209800" cy="34778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100" dirty="0" smtClean="0">
                <a:solidFill>
                  <a:prstClr val="black"/>
                </a:solidFill>
                <a:latin typeface="Arial" pitchFamily="34" charset="0"/>
                <a:cs typeface="Arial" pitchFamily="34" charset="0"/>
              </a:rPr>
              <a:t>Conduct clinical interview</a:t>
            </a:r>
          </a:p>
          <a:p>
            <a:pPr marL="342900" indent="-342900">
              <a:buFontTx/>
              <a:buAutoNum type="arabicParenR"/>
            </a:pPr>
            <a:r>
              <a:rPr lang="en-US" sz="1100" dirty="0" smtClean="0">
                <a:solidFill>
                  <a:prstClr val="black"/>
                </a:solidFill>
                <a:latin typeface="Arial" pitchFamily="34" charset="0"/>
                <a:cs typeface="Arial" pitchFamily="34" charset="0"/>
              </a:rPr>
              <a:t>Establish rapport</a:t>
            </a:r>
          </a:p>
          <a:p>
            <a:pPr marL="342900" indent="-342900">
              <a:buFontTx/>
              <a:buAutoNum type="arabicParenR"/>
            </a:pPr>
            <a:r>
              <a:rPr lang="en-US" sz="1100" dirty="0" smtClean="0">
                <a:solidFill>
                  <a:prstClr val="black"/>
                </a:solidFill>
                <a:latin typeface="Arial" pitchFamily="34" charset="0"/>
                <a:cs typeface="Arial" pitchFamily="34" charset="0"/>
              </a:rPr>
              <a:t>Ask direct questions about violent ideation and behavior</a:t>
            </a:r>
          </a:p>
          <a:p>
            <a:pPr marL="342900" indent="-342900">
              <a:buFontTx/>
              <a:buAutoNum type="arabicParenR"/>
            </a:pPr>
            <a:r>
              <a:rPr lang="en-US" sz="1100" dirty="0" smtClean="0">
                <a:solidFill>
                  <a:prstClr val="black"/>
                </a:solidFill>
                <a:latin typeface="Arial" pitchFamily="34" charset="0"/>
                <a:cs typeface="Arial" pitchFamily="34" charset="0"/>
              </a:rPr>
              <a:t>Investigate perception of current situation and how it relates to past trauma</a:t>
            </a:r>
          </a:p>
          <a:p>
            <a:pPr marL="342900" indent="-342900">
              <a:buFontTx/>
              <a:buAutoNum type="arabicParenR"/>
            </a:pPr>
            <a:r>
              <a:rPr lang="en-US" sz="1100" dirty="0" smtClean="0">
                <a:solidFill>
                  <a:prstClr val="black"/>
                </a:solidFill>
                <a:latin typeface="Arial" pitchFamily="34" charset="0"/>
                <a:cs typeface="Arial" pitchFamily="34" charset="0"/>
              </a:rPr>
              <a:t>Investigate attachment history</a:t>
            </a:r>
          </a:p>
          <a:p>
            <a:pPr marL="342900" indent="-342900">
              <a:buFontTx/>
              <a:buAutoNum type="arabicParenR"/>
            </a:pPr>
            <a:r>
              <a:rPr lang="en-US" sz="1100" dirty="0" smtClean="0">
                <a:solidFill>
                  <a:prstClr val="black"/>
                </a:solidFill>
                <a:latin typeface="Arial" pitchFamily="34" charset="0"/>
                <a:cs typeface="Arial" pitchFamily="34" charset="0"/>
              </a:rPr>
              <a:t>Investigate trauma history</a:t>
            </a:r>
          </a:p>
          <a:p>
            <a:pPr marL="342900" indent="-342900">
              <a:buFontTx/>
              <a:buAutoNum type="arabicParenR"/>
            </a:pPr>
            <a:r>
              <a:rPr lang="en-US" sz="1100" dirty="0" smtClean="0">
                <a:solidFill>
                  <a:prstClr val="black"/>
                </a:solidFill>
                <a:latin typeface="Arial" pitchFamily="34" charset="0"/>
                <a:cs typeface="Arial" pitchFamily="34" charset="0"/>
              </a:rPr>
              <a:t>Evaluate emotional regulation skills</a:t>
            </a:r>
          </a:p>
          <a:p>
            <a:pPr marL="342900" indent="-342900">
              <a:buFontTx/>
              <a:buAutoNum type="arabicParenR"/>
            </a:pPr>
            <a:r>
              <a:rPr lang="en-US" sz="1100" dirty="0" smtClean="0">
                <a:solidFill>
                  <a:prstClr val="black"/>
                </a:solidFill>
                <a:latin typeface="Arial" pitchFamily="34" charset="0"/>
                <a:cs typeface="Arial" pitchFamily="34" charset="0"/>
              </a:rPr>
              <a:t>Evaluate the propensity to disassociate</a:t>
            </a:r>
          </a:p>
          <a:p>
            <a:pPr marL="342900" indent="-342900">
              <a:buFontTx/>
              <a:buAutoNum type="arabicParenR"/>
            </a:pPr>
            <a:r>
              <a:rPr lang="en-US" sz="1100" dirty="0" smtClean="0">
                <a:solidFill>
                  <a:prstClr val="black"/>
                </a:solidFill>
                <a:latin typeface="Arial" pitchFamily="34" charset="0"/>
                <a:cs typeface="Arial" pitchFamily="34" charset="0"/>
              </a:rPr>
              <a:t>Quality of peer relationships</a:t>
            </a:r>
          </a:p>
          <a:p>
            <a:pPr marL="342900" indent="-342900">
              <a:buFontTx/>
              <a:buAutoNum type="arabicParenR"/>
            </a:pPr>
            <a:r>
              <a:rPr lang="en-US" sz="1100" dirty="0" smtClean="0">
                <a:solidFill>
                  <a:prstClr val="black"/>
                </a:solidFill>
                <a:latin typeface="Arial" pitchFamily="34" charset="0"/>
                <a:cs typeface="Arial" pitchFamily="34" charset="0"/>
              </a:rPr>
              <a:t>Pay attention to clinical, impression, dislike, malice, aversion, discomfort</a:t>
            </a:r>
          </a:p>
        </p:txBody>
      </p:sp>
      <p:sp>
        <p:nvSpPr>
          <p:cNvPr id="9" name="TextBox 8"/>
          <p:cNvSpPr txBox="1"/>
          <p:nvPr/>
        </p:nvSpPr>
        <p:spPr>
          <a:xfrm>
            <a:off x="381000" y="5562600"/>
            <a:ext cx="2209800" cy="6001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100" dirty="0" smtClean="0">
                <a:solidFill>
                  <a:prstClr val="black"/>
                </a:solidFill>
                <a:latin typeface="Arial" pitchFamily="34" charset="0"/>
                <a:cs typeface="Arial" pitchFamily="34" charset="0"/>
              </a:rPr>
              <a:t>Physiological measures (e.g., heart rate, skin reactivity, brain scans)</a:t>
            </a:r>
            <a:endParaRPr lang="en-US" sz="1100" dirty="0">
              <a:solidFill>
                <a:prstClr val="black"/>
              </a:solidFill>
              <a:latin typeface="Arial" pitchFamily="34" charset="0"/>
              <a:cs typeface="Arial" pitchFamily="34" charset="0"/>
            </a:endParaRPr>
          </a:p>
        </p:txBody>
      </p:sp>
      <p:sp>
        <p:nvSpPr>
          <p:cNvPr id="10" name="TextBox 9"/>
          <p:cNvSpPr txBox="1"/>
          <p:nvPr/>
        </p:nvSpPr>
        <p:spPr>
          <a:xfrm>
            <a:off x="228600" y="6304002"/>
            <a:ext cx="8763000" cy="523220"/>
          </a:xfrm>
          <a:prstGeom prst="rect">
            <a:avLst/>
          </a:prstGeom>
          <a:noFill/>
        </p:spPr>
        <p:txBody>
          <a:bodyPr wrap="square" rtlCol="0">
            <a:spAutoFit/>
          </a:bodyPr>
          <a:lstStyle/>
          <a:p>
            <a:r>
              <a:rPr lang="en-US" sz="1400" i="1" dirty="0" smtClean="0">
                <a:solidFill>
                  <a:prstClr val="black"/>
                </a:solidFill>
              </a:rPr>
              <a:t>Figure 3.1. </a:t>
            </a:r>
            <a:r>
              <a:rPr lang="en-US" sz="1400" dirty="0" smtClean="0">
                <a:solidFill>
                  <a:prstClr val="black"/>
                </a:solidFill>
              </a:rPr>
              <a:t>Flowchart: Assessment and management of potentially violent individuals (VRAG = Violence Risk Appraisal Guide [ Harris, Rice, &amp; </a:t>
            </a:r>
            <a:r>
              <a:rPr lang="en-US" sz="1400" dirty="0" err="1" smtClean="0">
                <a:solidFill>
                  <a:prstClr val="black"/>
                </a:solidFill>
              </a:rPr>
              <a:t>Quinsey</a:t>
            </a:r>
            <a:r>
              <a:rPr lang="en-US" sz="1400" dirty="0" smtClean="0">
                <a:solidFill>
                  <a:prstClr val="black"/>
                </a:solidFill>
              </a:rPr>
              <a:t>, 1993])</a:t>
            </a:r>
            <a:endParaRPr lang="en-US" sz="1400" dirty="0">
              <a:solidFill>
                <a:prstClr val="black"/>
              </a:solidFill>
            </a:endParaRPr>
          </a:p>
        </p:txBody>
      </p:sp>
      <p:cxnSp>
        <p:nvCxnSpPr>
          <p:cNvPr id="14" name="Shape 13"/>
          <p:cNvCxnSpPr>
            <a:stCxn id="4" idx="3"/>
          </p:cNvCxnSpPr>
          <p:nvPr/>
        </p:nvCxnSpPr>
        <p:spPr>
          <a:xfrm>
            <a:off x="2590800" y="1104275"/>
            <a:ext cx="228600" cy="2248525"/>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16" name="Shape 15"/>
          <p:cNvCxnSpPr>
            <a:stCxn id="9" idx="3"/>
          </p:cNvCxnSpPr>
          <p:nvPr/>
        </p:nvCxnSpPr>
        <p:spPr>
          <a:xfrm flipV="1">
            <a:off x="2590800" y="3352800"/>
            <a:ext cx="228600" cy="2509882"/>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590800" y="3352800"/>
            <a:ext cx="228600" cy="0"/>
          </a:xfrm>
          <a:prstGeom prst="line">
            <a:avLst/>
          </a:prstGeom>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124200" y="1676400"/>
            <a:ext cx="914400" cy="43088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100" dirty="0" smtClean="0">
                <a:solidFill>
                  <a:prstClr val="black"/>
                </a:solidFill>
              </a:rPr>
              <a:t>Administer</a:t>
            </a:r>
          </a:p>
          <a:p>
            <a:r>
              <a:rPr lang="en-US" sz="1100" dirty="0" smtClean="0">
                <a:solidFill>
                  <a:prstClr val="black"/>
                </a:solidFill>
              </a:rPr>
              <a:t>FAVT</a:t>
            </a:r>
            <a:endParaRPr lang="en-US" sz="1100" dirty="0">
              <a:solidFill>
                <a:prstClr val="black"/>
              </a:solidFill>
            </a:endParaRPr>
          </a:p>
        </p:txBody>
      </p:sp>
      <p:cxnSp>
        <p:nvCxnSpPr>
          <p:cNvPr id="22" name="Straight Arrow Connector 21"/>
          <p:cNvCxnSpPr/>
          <p:nvPr/>
        </p:nvCxnSpPr>
        <p:spPr>
          <a:xfrm>
            <a:off x="4038600" y="1905000"/>
            <a:ext cx="304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2819400" y="1905000"/>
            <a:ext cx="304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4572000" y="457200"/>
            <a:ext cx="914400" cy="43088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100" dirty="0" smtClean="0">
                <a:solidFill>
                  <a:prstClr val="black"/>
                </a:solidFill>
                <a:latin typeface="Arial" pitchFamily="34" charset="0"/>
                <a:cs typeface="Arial" pitchFamily="34" charset="0"/>
              </a:rPr>
              <a:t>None-to-low risk</a:t>
            </a:r>
            <a:endParaRPr lang="en-US" sz="1100" dirty="0">
              <a:solidFill>
                <a:prstClr val="black"/>
              </a:solidFill>
              <a:latin typeface="Arial" pitchFamily="34" charset="0"/>
              <a:cs typeface="Arial" pitchFamily="34" charset="0"/>
            </a:endParaRPr>
          </a:p>
        </p:txBody>
      </p:sp>
      <p:sp>
        <p:nvSpPr>
          <p:cNvPr id="33" name="TextBox 32"/>
          <p:cNvSpPr txBox="1"/>
          <p:nvPr/>
        </p:nvSpPr>
        <p:spPr>
          <a:xfrm>
            <a:off x="4114800" y="3733800"/>
            <a:ext cx="1371600" cy="161582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100" dirty="0" smtClean="0">
                <a:solidFill>
                  <a:prstClr val="black"/>
                </a:solidFill>
                <a:latin typeface="Arial" pitchFamily="34" charset="0"/>
                <a:cs typeface="Arial" pitchFamily="34" charset="0"/>
              </a:rPr>
              <a:t>Assess for new information relevant to violence risk (e.g., reports by others) and pay attention to changes that might trigger violence risk</a:t>
            </a:r>
            <a:endParaRPr lang="en-US" sz="1100" dirty="0">
              <a:solidFill>
                <a:prstClr val="black"/>
              </a:solidFill>
              <a:latin typeface="Arial" pitchFamily="34" charset="0"/>
              <a:cs typeface="Arial" pitchFamily="34" charset="0"/>
            </a:endParaRPr>
          </a:p>
        </p:txBody>
      </p:sp>
      <p:cxnSp>
        <p:nvCxnSpPr>
          <p:cNvPr id="38" name="Shape 37"/>
          <p:cNvCxnSpPr>
            <a:stCxn id="29" idx="1"/>
          </p:cNvCxnSpPr>
          <p:nvPr/>
        </p:nvCxnSpPr>
        <p:spPr>
          <a:xfrm rot="10800000" flipV="1">
            <a:off x="4343400" y="672644"/>
            <a:ext cx="228600" cy="2527756"/>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4343400" y="1524000"/>
            <a:ext cx="1295400" cy="0"/>
          </a:xfrm>
          <a:prstGeom prst="line">
            <a:avLst/>
          </a:prstGeom>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4572000" y="1371600"/>
            <a:ext cx="914400" cy="2616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100" dirty="0" smtClean="0">
                <a:solidFill>
                  <a:prstClr val="black"/>
                </a:solidFill>
                <a:latin typeface="Arial" pitchFamily="34" charset="0"/>
                <a:cs typeface="Arial" pitchFamily="34" charset="0"/>
              </a:rPr>
              <a:t>Mild risk</a:t>
            </a:r>
            <a:endParaRPr lang="en-US" sz="1100" dirty="0">
              <a:solidFill>
                <a:prstClr val="black"/>
              </a:solidFill>
              <a:latin typeface="Arial" pitchFamily="34" charset="0"/>
              <a:cs typeface="Arial" pitchFamily="34" charset="0"/>
            </a:endParaRPr>
          </a:p>
        </p:txBody>
      </p:sp>
      <p:cxnSp>
        <p:nvCxnSpPr>
          <p:cNvPr id="75" name="Straight Connector 74"/>
          <p:cNvCxnSpPr/>
          <p:nvPr/>
        </p:nvCxnSpPr>
        <p:spPr>
          <a:xfrm flipV="1">
            <a:off x="5638800" y="25908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4343400" y="2590800"/>
            <a:ext cx="1295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4343400" y="3200400"/>
            <a:ext cx="1295400" cy="0"/>
          </a:xfrm>
          <a:prstGeom prst="line">
            <a:avLst/>
          </a:prstGeom>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4572000" y="3048000"/>
            <a:ext cx="914400" cy="261610"/>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100" dirty="0" smtClean="0">
                <a:solidFill>
                  <a:prstClr val="black"/>
                </a:solidFill>
                <a:latin typeface="Arial" pitchFamily="34" charset="0"/>
                <a:cs typeface="Arial" pitchFamily="34" charset="0"/>
              </a:rPr>
              <a:t>High risk</a:t>
            </a:r>
            <a:endParaRPr lang="en-US" sz="1100" dirty="0">
              <a:solidFill>
                <a:prstClr val="black"/>
              </a:solidFill>
              <a:latin typeface="Arial" pitchFamily="34" charset="0"/>
              <a:cs typeface="Arial" pitchFamily="34" charset="0"/>
            </a:endParaRPr>
          </a:p>
        </p:txBody>
      </p:sp>
      <p:sp>
        <p:nvSpPr>
          <p:cNvPr id="86" name="TextBox 85"/>
          <p:cNvSpPr txBox="1"/>
          <p:nvPr/>
        </p:nvSpPr>
        <p:spPr>
          <a:xfrm>
            <a:off x="4572000" y="2438400"/>
            <a:ext cx="914400" cy="43088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100" dirty="0" smtClean="0">
                <a:solidFill>
                  <a:prstClr val="black"/>
                </a:solidFill>
                <a:latin typeface="Arial" pitchFamily="34" charset="0"/>
                <a:cs typeface="Arial" pitchFamily="34" charset="0"/>
              </a:rPr>
              <a:t>Moderate risk</a:t>
            </a:r>
            <a:endParaRPr lang="en-US" sz="1100" dirty="0">
              <a:solidFill>
                <a:prstClr val="black"/>
              </a:solidFill>
              <a:latin typeface="Arial" pitchFamily="34" charset="0"/>
              <a:cs typeface="Arial" pitchFamily="34" charset="0"/>
            </a:endParaRPr>
          </a:p>
        </p:txBody>
      </p:sp>
      <p:cxnSp>
        <p:nvCxnSpPr>
          <p:cNvPr id="90" name="Straight Connector 89"/>
          <p:cNvCxnSpPr/>
          <p:nvPr/>
        </p:nvCxnSpPr>
        <p:spPr>
          <a:xfrm flipV="1">
            <a:off x="5638800" y="685800"/>
            <a:ext cx="0" cy="838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5486400" y="685800"/>
            <a:ext cx="152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a:xfrm>
            <a:off x="5638800" y="2743200"/>
            <a:ext cx="304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p:nvPr/>
        </p:nvCxnSpPr>
        <p:spPr>
          <a:xfrm>
            <a:off x="5638800" y="838200"/>
            <a:ext cx="304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9" name="TextBox 98"/>
          <p:cNvSpPr txBox="1"/>
          <p:nvPr/>
        </p:nvSpPr>
        <p:spPr>
          <a:xfrm>
            <a:off x="5943600" y="1066800"/>
            <a:ext cx="1828800" cy="76944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100" dirty="0" smtClean="0">
                <a:solidFill>
                  <a:prstClr val="black"/>
                </a:solidFill>
                <a:latin typeface="Arial" pitchFamily="34" charset="0"/>
                <a:cs typeface="Arial" pitchFamily="34" charset="0"/>
              </a:rPr>
              <a:t>Proceed with appropriate interventions or actions consistent with the person’s need</a:t>
            </a:r>
            <a:endParaRPr lang="en-US" sz="1100" dirty="0">
              <a:solidFill>
                <a:prstClr val="black"/>
              </a:solidFill>
              <a:latin typeface="Arial" pitchFamily="34" charset="0"/>
              <a:cs typeface="Arial" pitchFamily="34" charset="0"/>
            </a:endParaRPr>
          </a:p>
        </p:txBody>
      </p:sp>
      <p:sp>
        <p:nvSpPr>
          <p:cNvPr id="102" name="TextBox 101"/>
          <p:cNvSpPr txBox="1"/>
          <p:nvPr/>
        </p:nvSpPr>
        <p:spPr>
          <a:xfrm>
            <a:off x="5943600" y="3124200"/>
            <a:ext cx="1524000" cy="2616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100" dirty="0" smtClean="0">
                <a:solidFill>
                  <a:prstClr val="black"/>
                </a:solidFill>
                <a:latin typeface="Arial" pitchFamily="34" charset="0"/>
                <a:cs typeface="Arial" pitchFamily="34" charset="0"/>
              </a:rPr>
              <a:t>No immediate danger</a:t>
            </a:r>
            <a:endParaRPr lang="en-US" sz="1100" dirty="0">
              <a:solidFill>
                <a:prstClr val="black"/>
              </a:solidFill>
              <a:latin typeface="Arial" pitchFamily="34" charset="0"/>
              <a:cs typeface="Arial" pitchFamily="34" charset="0"/>
            </a:endParaRPr>
          </a:p>
        </p:txBody>
      </p:sp>
      <p:sp>
        <p:nvSpPr>
          <p:cNvPr id="103" name="TextBox 102"/>
          <p:cNvSpPr txBox="1"/>
          <p:nvPr/>
        </p:nvSpPr>
        <p:spPr>
          <a:xfrm>
            <a:off x="5943600" y="3657600"/>
            <a:ext cx="1524000" cy="6001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100" dirty="0" smtClean="0">
                <a:solidFill>
                  <a:prstClr val="black"/>
                </a:solidFill>
                <a:latin typeface="Arial" pitchFamily="34" charset="0"/>
                <a:cs typeface="Arial" pitchFamily="34" charset="0"/>
              </a:rPr>
              <a:t>Document rationale and evidence for conclusions</a:t>
            </a:r>
            <a:endParaRPr lang="en-US" sz="1100" dirty="0">
              <a:solidFill>
                <a:prstClr val="black"/>
              </a:solidFill>
              <a:latin typeface="Arial" pitchFamily="34" charset="0"/>
              <a:cs typeface="Arial" pitchFamily="34" charset="0"/>
            </a:endParaRPr>
          </a:p>
        </p:txBody>
      </p:sp>
      <p:sp>
        <p:nvSpPr>
          <p:cNvPr id="108" name="TextBox 107"/>
          <p:cNvSpPr txBox="1"/>
          <p:nvPr/>
        </p:nvSpPr>
        <p:spPr>
          <a:xfrm>
            <a:off x="7696200" y="3276600"/>
            <a:ext cx="1066800" cy="43088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100" dirty="0" smtClean="0">
                <a:solidFill>
                  <a:prstClr val="black"/>
                </a:solidFill>
                <a:latin typeface="Arial" pitchFamily="34" charset="0"/>
                <a:cs typeface="Arial" pitchFamily="34" charset="0"/>
              </a:rPr>
              <a:t>See Figure 3.2 and 3.3</a:t>
            </a:r>
            <a:endParaRPr lang="en-US" sz="1100" dirty="0">
              <a:solidFill>
                <a:prstClr val="black"/>
              </a:solidFill>
              <a:latin typeface="Arial" pitchFamily="34" charset="0"/>
              <a:cs typeface="Arial" pitchFamily="34" charset="0"/>
            </a:endParaRPr>
          </a:p>
        </p:txBody>
      </p:sp>
      <p:sp>
        <p:nvSpPr>
          <p:cNvPr id="110" name="TextBox 109"/>
          <p:cNvSpPr txBox="1"/>
          <p:nvPr/>
        </p:nvSpPr>
        <p:spPr>
          <a:xfrm>
            <a:off x="5943600" y="5105400"/>
            <a:ext cx="1752600" cy="76944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100" dirty="0" smtClean="0">
                <a:solidFill>
                  <a:prstClr val="black"/>
                </a:solidFill>
                <a:latin typeface="Arial" pitchFamily="34" charset="0"/>
                <a:cs typeface="Arial" pitchFamily="34" charset="0"/>
              </a:rPr>
              <a:t>Proceed with appropriate interventions or actions consistent with the person’s needs</a:t>
            </a:r>
            <a:endParaRPr lang="en-US" sz="1100" dirty="0">
              <a:solidFill>
                <a:prstClr val="black"/>
              </a:solidFill>
              <a:latin typeface="Arial" pitchFamily="34" charset="0"/>
              <a:cs typeface="Arial" pitchFamily="34" charset="0"/>
            </a:endParaRPr>
          </a:p>
        </p:txBody>
      </p:sp>
      <p:cxnSp>
        <p:nvCxnSpPr>
          <p:cNvPr id="118" name="Straight Arrow Connector 117"/>
          <p:cNvCxnSpPr/>
          <p:nvPr/>
        </p:nvCxnSpPr>
        <p:spPr>
          <a:xfrm flipH="1">
            <a:off x="5486400" y="4724400"/>
            <a:ext cx="457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0" name="Straight Arrow Connector 119"/>
          <p:cNvCxnSpPr/>
          <p:nvPr/>
        </p:nvCxnSpPr>
        <p:spPr>
          <a:xfrm>
            <a:off x="6629400" y="838200"/>
            <a:ext cx="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1" name="TextBox 120"/>
          <p:cNvSpPr txBox="1"/>
          <p:nvPr/>
        </p:nvSpPr>
        <p:spPr>
          <a:xfrm>
            <a:off x="5943600" y="609600"/>
            <a:ext cx="1752600" cy="2616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100" dirty="0" smtClean="0">
                <a:solidFill>
                  <a:prstClr val="black"/>
                </a:solidFill>
                <a:latin typeface="Arial" pitchFamily="34" charset="0"/>
                <a:cs typeface="Arial" pitchFamily="34" charset="0"/>
              </a:rPr>
              <a:t>Continue risk monitoring</a:t>
            </a:r>
            <a:endParaRPr lang="en-US" sz="1100" dirty="0">
              <a:solidFill>
                <a:prstClr val="black"/>
              </a:solidFill>
              <a:latin typeface="Arial" pitchFamily="34" charset="0"/>
              <a:cs typeface="Arial" pitchFamily="34" charset="0"/>
            </a:endParaRPr>
          </a:p>
        </p:txBody>
      </p:sp>
      <p:cxnSp>
        <p:nvCxnSpPr>
          <p:cNvPr id="122" name="Straight Arrow Connector 121"/>
          <p:cNvCxnSpPr/>
          <p:nvPr/>
        </p:nvCxnSpPr>
        <p:spPr>
          <a:xfrm>
            <a:off x="6629400" y="1828800"/>
            <a:ext cx="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3" name="Straight Arrow Connector 122"/>
          <p:cNvCxnSpPr/>
          <p:nvPr/>
        </p:nvCxnSpPr>
        <p:spPr>
          <a:xfrm>
            <a:off x="6629400" y="2286000"/>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4" name="TextBox 123"/>
          <p:cNvSpPr txBox="1"/>
          <p:nvPr/>
        </p:nvSpPr>
        <p:spPr>
          <a:xfrm>
            <a:off x="5943600" y="2057400"/>
            <a:ext cx="1828800" cy="2616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100" dirty="0" smtClean="0">
                <a:solidFill>
                  <a:prstClr val="black"/>
                </a:solidFill>
                <a:latin typeface="Arial" pitchFamily="34" charset="0"/>
                <a:cs typeface="Arial" pitchFamily="34" charset="0"/>
              </a:rPr>
              <a:t>Document rationale</a:t>
            </a:r>
            <a:endParaRPr lang="en-US" sz="1100" dirty="0">
              <a:solidFill>
                <a:prstClr val="black"/>
              </a:solidFill>
              <a:latin typeface="Arial" pitchFamily="34" charset="0"/>
              <a:cs typeface="Arial" pitchFamily="34" charset="0"/>
            </a:endParaRPr>
          </a:p>
        </p:txBody>
      </p:sp>
      <p:cxnSp>
        <p:nvCxnSpPr>
          <p:cNvPr id="127" name="Straight Arrow Connector 126"/>
          <p:cNvCxnSpPr/>
          <p:nvPr/>
        </p:nvCxnSpPr>
        <p:spPr>
          <a:xfrm>
            <a:off x="6629400" y="2819400"/>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8" name="Straight Arrow Connector 127"/>
          <p:cNvCxnSpPr/>
          <p:nvPr/>
        </p:nvCxnSpPr>
        <p:spPr>
          <a:xfrm>
            <a:off x="6629400" y="3352800"/>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9" name="Straight Arrow Connector 128"/>
          <p:cNvCxnSpPr/>
          <p:nvPr/>
        </p:nvCxnSpPr>
        <p:spPr>
          <a:xfrm>
            <a:off x="6629400" y="4267200"/>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0" name="Straight Arrow Connector 129"/>
          <p:cNvCxnSpPr/>
          <p:nvPr/>
        </p:nvCxnSpPr>
        <p:spPr>
          <a:xfrm>
            <a:off x="6629400" y="4800600"/>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1" name="TextBox 130"/>
          <p:cNvSpPr txBox="1"/>
          <p:nvPr/>
        </p:nvSpPr>
        <p:spPr>
          <a:xfrm>
            <a:off x="5943600" y="4572000"/>
            <a:ext cx="1752600" cy="2616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100" dirty="0" smtClean="0">
                <a:solidFill>
                  <a:prstClr val="black"/>
                </a:solidFill>
                <a:latin typeface="Arial" pitchFamily="34" charset="0"/>
                <a:cs typeface="Arial" pitchFamily="34" charset="0"/>
              </a:rPr>
              <a:t>Continue monitoring risk</a:t>
            </a:r>
            <a:endParaRPr lang="en-US" sz="1100" dirty="0">
              <a:solidFill>
                <a:prstClr val="black"/>
              </a:solidFill>
              <a:latin typeface="Arial" pitchFamily="34" charset="0"/>
              <a:cs typeface="Arial" pitchFamily="34" charset="0"/>
            </a:endParaRPr>
          </a:p>
        </p:txBody>
      </p:sp>
      <p:cxnSp>
        <p:nvCxnSpPr>
          <p:cNvPr id="132" name="Straight Arrow Connector 131"/>
          <p:cNvCxnSpPr/>
          <p:nvPr/>
        </p:nvCxnSpPr>
        <p:spPr>
          <a:xfrm>
            <a:off x="8229600" y="2971800"/>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3" name="TextBox 132"/>
          <p:cNvSpPr txBox="1"/>
          <p:nvPr/>
        </p:nvSpPr>
        <p:spPr>
          <a:xfrm>
            <a:off x="7696200" y="2590800"/>
            <a:ext cx="1066800" cy="43088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100" dirty="0" smtClean="0">
                <a:solidFill>
                  <a:prstClr val="black"/>
                </a:solidFill>
                <a:latin typeface="Arial" pitchFamily="34" charset="0"/>
                <a:cs typeface="Arial" pitchFamily="34" charset="0"/>
              </a:rPr>
              <a:t>Immediate danger</a:t>
            </a:r>
            <a:endParaRPr lang="en-US" sz="1100" dirty="0">
              <a:solidFill>
                <a:prstClr val="black"/>
              </a:solidFill>
              <a:latin typeface="Arial" pitchFamily="34" charset="0"/>
              <a:cs typeface="Arial" pitchFamily="34" charset="0"/>
            </a:endParaRPr>
          </a:p>
        </p:txBody>
      </p:sp>
      <p:cxnSp>
        <p:nvCxnSpPr>
          <p:cNvPr id="136" name="Straight Arrow Connector 135"/>
          <p:cNvCxnSpPr/>
          <p:nvPr/>
        </p:nvCxnSpPr>
        <p:spPr>
          <a:xfrm>
            <a:off x="7162800" y="2743200"/>
            <a:ext cx="533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8" name="TextBox 137"/>
          <p:cNvSpPr txBox="1"/>
          <p:nvPr/>
        </p:nvSpPr>
        <p:spPr>
          <a:xfrm>
            <a:off x="5943600" y="2590800"/>
            <a:ext cx="1371600" cy="2616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100" dirty="0" smtClean="0">
                <a:solidFill>
                  <a:prstClr val="black"/>
                </a:solidFill>
                <a:latin typeface="Arial" pitchFamily="34" charset="0"/>
                <a:cs typeface="Arial" pitchFamily="34" charset="0"/>
              </a:rPr>
              <a:t>Assess imminence</a:t>
            </a:r>
            <a:endParaRPr lang="en-US" sz="1100" dirty="0">
              <a:solidFill>
                <a:prstClr val="black"/>
              </a:solidFill>
              <a:latin typeface="Arial" pitchFamily="34" charset="0"/>
              <a:cs typeface="Arial"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5"/>
          <p:cNvSpPr txBox="1"/>
          <p:nvPr/>
        </p:nvSpPr>
        <p:spPr>
          <a:xfrm>
            <a:off x="1752600" y="228600"/>
            <a:ext cx="533400" cy="2616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100" dirty="0" smtClean="0">
                <a:latin typeface="Arial" pitchFamily="34" charset="0"/>
                <a:cs typeface="Arial" pitchFamily="34" charset="0"/>
              </a:rPr>
              <a:t>No</a:t>
            </a:r>
            <a:endParaRPr lang="en-US" sz="1100" dirty="0">
              <a:latin typeface="Arial" pitchFamily="34" charset="0"/>
              <a:cs typeface="Arial" pitchFamily="34" charset="0"/>
            </a:endParaRPr>
          </a:p>
        </p:txBody>
      </p:sp>
      <p:sp>
        <p:nvSpPr>
          <p:cNvPr id="11" name="TextBox 10"/>
          <p:cNvSpPr txBox="1"/>
          <p:nvPr/>
        </p:nvSpPr>
        <p:spPr>
          <a:xfrm>
            <a:off x="228600" y="3352800"/>
            <a:ext cx="1219200" cy="43088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100" dirty="0" smtClean="0">
                <a:latin typeface="Arial" pitchFamily="34" charset="0"/>
                <a:cs typeface="Arial" pitchFamily="34" charset="0"/>
              </a:rPr>
              <a:t>Initiate voluntary hospitalization</a:t>
            </a:r>
            <a:endParaRPr lang="en-US" sz="1100" dirty="0">
              <a:latin typeface="Arial" pitchFamily="34" charset="0"/>
              <a:cs typeface="Arial" pitchFamily="34" charset="0"/>
            </a:endParaRPr>
          </a:p>
        </p:txBody>
      </p:sp>
      <p:sp>
        <p:nvSpPr>
          <p:cNvPr id="12" name="TextBox 11"/>
          <p:cNvSpPr txBox="1"/>
          <p:nvPr/>
        </p:nvSpPr>
        <p:spPr>
          <a:xfrm>
            <a:off x="1600200" y="3352800"/>
            <a:ext cx="1371600" cy="43088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100" dirty="0" smtClean="0">
                <a:latin typeface="Arial" pitchFamily="34" charset="0"/>
                <a:cs typeface="Arial" pitchFamily="34" charset="0"/>
              </a:rPr>
              <a:t>Initiate involuntary hospitalization</a:t>
            </a:r>
            <a:endParaRPr lang="en-US" sz="1100" dirty="0">
              <a:latin typeface="Arial" pitchFamily="34" charset="0"/>
              <a:cs typeface="Arial" pitchFamily="34" charset="0"/>
            </a:endParaRPr>
          </a:p>
        </p:txBody>
      </p:sp>
      <p:sp>
        <p:nvSpPr>
          <p:cNvPr id="16" name="TextBox 15"/>
          <p:cNvSpPr txBox="1"/>
          <p:nvPr/>
        </p:nvSpPr>
        <p:spPr>
          <a:xfrm>
            <a:off x="457200" y="5867400"/>
            <a:ext cx="2590800" cy="6001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100" dirty="0" smtClean="0">
                <a:latin typeface="Arial" pitchFamily="34" charset="0"/>
                <a:cs typeface="Arial" pitchFamily="34" charset="0"/>
              </a:rPr>
              <a:t>Warn appropriate law enforcement agencies if still appropriate upon release</a:t>
            </a:r>
            <a:endParaRPr lang="en-US" sz="1100" dirty="0">
              <a:latin typeface="Arial" pitchFamily="34" charset="0"/>
              <a:cs typeface="Arial" pitchFamily="34" charset="0"/>
            </a:endParaRPr>
          </a:p>
        </p:txBody>
      </p:sp>
      <p:sp>
        <p:nvSpPr>
          <p:cNvPr id="18" name="TextBox 17"/>
          <p:cNvSpPr txBox="1"/>
          <p:nvPr/>
        </p:nvSpPr>
        <p:spPr>
          <a:xfrm>
            <a:off x="4800600" y="228600"/>
            <a:ext cx="1676400" cy="6001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100" dirty="0" smtClean="0">
                <a:latin typeface="Arial" pitchFamily="34" charset="0"/>
                <a:cs typeface="Arial" pitchFamily="34" charset="0"/>
              </a:rPr>
              <a:t>Restrict means for violence (i.e., remove guns or other weapons)</a:t>
            </a:r>
            <a:endParaRPr lang="en-US" sz="1100" dirty="0">
              <a:latin typeface="Arial" pitchFamily="34" charset="0"/>
              <a:cs typeface="Arial" pitchFamily="34" charset="0"/>
            </a:endParaRPr>
          </a:p>
        </p:txBody>
      </p:sp>
      <p:sp>
        <p:nvSpPr>
          <p:cNvPr id="27" name="TextBox 26"/>
          <p:cNvSpPr txBox="1"/>
          <p:nvPr/>
        </p:nvSpPr>
        <p:spPr>
          <a:xfrm>
            <a:off x="6934200" y="5105400"/>
            <a:ext cx="1676400" cy="6001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100" dirty="0" smtClean="0">
                <a:latin typeface="Arial" pitchFamily="34" charset="0"/>
                <a:cs typeface="Arial" pitchFamily="34" charset="0"/>
              </a:rPr>
              <a:t>Be aware of triggers and behavioral changes indicating increased risk</a:t>
            </a:r>
            <a:endParaRPr lang="en-US" sz="1100" dirty="0">
              <a:latin typeface="Arial" pitchFamily="34" charset="0"/>
              <a:cs typeface="Arial" pitchFamily="34" charset="0"/>
            </a:endParaRPr>
          </a:p>
        </p:txBody>
      </p:sp>
      <p:sp>
        <p:nvSpPr>
          <p:cNvPr id="29" name="TextBox 28"/>
          <p:cNvSpPr txBox="1"/>
          <p:nvPr/>
        </p:nvSpPr>
        <p:spPr>
          <a:xfrm>
            <a:off x="3657600" y="2209800"/>
            <a:ext cx="533400" cy="2616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100" dirty="0" smtClean="0">
                <a:latin typeface="Arial" pitchFamily="34" charset="0"/>
                <a:cs typeface="Arial" pitchFamily="34" charset="0"/>
              </a:rPr>
              <a:t>Yes</a:t>
            </a:r>
            <a:endParaRPr lang="en-US" sz="1100" dirty="0">
              <a:latin typeface="Arial" pitchFamily="34" charset="0"/>
              <a:cs typeface="Arial" pitchFamily="34" charset="0"/>
            </a:endParaRPr>
          </a:p>
        </p:txBody>
      </p:sp>
      <p:sp>
        <p:nvSpPr>
          <p:cNvPr id="31" name="TextBox 30"/>
          <p:cNvSpPr txBox="1"/>
          <p:nvPr/>
        </p:nvSpPr>
        <p:spPr>
          <a:xfrm>
            <a:off x="4648200" y="1981200"/>
            <a:ext cx="1447800" cy="43088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100" dirty="0" smtClean="0">
                <a:latin typeface="Arial" pitchFamily="34" charset="0"/>
                <a:cs typeface="Arial" pitchFamily="34" charset="0"/>
              </a:rPr>
              <a:t>Document rationale for decision</a:t>
            </a:r>
            <a:endParaRPr lang="en-US" sz="1100" dirty="0">
              <a:latin typeface="Arial" pitchFamily="34" charset="0"/>
              <a:cs typeface="Arial" pitchFamily="34" charset="0"/>
            </a:endParaRPr>
          </a:p>
        </p:txBody>
      </p:sp>
      <p:sp>
        <p:nvSpPr>
          <p:cNvPr id="35" name="TextBox 34"/>
          <p:cNvSpPr txBox="1"/>
          <p:nvPr/>
        </p:nvSpPr>
        <p:spPr>
          <a:xfrm>
            <a:off x="3352800" y="3581400"/>
            <a:ext cx="1752600" cy="43088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100" dirty="0" smtClean="0">
                <a:latin typeface="Arial" pitchFamily="34" charset="0"/>
                <a:cs typeface="Arial" pitchFamily="34" charset="0"/>
              </a:rPr>
              <a:t>Contact appropriate law enforcement agency</a:t>
            </a:r>
            <a:endParaRPr lang="en-US" sz="1100" dirty="0">
              <a:latin typeface="Arial" pitchFamily="34" charset="0"/>
              <a:cs typeface="Arial" pitchFamily="34" charset="0"/>
            </a:endParaRPr>
          </a:p>
        </p:txBody>
      </p:sp>
      <p:sp>
        <p:nvSpPr>
          <p:cNvPr id="38" name="TextBox 37"/>
          <p:cNvSpPr txBox="1"/>
          <p:nvPr/>
        </p:nvSpPr>
        <p:spPr>
          <a:xfrm>
            <a:off x="3505200" y="5943600"/>
            <a:ext cx="1676400" cy="43088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100" dirty="0" smtClean="0">
                <a:latin typeface="Arial" pitchFamily="34" charset="0"/>
                <a:cs typeface="Arial" pitchFamily="34" charset="0"/>
              </a:rPr>
              <a:t>Restrict access to means</a:t>
            </a:r>
            <a:endParaRPr lang="en-US" sz="1100" dirty="0">
              <a:latin typeface="Arial" pitchFamily="34" charset="0"/>
              <a:cs typeface="Arial" pitchFamily="34" charset="0"/>
            </a:endParaRPr>
          </a:p>
        </p:txBody>
      </p:sp>
      <p:cxnSp>
        <p:nvCxnSpPr>
          <p:cNvPr id="42" name="Straight Arrow Connector 41"/>
          <p:cNvCxnSpPr/>
          <p:nvPr/>
        </p:nvCxnSpPr>
        <p:spPr>
          <a:xfrm>
            <a:off x="1524000" y="381000"/>
            <a:ext cx="228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2286000" y="381000"/>
            <a:ext cx="457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4343400" y="381000"/>
            <a:ext cx="457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2743200" y="228600"/>
            <a:ext cx="1676400" cy="43088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100" dirty="0" smtClean="0">
                <a:latin typeface="Arial" pitchFamily="34" charset="0"/>
                <a:cs typeface="Arial" pitchFamily="34" charset="0"/>
              </a:rPr>
              <a:t>Document rationale for decision</a:t>
            </a:r>
            <a:endParaRPr lang="en-US" sz="1100" dirty="0">
              <a:latin typeface="Arial" pitchFamily="34" charset="0"/>
              <a:cs typeface="Arial" pitchFamily="34" charset="0"/>
            </a:endParaRPr>
          </a:p>
        </p:txBody>
      </p:sp>
      <p:cxnSp>
        <p:nvCxnSpPr>
          <p:cNvPr id="51" name="Straight Arrow Connector 50"/>
          <p:cNvCxnSpPr/>
          <p:nvPr/>
        </p:nvCxnSpPr>
        <p:spPr>
          <a:xfrm>
            <a:off x="6477000" y="381000"/>
            <a:ext cx="457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3048000" y="4724400"/>
            <a:ext cx="457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2286000" y="1524000"/>
            <a:ext cx="533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4343400" y="1524000"/>
            <a:ext cx="457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990600" y="533400"/>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457200" y="152400"/>
            <a:ext cx="1066800" cy="43088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100" dirty="0" smtClean="0">
                <a:latin typeface="Arial" pitchFamily="34" charset="0"/>
                <a:cs typeface="Arial" pitchFamily="34" charset="0"/>
              </a:rPr>
              <a:t>Danger of imminent risk</a:t>
            </a:r>
            <a:endParaRPr lang="en-US" sz="1100" dirty="0">
              <a:latin typeface="Arial" pitchFamily="34" charset="0"/>
              <a:cs typeface="Arial" pitchFamily="34" charset="0"/>
            </a:endParaRPr>
          </a:p>
        </p:txBody>
      </p:sp>
      <p:cxnSp>
        <p:nvCxnSpPr>
          <p:cNvPr id="63" name="Straight Arrow Connector 62"/>
          <p:cNvCxnSpPr/>
          <p:nvPr/>
        </p:nvCxnSpPr>
        <p:spPr>
          <a:xfrm>
            <a:off x="990600" y="1066800"/>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762000" y="838200"/>
            <a:ext cx="533400" cy="2616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100" dirty="0" smtClean="0">
                <a:latin typeface="Arial" pitchFamily="34" charset="0"/>
                <a:cs typeface="Arial" pitchFamily="34" charset="0"/>
              </a:rPr>
              <a:t>Yes</a:t>
            </a:r>
            <a:endParaRPr lang="en-US" sz="1100" dirty="0">
              <a:latin typeface="Arial" pitchFamily="34" charset="0"/>
              <a:cs typeface="Arial" pitchFamily="34" charset="0"/>
            </a:endParaRPr>
          </a:p>
        </p:txBody>
      </p:sp>
      <p:cxnSp>
        <p:nvCxnSpPr>
          <p:cNvPr id="65" name="Straight Arrow Connector 64"/>
          <p:cNvCxnSpPr/>
          <p:nvPr/>
        </p:nvCxnSpPr>
        <p:spPr>
          <a:xfrm>
            <a:off x="990600" y="1752600"/>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457200" y="1371600"/>
            <a:ext cx="1828800" cy="43088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100" dirty="0" smtClean="0">
                <a:latin typeface="Arial" pitchFamily="34" charset="0"/>
                <a:cs typeface="Arial" pitchFamily="34" charset="0"/>
              </a:rPr>
              <a:t>Evaluate necessity for inpatient treatment</a:t>
            </a:r>
            <a:endParaRPr lang="en-US" sz="1100" dirty="0">
              <a:latin typeface="Arial" pitchFamily="34" charset="0"/>
              <a:cs typeface="Arial" pitchFamily="34" charset="0"/>
            </a:endParaRPr>
          </a:p>
        </p:txBody>
      </p:sp>
      <p:cxnSp>
        <p:nvCxnSpPr>
          <p:cNvPr id="67" name="Straight Arrow Connector 66"/>
          <p:cNvCxnSpPr/>
          <p:nvPr/>
        </p:nvCxnSpPr>
        <p:spPr>
          <a:xfrm>
            <a:off x="685800" y="2438400"/>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a:off x="2590800" y="2438400"/>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457200" y="2057400"/>
            <a:ext cx="1905000" cy="43088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100" dirty="0" smtClean="0">
                <a:latin typeface="Arial" pitchFamily="34" charset="0"/>
                <a:cs typeface="Arial" pitchFamily="34" charset="0"/>
              </a:rPr>
              <a:t>Is voluntary hospitalization an option or advisable?</a:t>
            </a:r>
            <a:endParaRPr lang="en-US" sz="1100" dirty="0">
              <a:latin typeface="Arial" pitchFamily="34" charset="0"/>
              <a:cs typeface="Arial" pitchFamily="34" charset="0"/>
            </a:endParaRPr>
          </a:p>
        </p:txBody>
      </p:sp>
      <p:cxnSp>
        <p:nvCxnSpPr>
          <p:cNvPr id="83" name="Shape 82"/>
          <p:cNvCxnSpPr/>
          <p:nvPr/>
        </p:nvCxnSpPr>
        <p:spPr>
          <a:xfrm>
            <a:off x="2362200" y="2209800"/>
            <a:ext cx="228600" cy="394156"/>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a:off x="685800" y="2971800"/>
            <a:ext cx="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457200" y="2743200"/>
            <a:ext cx="533400" cy="2616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100" dirty="0" smtClean="0">
                <a:latin typeface="Arial" pitchFamily="34" charset="0"/>
                <a:cs typeface="Arial" pitchFamily="34" charset="0"/>
              </a:rPr>
              <a:t>Yes</a:t>
            </a:r>
            <a:endParaRPr lang="en-US" sz="1100" dirty="0">
              <a:latin typeface="Arial" pitchFamily="34" charset="0"/>
              <a:cs typeface="Arial" pitchFamily="34" charset="0"/>
            </a:endParaRPr>
          </a:p>
        </p:txBody>
      </p:sp>
      <p:cxnSp>
        <p:nvCxnSpPr>
          <p:cNvPr id="91" name="Straight Arrow Connector 90"/>
          <p:cNvCxnSpPr/>
          <p:nvPr/>
        </p:nvCxnSpPr>
        <p:spPr>
          <a:xfrm>
            <a:off x="2590800" y="2971800"/>
            <a:ext cx="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2286000" y="2743200"/>
            <a:ext cx="533400" cy="2616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100" dirty="0" smtClean="0">
                <a:latin typeface="Arial" pitchFamily="34" charset="0"/>
                <a:cs typeface="Arial" pitchFamily="34" charset="0"/>
              </a:rPr>
              <a:t>No</a:t>
            </a:r>
            <a:endParaRPr lang="en-US" sz="1100" dirty="0">
              <a:latin typeface="Arial" pitchFamily="34" charset="0"/>
              <a:cs typeface="Arial" pitchFamily="34" charset="0"/>
            </a:endParaRPr>
          </a:p>
        </p:txBody>
      </p:sp>
      <p:cxnSp>
        <p:nvCxnSpPr>
          <p:cNvPr id="94" name="Shape 93"/>
          <p:cNvCxnSpPr>
            <a:stCxn id="11" idx="2"/>
          </p:cNvCxnSpPr>
          <p:nvPr/>
        </p:nvCxnSpPr>
        <p:spPr>
          <a:xfrm rot="16200000" flipH="1">
            <a:off x="1510844" y="3111043"/>
            <a:ext cx="102513" cy="1447800"/>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96" name="Straight Connector 95"/>
          <p:cNvCxnSpPr>
            <a:endCxn id="12" idx="2"/>
          </p:cNvCxnSpPr>
          <p:nvPr/>
        </p:nvCxnSpPr>
        <p:spPr>
          <a:xfrm flipV="1">
            <a:off x="2286000" y="3783687"/>
            <a:ext cx="0" cy="102513"/>
          </a:xfrm>
          <a:prstGeom prst="line">
            <a:avLst/>
          </a:prstGeom>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p:nvPr/>
        </p:nvCxnSpPr>
        <p:spPr>
          <a:xfrm>
            <a:off x="1524000" y="3886200"/>
            <a:ext cx="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p:nvPr/>
        </p:nvCxnSpPr>
        <p:spPr>
          <a:xfrm>
            <a:off x="1524000" y="4191000"/>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6" name="TextBox 105"/>
          <p:cNvSpPr txBox="1"/>
          <p:nvPr/>
        </p:nvSpPr>
        <p:spPr>
          <a:xfrm>
            <a:off x="990600" y="4038600"/>
            <a:ext cx="1219200" cy="2616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100" dirty="0" smtClean="0">
                <a:latin typeface="Arial" pitchFamily="34" charset="0"/>
                <a:cs typeface="Arial" pitchFamily="34" charset="0"/>
              </a:rPr>
              <a:t>Maintain contact</a:t>
            </a:r>
            <a:endParaRPr lang="en-US" sz="1100" dirty="0">
              <a:latin typeface="Arial" pitchFamily="34" charset="0"/>
              <a:cs typeface="Arial" pitchFamily="34" charset="0"/>
            </a:endParaRPr>
          </a:p>
        </p:txBody>
      </p:sp>
      <p:cxnSp>
        <p:nvCxnSpPr>
          <p:cNvPr id="107" name="Straight Arrow Connector 106"/>
          <p:cNvCxnSpPr/>
          <p:nvPr/>
        </p:nvCxnSpPr>
        <p:spPr>
          <a:xfrm>
            <a:off x="1524000" y="4800600"/>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8" name="TextBox 107"/>
          <p:cNvSpPr txBox="1"/>
          <p:nvPr/>
        </p:nvSpPr>
        <p:spPr>
          <a:xfrm>
            <a:off x="457200" y="4495800"/>
            <a:ext cx="2590800" cy="43088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100" dirty="0" smtClean="0">
                <a:latin typeface="Arial" pitchFamily="34" charset="0"/>
                <a:cs typeface="Arial" pitchFamily="34" charset="0"/>
              </a:rPr>
              <a:t>Document actions taken and rationale for decisions; follow up carefully</a:t>
            </a:r>
            <a:endParaRPr lang="en-US" sz="1100" dirty="0">
              <a:latin typeface="Arial" pitchFamily="34" charset="0"/>
              <a:cs typeface="Arial" pitchFamily="34" charset="0"/>
            </a:endParaRPr>
          </a:p>
        </p:txBody>
      </p:sp>
      <p:cxnSp>
        <p:nvCxnSpPr>
          <p:cNvPr id="109" name="Straight Arrow Connector 108"/>
          <p:cNvCxnSpPr/>
          <p:nvPr/>
        </p:nvCxnSpPr>
        <p:spPr>
          <a:xfrm>
            <a:off x="1524000" y="5562600"/>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0" name="TextBox 109"/>
          <p:cNvSpPr txBox="1"/>
          <p:nvPr/>
        </p:nvSpPr>
        <p:spPr>
          <a:xfrm>
            <a:off x="457200" y="5105400"/>
            <a:ext cx="2590800" cy="6001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100" dirty="0" smtClean="0">
                <a:latin typeface="Arial" pitchFamily="34" charset="0"/>
                <a:cs typeface="Arial" pitchFamily="34" charset="0"/>
              </a:rPr>
              <a:t>Warn potential targets and foreseeable collateral victims if still relevant upon release</a:t>
            </a:r>
            <a:endParaRPr lang="en-US" sz="1100" dirty="0">
              <a:latin typeface="Arial" pitchFamily="34" charset="0"/>
              <a:cs typeface="Arial" pitchFamily="34" charset="0"/>
            </a:endParaRPr>
          </a:p>
        </p:txBody>
      </p:sp>
      <p:cxnSp>
        <p:nvCxnSpPr>
          <p:cNvPr id="112" name="Straight Arrow Connector 111"/>
          <p:cNvCxnSpPr/>
          <p:nvPr/>
        </p:nvCxnSpPr>
        <p:spPr>
          <a:xfrm>
            <a:off x="5105400" y="1676400"/>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4" name="TextBox 113"/>
          <p:cNvSpPr txBox="1"/>
          <p:nvPr/>
        </p:nvSpPr>
        <p:spPr>
          <a:xfrm>
            <a:off x="4800600" y="1447800"/>
            <a:ext cx="533400" cy="2616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100" dirty="0" smtClean="0">
                <a:latin typeface="Arial" pitchFamily="34" charset="0"/>
                <a:cs typeface="Arial" pitchFamily="34" charset="0"/>
              </a:rPr>
              <a:t>No</a:t>
            </a:r>
            <a:endParaRPr lang="en-US" sz="1100" dirty="0">
              <a:latin typeface="Arial" pitchFamily="34" charset="0"/>
              <a:cs typeface="Arial" pitchFamily="34" charset="0"/>
            </a:endParaRPr>
          </a:p>
        </p:txBody>
      </p:sp>
      <p:cxnSp>
        <p:nvCxnSpPr>
          <p:cNvPr id="115" name="Straight Arrow Connector 114"/>
          <p:cNvCxnSpPr/>
          <p:nvPr/>
        </p:nvCxnSpPr>
        <p:spPr>
          <a:xfrm>
            <a:off x="3886200" y="1905000"/>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6" name="TextBox 115"/>
          <p:cNvSpPr txBox="1"/>
          <p:nvPr/>
        </p:nvSpPr>
        <p:spPr>
          <a:xfrm>
            <a:off x="2819400" y="1371600"/>
            <a:ext cx="1676400" cy="6001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100" dirty="0" smtClean="0">
                <a:latin typeface="Arial" pitchFamily="34" charset="0"/>
                <a:cs typeface="Arial" pitchFamily="34" charset="0"/>
              </a:rPr>
              <a:t>Determine necessity of warning potential targets</a:t>
            </a:r>
            <a:endParaRPr lang="en-US" sz="1100" dirty="0">
              <a:latin typeface="Arial" pitchFamily="34" charset="0"/>
              <a:cs typeface="Arial" pitchFamily="34" charset="0"/>
            </a:endParaRPr>
          </a:p>
        </p:txBody>
      </p:sp>
      <p:cxnSp>
        <p:nvCxnSpPr>
          <p:cNvPr id="117" name="Straight Arrow Connector 116"/>
          <p:cNvCxnSpPr/>
          <p:nvPr/>
        </p:nvCxnSpPr>
        <p:spPr>
          <a:xfrm>
            <a:off x="3886200" y="2438400"/>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8" name="Straight Arrow Connector 117"/>
          <p:cNvCxnSpPr/>
          <p:nvPr/>
        </p:nvCxnSpPr>
        <p:spPr>
          <a:xfrm>
            <a:off x="3810000" y="3276600"/>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9" name="TextBox 118"/>
          <p:cNvSpPr txBox="1"/>
          <p:nvPr/>
        </p:nvSpPr>
        <p:spPr>
          <a:xfrm>
            <a:off x="3352800" y="2743200"/>
            <a:ext cx="1752600" cy="6001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100" dirty="0" smtClean="0">
                <a:latin typeface="Arial" pitchFamily="34" charset="0"/>
                <a:cs typeface="Arial" pitchFamily="34" charset="0"/>
              </a:rPr>
              <a:t>Warn potential targets and foreseeable collateral victims</a:t>
            </a:r>
            <a:endParaRPr lang="en-US" sz="1100" dirty="0">
              <a:latin typeface="Arial" pitchFamily="34" charset="0"/>
              <a:cs typeface="Arial" pitchFamily="34" charset="0"/>
            </a:endParaRPr>
          </a:p>
        </p:txBody>
      </p:sp>
      <p:cxnSp>
        <p:nvCxnSpPr>
          <p:cNvPr id="121" name="Straight Arrow Connector 120"/>
          <p:cNvCxnSpPr/>
          <p:nvPr/>
        </p:nvCxnSpPr>
        <p:spPr>
          <a:xfrm>
            <a:off x="4267200" y="4953000"/>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2" name="Straight Arrow Connector 121"/>
          <p:cNvCxnSpPr/>
          <p:nvPr/>
        </p:nvCxnSpPr>
        <p:spPr>
          <a:xfrm>
            <a:off x="4267200" y="5638800"/>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3" name="TextBox 122"/>
          <p:cNvSpPr txBox="1"/>
          <p:nvPr/>
        </p:nvSpPr>
        <p:spPr>
          <a:xfrm>
            <a:off x="3505200" y="5257800"/>
            <a:ext cx="1676400" cy="43088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100" dirty="0" smtClean="0">
                <a:latin typeface="Arial" pitchFamily="34" charset="0"/>
                <a:cs typeface="Arial" pitchFamily="34" charset="0"/>
              </a:rPr>
              <a:t>Continue providing appropriate intervention</a:t>
            </a:r>
            <a:endParaRPr lang="en-US" sz="1100" dirty="0">
              <a:latin typeface="Arial" pitchFamily="34" charset="0"/>
              <a:cs typeface="Arial" pitchFamily="34" charset="0"/>
            </a:endParaRPr>
          </a:p>
        </p:txBody>
      </p:sp>
      <p:sp>
        <p:nvSpPr>
          <p:cNvPr id="124" name="TextBox 123"/>
          <p:cNvSpPr txBox="1"/>
          <p:nvPr/>
        </p:nvSpPr>
        <p:spPr>
          <a:xfrm>
            <a:off x="3505200" y="4419600"/>
            <a:ext cx="1676400" cy="6001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100" dirty="0" smtClean="0">
                <a:latin typeface="Arial" pitchFamily="34" charset="0"/>
                <a:cs typeface="Arial" pitchFamily="34" charset="0"/>
              </a:rPr>
              <a:t>Reassess risk regularly, particularly around the time of release</a:t>
            </a:r>
            <a:endParaRPr lang="en-US" sz="1100" dirty="0">
              <a:latin typeface="Arial" pitchFamily="34" charset="0"/>
              <a:cs typeface="Arial" pitchFamily="34" charset="0"/>
            </a:endParaRPr>
          </a:p>
        </p:txBody>
      </p:sp>
      <p:cxnSp>
        <p:nvCxnSpPr>
          <p:cNvPr id="125" name="Straight Arrow Connector 124"/>
          <p:cNvCxnSpPr/>
          <p:nvPr/>
        </p:nvCxnSpPr>
        <p:spPr>
          <a:xfrm>
            <a:off x="7696200" y="609600"/>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6" name="Straight Arrow Connector 125"/>
          <p:cNvCxnSpPr/>
          <p:nvPr/>
        </p:nvCxnSpPr>
        <p:spPr>
          <a:xfrm>
            <a:off x="7696200" y="1295400"/>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p:nvPr/>
        </p:nvCxnSpPr>
        <p:spPr>
          <a:xfrm>
            <a:off x="7696200" y="4800600"/>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8" name="Straight Arrow Connector 127"/>
          <p:cNvCxnSpPr/>
          <p:nvPr/>
        </p:nvCxnSpPr>
        <p:spPr>
          <a:xfrm>
            <a:off x="7696200" y="4267200"/>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9" name="Straight Arrow Connector 128"/>
          <p:cNvCxnSpPr/>
          <p:nvPr/>
        </p:nvCxnSpPr>
        <p:spPr>
          <a:xfrm>
            <a:off x="7696200" y="3581400"/>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0" name="Straight Arrow Connector 129"/>
          <p:cNvCxnSpPr/>
          <p:nvPr/>
        </p:nvCxnSpPr>
        <p:spPr>
          <a:xfrm>
            <a:off x="7696200" y="3048000"/>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1" name="Straight Arrow Connector 130"/>
          <p:cNvCxnSpPr/>
          <p:nvPr/>
        </p:nvCxnSpPr>
        <p:spPr>
          <a:xfrm>
            <a:off x="7696200" y="2514600"/>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2" name="Straight Arrow Connector 131"/>
          <p:cNvCxnSpPr/>
          <p:nvPr/>
        </p:nvCxnSpPr>
        <p:spPr>
          <a:xfrm>
            <a:off x="7696200" y="1828800"/>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3" name="TextBox 132"/>
          <p:cNvSpPr txBox="1"/>
          <p:nvPr/>
        </p:nvSpPr>
        <p:spPr>
          <a:xfrm>
            <a:off x="6934200" y="4572000"/>
            <a:ext cx="1676400" cy="2616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100" dirty="0" smtClean="0">
                <a:latin typeface="Arial" pitchFamily="34" charset="0"/>
                <a:cs typeface="Arial" pitchFamily="34" charset="0"/>
              </a:rPr>
              <a:t>Reassess risk</a:t>
            </a:r>
            <a:endParaRPr lang="en-US" sz="1100" dirty="0">
              <a:latin typeface="Arial" pitchFamily="34" charset="0"/>
              <a:cs typeface="Arial" pitchFamily="34" charset="0"/>
            </a:endParaRPr>
          </a:p>
        </p:txBody>
      </p:sp>
      <p:sp>
        <p:nvSpPr>
          <p:cNvPr id="134" name="TextBox 133"/>
          <p:cNvSpPr txBox="1"/>
          <p:nvPr/>
        </p:nvSpPr>
        <p:spPr>
          <a:xfrm>
            <a:off x="6934200" y="3886200"/>
            <a:ext cx="1676400" cy="43088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100" dirty="0" smtClean="0">
                <a:latin typeface="Arial" pitchFamily="34" charset="0"/>
                <a:cs typeface="Arial" pitchFamily="34" charset="0"/>
              </a:rPr>
              <a:t>Prepare in advance for crisis</a:t>
            </a:r>
            <a:endParaRPr lang="en-US" sz="1100" dirty="0">
              <a:latin typeface="Arial" pitchFamily="34" charset="0"/>
              <a:cs typeface="Arial" pitchFamily="34" charset="0"/>
            </a:endParaRPr>
          </a:p>
        </p:txBody>
      </p:sp>
      <p:sp>
        <p:nvSpPr>
          <p:cNvPr id="135" name="TextBox 134"/>
          <p:cNvSpPr txBox="1"/>
          <p:nvPr/>
        </p:nvSpPr>
        <p:spPr>
          <a:xfrm>
            <a:off x="6934200" y="3352800"/>
            <a:ext cx="1676400" cy="2616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100" dirty="0" smtClean="0">
                <a:latin typeface="Arial" pitchFamily="34" charset="0"/>
                <a:cs typeface="Arial" pitchFamily="34" charset="0"/>
              </a:rPr>
              <a:t>Seek consultation</a:t>
            </a:r>
            <a:endParaRPr lang="en-US" sz="1100" dirty="0">
              <a:latin typeface="Arial" pitchFamily="34" charset="0"/>
              <a:cs typeface="Arial" pitchFamily="34" charset="0"/>
            </a:endParaRPr>
          </a:p>
        </p:txBody>
      </p:sp>
      <p:sp>
        <p:nvSpPr>
          <p:cNvPr id="136" name="TextBox 135"/>
          <p:cNvSpPr txBox="1"/>
          <p:nvPr/>
        </p:nvSpPr>
        <p:spPr>
          <a:xfrm>
            <a:off x="6934200" y="2819400"/>
            <a:ext cx="1676400" cy="2616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100" dirty="0" smtClean="0">
                <a:latin typeface="Arial" pitchFamily="34" charset="0"/>
                <a:cs typeface="Arial" pitchFamily="34" charset="0"/>
              </a:rPr>
              <a:t>Ensure availability</a:t>
            </a:r>
            <a:endParaRPr lang="en-US" sz="1100" dirty="0">
              <a:latin typeface="Arial" pitchFamily="34" charset="0"/>
              <a:cs typeface="Arial" pitchFamily="34" charset="0"/>
            </a:endParaRPr>
          </a:p>
        </p:txBody>
      </p:sp>
      <p:sp>
        <p:nvSpPr>
          <p:cNvPr id="137" name="TextBox 136"/>
          <p:cNvSpPr txBox="1"/>
          <p:nvPr/>
        </p:nvSpPr>
        <p:spPr>
          <a:xfrm>
            <a:off x="6934200" y="2133600"/>
            <a:ext cx="1676400" cy="43088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100" dirty="0" smtClean="0">
                <a:latin typeface="Arial" pitchFamily="34" charset="0"/>
                <a:cs typeface="Arial" pitchFamily="34" charset="0"/>
              </a:rPr>
              <a:t>When possible, involve responsible others</a:t>
            </a:r>
            <a:endParaRPr lang="en-US" sz="1100" dirty="0">
              <a:latin typeface="Arial" pitchFamily="34" charset="0"/>
              <a:cs typeface="Arial" pitchFamily="34" charset="0"/>
            </a:endParaRPr>
          </a:p>
        </p:txBody>
      </p:sp>
      <p:sp>
        <p:nvSpPr>
          <p:cNvPr id="138" name="TextBox 137"/>
          <p:cNvSpPr txBox="1"/>
          <p:nvPr/>
        </p:nvSpPr>
        <p:spPr>
          <a:xfrm>
            <a:off x="6934200" y="1600200"/>
            <a:ext cx="1676400" cy="2616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100" dirty="0" smtClean="0">
                <a:latin typeface="Arial" pitchFamily="34" charset="0"/>
                <a:cs typeface="Arial" pitchFamily="34" charset="0"/>
              </a:rPr>
              <a:t>Increased contact</a:t>
            </a:r>
            <a:endParaRPr lang="en-US" sz="1100" dirty="0">
              <a:latin typeface="Arial" pitchFamily="34" charset="0"/>
              <a:cs typeface="Arial" pitchFamily="34" charset="0"/>
            </a:endParaRPr>
          </a:p>
        </p:txBody>
      </p:sp>
      <p:sp>
        <p:nvSpPr>
          <p:cNvPr id="140" name="TextBox 139"/>
          <p:cNvSpPr txBox="1"/>
          <p:nvPr/>
        </p:nvSpPr>
        <p:spPr>
          <a:xfrm>
            <a:off x="6934200" y="914400"/>
            <a:ext cx="1676400" cy="43088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100" dirty="0" smtClean="0">
                <a:latin typeface="Arial" pitchFamily="34" charset="0"/>
                <a:cs typeface="Arial" pitchFamily="34" charset="0"/>
              </a:rPr>
              <a:t>Continue appropriate treatment</a:t>
            </a:r>
            <a:endParaRPr lang="en-US" sz="1100" dirty="0">
              <a:latin typeface="Arial" pitchFamily="34" charset="0"/>
              <a:cs typeface="Arial" pitchFamily="34" charset="0"/>
            </a:endParaRPr>
          </a:p>
        </p:txBody>
      </p:sp>
      <p:sp>
        <p:nvSpPr>
          <p:cNvPr id="141" name="TextBox 140"/>
          <p:cNvSpPr txBox="1"/>
          <p:nvPr/>
        </p:nvSpPr>
        <p:spPr>
          <a:xfrm>
            <a:off x="6934200" y="228600"/>
            <a:ext cx="1676400" cy="43088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100" dirty="0" smtClean="0">
                <a:latin typeface="Arial" pitchFamily="34" charset="0"/>
                <a:cs typeface="Arial" pitchFamily="34" charset="0"/>
              </a:rPr>
              <a:t>Referral for psychiatric evaluation</a:t>
            </a:r>
            <a:endParaRPr lang="en-US" sz="1100" dirty="0">
              <a:latin typeface="Arial" pitchFamily="34" charset="0"/>
              <a:cs typeface="Arial" pitchFamily="34" charset="0"/>
            </a:endParaRPr>
          </a:p>
        </p:txBody>
      </p:sp>
      <p:sp>
        <p:nvSpPr>
          <p:cNvPr id="143" name="TextBox 142"/>
          <p:cNvSpPr txBox="1"/>
          <p:nvPr/>
        </p:nvSpPr>
        <p:spPr>
          <a:xfrm>
            <a:off x="0" y="6553200"/>
            <a:ext cx="9144000" cy="276999"/>
          </a:xfrm>
          <a:prstGeom prst="rect">
            <a:avLst/>
          </a:prstGeom>
          <a:noFill/>
        </p:spPr>
        <p:txBody>
          <a:bodyPr wrap="square" rtlCol="0">
            <a:spAutoFit/>
          </a:bodyPr>
          <a:lstStyle/>
          <a:p>
            <a:pPr algn="ctr"/>
            <a:r>
              <a:rPr lang="en-US" sz="1200" b="1" i="1" dirty="0" smtClean="0">
                <a:solidFill>
                  <a:schemeClr val="bg1"/>
                </a:solidFill>
                <a:latin typeface="Arial" pitchFamily="34" charset="0"/>
                <a:cs typeface="Arial" pitchFamily="34" charset="0"/>
              </a:rPr>
              <a:t>Figure 3.2 </a:t>
            </a:r>
            <a:r>
              <a:rPr lang="en-US" sz="1200" b="1" dirty="0" smtClean="0">
                <a:solidFill>
                  <a:schemeClr val="bg1"/>
                </a:solidFill>
                <a:latin typeface="Arial" pitchFamily="34" charset="0"/>
                <a:cs typeface="Arial" pitchFamily="34" charset="0"/>
              </a:rPr>
              <a:t>Flowchart: Assessment and management of potentially violent individuals in nonrestrictive setting</a:t>
            </a:r>
            <a:endParaRPr lang="en-US" sz="1200" b="1" dirty="0">
              <a:solidFill>
                <a:schemeClr val="bg1"/>
              </a:solidFill>
              <a:latin typeface="Arial" pitchFamily="34" charset="0"/>
              <a:cs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381000"/>
            <a:ext cx="9144000" cy="1143000"/>
          </a:xfrm>
        </p:spPr>
        <p:txBody>
          <a:bodyPr/>
          <a:lstStyle/>
          <a:p>
            <a:pPr algn="ctr" eaLnBrk="1" hangingPunct="1"/>
            <a:r>
              <a:rPr lang="en-US" sz="4000" b="1" smtClean="0">
                <a:solidFill>
                  <a:schemeClr val="bg1"/>
                </a:solidFill>
              </a:rPr>
              <a:t>Our Approach to Violence </a:t>
            </a:r>
          </a:p>
        </p:txBody>
      </p:sp>
      <p:sp>
        <p:nvSpPr>
          <p:cNvPr id="753667" name="Text Box 3"/>
          <p:cNvSpPr txBox="1">
            <a:spLocks noChangeArrowheads="1"/>
          </p:cNvSpPr>
          <p:nvPr/>
        </p:nvSpPr>
        <p:spPr bwMode="auto">
          <a:xfrm>
            <a:off x="838200" y="1600200"/>
            <a:ext cx="7772400" cy="646113"/>
          </a:xfrm>
          <a:prstGeom prst="rect">
            <a:avLst/>
          </a:prstGeom>
          <a:noFill/>
          <a:ln w="9525" algn="ctr">
            <a:noFill/>
            <a:miter lim="800000"/>
            <a:headEnd/>
            <a:tailEnd/>
          </a:ln>
        </p:spPr>
        <p:txBody>
          <a:bodyPr>
            <a:spAutoFit/>
          </a:bodyPr>
          <a:lstStyle/>
          <a:p>
            <a:pPr fontAlgn="base">
              <a:spcBef>
                <a:spcPct val="20000"/>
              </a:spcBef>
              <a:spcAft>
                <a:spcPct val="0"/>
              </a:spcAft>
              <a:defRPr/>
            </a:pPr>
            <a:r>
              <a:rPr lang="en-US" b="1" dirty="0">
                <a:solidFill>
                  <a:srgbClr val="000000"/>
                </a:solidFill>
              </a:rPr>
              <a:t>Destructive thoughts toward self and others contribute to violent behavior. </a:t>
            </a:r>
          </a:p>
        </p:txBody>
      </p:sp>
      <p:sp>
        <p:nvSpPr>
          <p:cNvPr id="51204" name="Line 5"/>
          <p:cNvSpPr>
            <a:spLocks noChangeShapeType="1"/>
          </p:cNvSpPr>
          <p:nvPr/>
        </p:nvSpPr>
        <p:spPr bwMode="auto">
          <a:xfrm>
            <a:off x="228600" y="5791200"/>
            <a:ext cx="8534400" cy="0"/>
          </a:xfrm>
          <a:prstGeom prst="line">
            <a:avLst/>
          </a:prstGeom>
          <a:noFill/>
          <a:ln w="88900">
            <a:solidFill>
              <a:srgbClr val="CC3300"/>
            </a:solidFill>
            <a:round/>
            <a:headEnd type="triangle" w="med" len="med"/>
            <a:tailEnd type="triangle" w="med" len="med"/>
          </a:ln>
        </p:spPr>
        <p:txBody>
          <a:bodyPr>
            <a:spAutoFit/>
          </a:bodyPr>
          <a:lstStyle/>
          <a:p>
            <a:pPr fontAlgn="base">
              <a:spcBef>
                <a:spcPct val="0"/>
              </a:spcBef>
              <a:spcAft>
                <a:spcPct val="0"/>
              </a:spcAft>
            </a:pPr>
            <a:endParaRPr lang="en-US" b="1">
              <a:solidFill>
                <a:srgbClr val="F8F8F8"/>
              </a:solidFill>
            </a:endParaRPr>
          </a:p>
        </p:txBody>
      </p:sp>
      <p:sp>
        <p:nvSpPr>
          <p:cNvPr id="753670" name="Rectangle 6"/>
          <p:cNvSpPr>
            <a:spLocks noChangeArrowheads="1"/>
          </p:cNvSpPr>
          <p:nvPr/>
        </p:nvSpPr>
        <p:spPr bwMode="auto">
          <a:xfrm rot="-2464446">
            <a:off x="471488" y="4202113"/>
            <a:ext cx="3530600" cy="669925"/>
          </a:xfrm>
          <a:prstGeom prst="rect">
            <a:avLst/>
          </a:prstGeom>
          <a:noFill/>
          <a:ln w="9525" algn="ctr">
            <a:noFill/>
            <a:miter lim="800000"/>
            <a:headEnd/>
            <a:tailEnd/>
          </a:ln>
        </p:spPr>
        <p:txBody>
          <a:bodyPr wrap="none">
            <a:spAutoFit/>
          </a:bodyPr>
          <a:lstStyle/>
          <a:p>
            <a:pPr fontAlgn="base">
              <a:spcBef>
                <a:spcPct val="50000"/>
              </a:spcBef>
              <a:spcAft>
                <a:spcPct val="0"/>
              </a:spcAft>
            </a:pPr>
            <a:r>
              <a:rPr lang="en-US" sz="1500" b="1" i="1">
                <a:solidFill>
                  <a:srgbClr val="000000"/>
                </a:solidFill>
                <a:latin typeface="Century Gothic" pitchFamily="34" charset="0"/>
              </a:rPr>
              <a:t>The are going to make a fool of you</a:t>
            </a:r>
          </a:p>
          <a:p>
            <a:pPr fontAlgn="base">
              <a:spcBef>
                <a:spcPct val="50000"/>
              </a:spcBef>
              <a:spcAft>
                <a:spcPct val="0"/>
              </a:spcAft>
            </a:pPr>
            <a:endParaRPr lang="en-US" sz="1500" b="1" i="1">
              <a:solidFill>
                <a:srgbClr val="000000"/>
              </a:solidFill>
              <a:latin typeface="Century Gothic" pitchFamily="34" charset="0"/>
            </a:endParaRPr>
          </a:p>
        </p:txBody>
      </p:sp>
      <p:sp>
        <p:nvSpPr>
          <p:cNvPr id="753671" name="Rectangle 7"/>
          <p:cNvSpPr>
            <a:spLocks noChangeArrowheads="1"/>
          </p:cNvSpPr>
          <p:nvPr/>
        </p:nvSpPr>
        <p:spPr bwMode="auto">
          <a:xfrm rot="-2361644">
            <a:off x="1822450" y="4657725"/>
            <a:ext cx="2308225" cy="323850"/>
          </a:xfrm>
          <a:prstGeom prst="rect">
            <a:avLst/>
          </a:prstGeom>
          <a:noFill/>
          <a:ln w="9525" algn="ctr">
            <a:noFill/>
            <a:miter lim="800000"/>
            <a:headEnd/>
            <a:tailEnd/>
          </a:ln>
        </p:spPr>
        <p:txBody>
          <a:bodyPr wrap="none">
            <a:spAutoFit/>
          </a:bodyPr>
          <a:lstStyle/>
          <a:p>
            <a:pPr fontAlgn="base">
              <a:spcBef>
                <a:spcPct val="50000"/>
              </a:spcBef>
              <a:spcAft>
                <a:spcPct val="0"/>
              </a:spcAft>
            </a:pPr>
            <a:r>
              <a:rPr lang="en-US" sz="1500" b="1" i="1">
                <a:solidFill>
                  <a:srgbClr val="000000"/>
                </a:solidFill>
                <a:latin typeface="Century Gothic" pitchFamily="34" charset="0"/>
              </a:rPr>
              <a:t>You can’t trust anyone</a:t>
            </a:r>
          </a:p>
        </p:txBody>
      </p:sp>
      <p:sp>
        <p:nvSpPr>
          <p:cNvPr id="753672" name="Rectangle 8"/>
          <p:cNvSpPr>
            <a:spLocks noChangeArrowheads="1"/>
          </p:cNvSpPr>
          <p:nvPr/>
        </p:nvSpPr>
        <p:spPr bwMode="auto">
          <a:xfrm rot="-2489683">
            <a:off x="3124200" y="4322763"/>
            <a:ext cx="3281363" cy="323850"/>
          </a:xfrm>
          <a:prstGeom prst="rect">
            <a:avLst/>
          </a:prstGeom>
          <a:noFill/>
          <a:ln w="9525" algn="ctr">
            <a:noFill/>
            <a:miter lim="800000"/>
            <a:headEnd/>
            <a:tailEnd/>
          </a:ln>
        </p:spPr>
        <p:txBody>
          <a:bodyPr wrap="none">
            <a:spAutoFit/>
          </a:bodyPr>
          <a:lstStyle/>
          <a:p>
            <a:pPr fontAlgn="base">
              <a:spcBef>
                <a:spcPct val="50000"/>
              </a:spcBef>
              <a:spcAft>
                <a:spcPct val="0"/>
              </a:spcAft>
            </a:pPr>
            <a:r>
              <a:rPr lang="en-US" sz="1500" b="1" i="1">
                <a:solidFill>
                  <a:srgbClr val="000000"/>
                </a:solidFill>
                <a:latin typeface="Century Gothic" pitchFamily="34" charset="0"/>
              </a:rPr>
              <a:t>You have to take care of yourself</a:t>
            </a:r>
          </a:p>
        </p:txBody>
      </p:sp>
      <p:sp>
        <p:nvSpPr>
          <p:cNvPr id="753673" name="Rectangle 9"/>
          <p:cNvSpPr>
            <a:spLocks noChangeArrowheads="1"/>
          </p:cNvSpPr>
          <p:nvPr/>
        </p:nvSpPr>
        <p:spPr bwMode="auto">
          <a:xfrm rot="-2493842">
            <a:off x="4708525" y="4468813"/>
            <a:ext cx="2798763" cy="323850"/>
          </a:xfrm>
          <a:prstGeom prst="rect">
            <a:avLst/>
          </a:prstGeom>
          <a:noFill/>
          <a:ln w="9525" algn="ctr">
            <a:noFill/>
            <a:miter lim="800000"/>
            <a:headEnd/>
            <a:tailEnd/>
          </a:ln>
        </p:spPr>
        <p:txBody>
          <a:bodyPr wrap="none">
            <a:spAutoFit/>
          </a:bodyPr>
          <a:lstStyle/>
          <a:p>
            <a:pPr fontAlgn="base">
              <a:spcBef>
                <a:spcPct val="50000"/>
              </a:spcBef>
              <a:spcAft>
                <a:spcPct val="0"/>
              </a:spcAft>
            </a:pPr>
            <a:r>
              <a:rPr lang="en-US" sz="1500" b="1" i="1">
                <a:solidFill>
                  <a:srgbClr val="000000"/>
                </a:solidFill>
                <a:latin typeface="Century Gothic" pitchFamily="34" charset="0"/>
              </a:rPr>
              <a:t>You deserve better then this</a:t>
            </a:r>
          </a:p>
        </p:txBody>
      </p:sp>
      <p:sp>
        <p:nvSpPr>
          <p:cNvPr id="753674" name="Rectangle 10"/>
          <p:cNvSpPr>
            <a:spLocks noChangeArrowheads="1"/>
          </p:cNvSpPr>
          <p:nvPr/>
        </p:nvSpPr>
        <p:spPr bwMode="auto">
          <a:xfrm rot="-2493842">
            <a:off x="6440488" y="4225925"/>
            <a:ext cx="2657475" cy="669925"/>
          </a:xfrm>
          <a:prstGeom prst="rect">
            <a:avLst/>
          </a:prstGeom>
          <a:noFill/>
          <a:ln w="9525" algn="ctr">
            <a:noFill/>
            <a:miter lim="800000"/>
            <a:headEnd/>
            <a:tailEnd/>
          </a:ln>
        </p:spPr>
        <p:txBody>
          <a:bodyPr wrap="none">
            <a:spAutoFit/>
          </a:bodyPr>
          <a:lstStyle/>
          <a:p>
            <a:pPr fontAlgn="base">
              <a:spcBef>
                <a:spcPct val="50000"/>
              </a:spcBef>
              <a:spcAft>
                <a:spcPct val="0"/>
              </a:spcAft>
            </a:pPr>
            <a:r>
              <a:rPr lang="en-US" sz="1500" b="1" i="1">
                <a:solidFill>
                  <a:srgbClr val="000000"/>
                </a:solidFill>
                <a:latin typeface="Century Gothic" pitchFamily="34" charset="0"/>
              </a:rPr>
              <a:t>Sometimes it feels so good</a:t>
            </a:r>
          </a:p>
          <a:p>
            <a:pPr fontAlgn="base">
              <a:spcBef>
                <a:spcPct val="50000"/>
              </a:spcBef>
              <a:spcAft>
                <a:spcPct val="0"/>
              </a:spcAft>
            </a:pPr>
            <a:r>
              <a:rPr lang="en-US" sz="1500" b="1" i="1">
                <a:solidFill>
                  <a:srgbClr val="000000"/>
                </a:solidFill>
                <a:latin typeface="Century Gothic" pitchFamily="34" charset="0"/>
              </a:rPr>
              <a:t>to explode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753667">
                                            <p:txEl>
                                              <p:pRg st="0" end="0"/>
                                            </p:txEl>
                                          </p:spTgt>
                                        </p:tgtEl>
                                        <p:attrNameLst>
                                          <p:attrName>style.visibility</p:attrName>
                                        </p:attrNameLst>
                                      </p:cBhvr>
                                      <p:to>
                                        <p:strVal val="visible"/>
                                      </p:to>
                                    </p:set>
                                    <p:animEffect transition="in" filter="randombar(horizontal)">
                                      <p:cBhvr>
                                        <p:cTn id="7" dur="500"/>
                                        <p:tgtEl>
                                          <p:spTgt spid="75366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753670">
                                            <p:txEl>
                                              <p:pRg st="0" end="0"/>
                                            </p:txEl>
                                          </p:spTgt>
                                        </p:tgtEl>
                                        <p:attrNameLst>
                                          <p:attrName>style.visibility</p:attrName>
                                        </p:attrNameLst>
                                      </p:cBhvr>
                                      <p:to>
                                        <p:strVal val="visible"/>
                                      </p:to>
                                    </p:set>
                                    <p:animEffect transition="in" filter="randombar(horizontal)">
                                      <p:cBhvr>
                                        <p:cTn id="12" dur="1000"/>
                                        <p:tgtEl>
                                          <p:spTgt spid="753670">
                                            <p:txEl>
                                              <p:pRg st="0" end="0"/>
                                            </p:txEl>
                                          </p:spTgt>
                                        </p:tgtEl>
                                      </p:cBhvr>
                                    </p:animEffect>
                                  </p:childTnLst>
                                </p:cTn>
                              </p:par>
                            </p:childTnLst>
                          </p:cTn>
                        </p:par>
                        <p:par>
                          <p:cTn id="13" fill="hold" nodeType="afterGroup">
                            <p:stCondLst>
                              <p:cond delay="1000"/>
                            </p:stCondLst>
                            <p:childTnLst>
                              <p:par>
                                <p:cTn id="14" presetID="14" presetClass="entr" presetSubtype="10" fill="hold" nodeType="afterEffect">
                                  <p:stCondLst>
                                    <p:cond delay="0"/>
                                  </p:stCondLst>
                                  <p:childTnLst>
                                    <p:set>
                                      <p:cBhvr>
                                        <p:cTn id="15" dur="1" fill="hold">
                                          <p:stCondLst>
                                            <p:cond delay="0"/>
                                          </p:stCondLst>
                                        </p:cTn>
                                        <p:tgtEl>
                                          <p:spTgt spid="753671">
                                            <p:txEl>
                                              <p:pRg st="0" end="0"/>
                                            </p:txEl>
                                          </p:spTgt>
                                        </p:tgtEl>
                                        <p:attrNameLst>
                                          <p:attrName>style.visibility</p:attrName>
                                        </p:attrNameLst>
                                      </p:cBhvr>
                                      <p:to>
                                        <p:strVal val="visible"/>
                                      </p:to>
                                    </p:set>
                                    <p:animEffect transition="in" filter="randombar(horizontal)">
                                      <p:cBhvr>
                                        <p:cTn id="16" dur="1000"/>
                                        <p:tgtEl>
                                          <p:spTgt spid="753671">
                                            <p:txEl>
                                              <p:pRg st="0" end="0"/>
                                            </p:txEl>
                                          </p:spTgt>
                                        </p:tgtEl>
                                      </p:cBhvr>
                                    </p:animEffect>
                                  </p:childTnLst>
                                </p:cTn>
                              </p:par>
                            </p:childTnLst>
                          </p:cTn>
                        </p:par>
                        <p:par>
                          <p:cTn id="17" fill="hold" nodeType="afterGroup">
                            <p:stCondLst>
                              <p:cond delay="2000"/>
                            </p:stCondLst>
                            <p:childTnLst>
                              <p:par>
                                <p:cTn id="18" presetID="14" presetClass="entr" presetSubtype="10" fill="hold" nodeType="afterEffect">
                                  <p:stCondLst>
                                    <p:cond delay="0"/>
                                  </p:stCondLst>
                                  <p:childTnLst>
                                    <p:set>
                                      <p:cBhvr>
                                        <p:cTn id="19" dur="1" fill="hold">
                                          <p:stCondLst>
                                            <p:cond delay="0"/>
                                          </p:stCondLst>
                                        </p:cTn>
                                        <p:tgtEl>
                                          <p:spTgt spid="753672">
                                            <p:txEl>
                                              <p:pRg st="0" end="0"/>
                                            </p:txEl>
                                          </p:spTgt>
                                        </p:tgtEl>
                                        <p:attrNameLst>
                                          <p:attrName>style.visibility</p:attrName>
                                        </p:attrNameLst>
                                      </p:cBhvr>
                                      <p:to>
                                        <p:strVal val="visible"/>
                                      </p:to>
                                    </p:set>
                                    <p:animEffect transition="in" filter="randombar(horizontal)">
                                      <p:cBhvr>
                                        <p:cTn id="20" dur="1000"/>
                                        <p:tgtEl>
                                          <p:spTgt spid="753672">
                                            <p:txEl>
                                              <p:pRg st="0" end="0"/>
                                            </p:txEl>
                                          </p:spTgt>
                                        </p:tgtEl>
                                      </p:cBhvr>
                                    </p:animEffect>
                                  </p:childTnLst>
                                </p:cTn>
                              </p:par>
                            </p:childTnLst>
                          </p:cTn>
                        </p:par>
                        <p:par>
                          <p:cTn id="21" fill="hold" nodeType="afterGroup">
                            <p:stCondLst>
                              <p:cond delay="3000"/>
                            </p:stCondLst>
                            <p:childTnLst>
                              <p:par>
                                <p:cTn id="22" presetID="14" presetClass="entr" presetSubtype="10" fill="hold" nodeType="afterEffect">
                                  <p:stCondLst>
                                    <p:cond delay="0"/>
                                  </p:stCondLst>
                                  <p:childTnLst>
                                    <p:set>
                                      <p:cBhvr>
                                        <p:cTn id="23" dur="1" fill="hold">
                                          <p:stCondLst>
                                            <p:cond delay="0"/>
                                          </p:stCondLst>
                                        </p:cTn>
                                        <p:tgtEl>
                                          <p:spTgt spid="753673">
                                            <p:txEl>
                                              <p:pRg st="0" end="0"/>
                                            </p:txEl>
                                          </p:spTgt>
                                        </p:tgtEl>
                                        <p:attrNameLst>
                                          <p:attrName>style.visibility</p:attrName>
                                        </p:attrNameLst>
                                      </p:cBhvr>
                                      <p:to>
                                        <p:strVal val="visible"/>
                                      </p:to>
                                    </p:set>
                                    <p:animEffect transition="in" filter="randombar(horizontal)">
                                      <p:cBhvr>
                                        <p:cTn id="24" dur="1000"/>
                                        <p:tgtEl>
                                          <p:spTgt spid="753673">
                                            <p:txEl>
                                              <p:pRg st="0" end="0"/>
                                            </p:txEl>
                                          </p:spTgt>
                                        </p:tgtEl>
                                      </p:cBhvr>
                                    </p:animEffect>
                                  </p:childTnLst>
                                </p:cTn>
                              </p:par>
                            </p:childTnLst>
                          </p:cTn>
                        </p:par>
                        <p:par>
                          <p:cTn id="25" fill="hold" nodeType="afterGroup">
                            <p:stCondLst>
                              <p:cond delay="4000"/>
                            </p:stCondLst>
                            <p:childTnLst>
                              <p:par>
                                <p:cTn id="26" presetID="14" presetClass="entr" presetSubtype="10" fill="hold" nodeType="afterEffect">
                                  <p:stCondLst>
                                    <p:cond delay="0"/>
                                  </p:stCondLst>
                                  <p:childTnLst>
                                    <p:set>
                                      <p:cBhvr>
                                        <p:cTn id="27" dur="1" fill="hold">
                                          <p:stCondLst>
                                            <p:cond delay="0"/>
                                          </p:stCondLst>
                                        </p:cTn>
                                        <p:tgtEl>
                                          <p:spTgt spid="753674">
                                            <p:txEl>
                                              <p:pRg st="0" end="0"/>
                                            </p:txEl>
                                          </p:spTgt>
                                        </p:tgtEl>
                                        <p:attrNameLst>
                                          <p:attrName>style.visibility</p:attrName>
                                        </p:attrNameLst>
                                      </p:cBhvr>
                                      <p:to>
                                        <p:strVal val="visible"/>
                                      </p:to>
                                    </p:set>
                                    <p:animEffect transition="in" filter="randombar(horizontal)">
                                      <p:cBhvr>
                                        <p:cTn id="28" dur="1000"/>
                                        <p:tgtEl>
                                          <p:spTgt spid="753674">
                                            <p:txEl>
                                              <p:pRg st="0" end="0"/>
                                            </p:txEl>
                                          </p:spTgt>
                                        </p:tgtEl>
                                      </p:cBhvr>
                                    </p:animEffect>
                                  </p:childTnLst>
                                </p:cTn>
                              </p:par>
                            </p:childTnLst>
                          </p:cTn>
                        </p:par>
                        <p:par>
                          <p:cTn id="29" fill="hold" nodeType="afterGroup">
                            <p:stCondLst>
                              <p:cond delay="5000"/>
                            </p:stCondLst>
                            <p:childTnLst>
                              <p:par>
                                <p:cTn id="30" presetID="14" presetClass="entr" presetSubtype="10" fill="hold" nodeType="afterEffect">
                                  <p:stCondLst>
                                    <p:cond delay="0"/>
                                  </p:stCondLst>
                                  <p:childTnLst>
                                    <p:set>
                                      <p:cBhvr>
                                        <p:cTn id="31" dur="1" fill="hold">
                                          <p:stCondLst>
                                            <p:cond delay="0"/>
                                          </p:stCondLst>
                                        </p:cTn>
                                        <p:tgtEl>
                                          <p:spTgt spid="753674">
                                            <p:txEl>
                                              <p:pRg st="1" end="1"/>
                                            </p:txEl>
                                          </p:spTgt>
                                        </p:tgtEl>
                                        <p:attrNameLst>
                                          <p:attrName>style.visibility</p:attrName>
                                        </p:attrNameLst>
                                      </p:cBhvr>
                                      <p:to>
                                        <p:strVal val="visible"/>
                                      </p:to>
                                    </p:set>
                                    <p:animEffect transition="in" filter="randombar(horizontal)">
                                      <p:cBhvr>
                                        <p:cTn id="32" dur="1000"/>
                                        <p:tgtEl>
                                          <p:spTgt spid="75367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Box 4"/>
          <p:cNvSpPr txBox="1"/>
          <p:nvPr/>
        </p:nvSpPr>
        <p:spPr>
          <a:xfrm>
            <a:off x="2438400" y="381000"/>
            <a:ext cx="533400" cy="2616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100" dirty="0" smtClean="0">
                <a:latin typeface="Arial" pitchFamily="34" charset="0"/>
                <a:cs typeface="Arial" pitchFamily="34" charset="0"/>
              </a:rPr>
              <a:t>No</a:t>
            </a:r>
            <a:endParaRPr lang="en-US" sz="1100" dirty="0">
              <a:latin typeface="Arial" pitchFamily="34" charset="0"/>
              <a:cs typeface="Arial" pitchFamily="34" charset="0"/>
            </a:endParaRPr>
          </a:p>
        </p:txBody>
      </p:sp>
      <p:cxnSp>
        <p:nvCxnSpPr>
          <p:cNvPr id="6" name="Straight Arrow Connector 5"/>
          <p:cNvCxnSpPr/>
          <p:nvPr/>
        </p:nvCxnSpPr>
        <p:spPr>
          <a:xfrm>
            <a:off x="2133600" y="533400"/>
            <a:ext cx="228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1600200" y="685800"/>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143000" y="304800"/>
            <a:ext cx="1066800" cy="43088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100" dirty="0" smtClean="0">
                <a:latin typeface="Arial" pitchFamily="34" charset="0"/>
                <a:cs typeface="Arial" pitchFamily="34" charset="0"/>
              </a:rPr>
              <a:t>Danger of imminent risk</a:t>
            </a:r>
            <a:endParaRPr lang="en-US" sz="1100" dirty="0">
              <a:latin typeface="Arial" pitchFamily="34" charset="0"/>
              <a:cs typeface="Arial" pitchFamily="34" charset="0"/>
            </a:endParaRPr>
          </a:p>
        </p:txBody>
      </p:sp>
      <p:cxnSp>
        <p:nvCxnSpPr>
          <p:cNvPr id="10" name="Straight Arrow Connector 9"/>
          <p:cNvCxnSpPr/>
          <p:nvPr/>
        </p:nvCxnSpPr>
        <p:spPr>
          <a:xfrm>
            <a:off x="1600200" y="1219200"/>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066800" y="5943600"/>
            <a:ext cx="1676400" cy="43088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100" dirty="0" smtClean="0">
                <a:latin typeface="Arial" pitchFamily="34" charset="0"/>
                <a:cs typeface="Arial" pitchFamily="34" charset="0"/>
              </a:rPr>
              <a:t>Continue monitoring risk</a:t>
            </a:r>
            <a:endParaRPr lang="en-US" sz="1100" dirty="0">
              <a:latin typeface="Arial" pitchFamily="34" charset="0"/>
              <a:cs typeface="Arial" pitchFamily="34" charset="0"/>
            </a:endParaRPr>
          </a:p>
        </p:txBody>
      </p:sp>
      <p:cxnSp>
        <p:nvCxnSpPr>
          <p:cNvPr id="19" name="Straight Arrow Connector 18"/>
          <p:cNvCxnSpPr/>
          <p:nvPr/>
        </p:nvCxnSpPr>
        <p:spPr>
          <a:xfrm>
            <a:off x="2895600" y="533400"/>
            <a:ext cx="228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200400" y="381000"/>
            <a:ext cx="2209800" cy="2616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100" dirty="0" smtClean="0">
                <a:latin typeface="Arial" pitchFamily="34" charset="0"/>
                <a:cs typeface="Arial" pitchFamily="34" charset="0"/>
              </a:rPr>
              <a:t>Consider least restrictive option</a:t>
            </a:r>
            <a:endParaRPr lang="en-US" sz="1100" dirty="0">
              <a:latin typeface="Arial" pitchFamily="34" charset="0"/>
              <a:cs typeface="Arial" pitchFamily="34" charset="0"/>
            </a:endParaRPr>
          </a:p>
        </p:txBody>
      </p:sp>
      <p:sp>
        <p:nvSpPr>
          <p:cNvPr id="27" name="TextBox 26"/>
          <p:cNvSpPr txBox="1"/>
          <p:nvPr/>
        </p:nvSpPr>
        <p:spPr>
          <a:xfrm>
            <a:off x="5791200" y="3352800"/>
            <a:ext cx="1676400" cy="127727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100" dirty="0" smtClean="0">
                <a:latin typeface="Arial" pitchFamily="34" charset="0"/>
                <a:cs typeface="Arial" pitchFamily="34" charset="0"/>
              </a:rPr>
              <a:t>Assess for new information relevant to violence risk (e.g., reports by others) and pay attention to changes that might trigger violence risk</a:t>
            </a:r>
            <a:endParaRPr lang="en-US" sz="1100" dirty="0">
              <a:latin typeface="Arial" pitchFamily="34" charset="0"/>
              <a:cs typeface="Arial" pitchFamily="34" charset="0"/>
            </a:endParaRPr>
          </a:p>
        </p:txBody>
      </p:sp>
      <p:cxnSp>
        <p:nvCxnSpPr>
          <p:cNvPr id="28" name="Straight Arrow Connector 27"/>
          <p:cNvCxnSpPr/>
          <p:nvPr/>
        </p:nvCxnSpPr>
        <p:spPr>
          <a:xfrm>
            <a:off x="5410200" y="533400"/>
            <a:ext cx="381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1600200" y="5638800"/>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1600200" y="4953000"/>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1600200" y="4267200"/>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1600200" y="3429000"/>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1600200" y="2743200"/>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1600200" y="1905000"/>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6477000" y="3048000"/>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6477000" y="2362200"/>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6477000" y="1676400"/>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6477000" y="838200"/>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1066800" y="5257800"/>
            <a:ext cx="1676400" cy="43088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100" dirty="0" smtClean="0">
                <a:latin typeface="Arial" pitchFamily="34" charset="0"/>
                <a:cs typeface="Arial" pitchFamily="34" charset="0"/>
              </a:rPr>
              <a:t>Provide appropriate level of intervention</a:t>
            </a:r>
            <a:endParaRPr lang="en-US" sz="1100" dirty="0">
              <a:latin typeface="Arial" pitchFamily="34" charset="0"/>
              <a:cs typeface="Arial" pitchFamily="34" charset="0"/>
            </a:endParaRPr>
          </a:p>
        </p:txBody>
      </p:sp>
      <p:sp>
        <p:nvSpPr>
          <p:cNvPr id="45" name="TextBox 44"/>
          <p:cNvSpPr txBox="1"/>
          <p:nvPr/>
        </p:nvSpPr>
        <p:spPr>
          <a:xfrm>
            <a:off x="1066800" y="4572000"/>
            <a:ext cx="1676400" cy="43088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100" dirty="0" smtClean="0">
                <a:latin typeface="Arial" pitchFamily="34" charset="0"/>
                <a:cs typeface="Arial" pitchFamily="34" charset="0"/>
              </a:rPr>
              <a:t>Obtain a psychiatric evaluation</a:t>
            </a:r>
            <a:endParaRPr lang="en-US" sz="1100" dirty="0">
              <a:latin typeface="Arial" pitchFamily="34" charset="0"/>
              <a:cs typeface="Arial" pitchFamily="34" charset="0"/>
            </a:endParaRPr>
          </a:p>
        </p:txBody>
      </p:sp>
      <p:sp>
        <p:nvSpPr>
          <p:cNvPr id="46" name="TextBox 45"/>
          <p:cNvSpPr txBox="1"/>
          <p:nvPr/>
        </p:nvSpPr>
        <p:spPr>
          <a:xfrm>
            <a:off x="1066800" y="3733800"/>
            <a:ext cx="1676400" cy="6001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100" dirty="0" smtClean="0">
                <a:latin typeface="Arial" pitchFamily="34" charset="0"/>
                <a:cs typeface="Arial" pitchFamily="34" charset="0"/>
              </a:rPr>
              <a:t>Be aware of triggers and minimize exposure to triggers</a:t>
            </a:r>
            <a:endParaRPr lang="en-US" sz="1100" dirty="0">
              <a:latin typeface="Arial" pitchFamily="34" charset="0"/>
              <a:cs typeface="Arial" pitchFamily="34" charset="0"/>
            </a:endParaRPr>
          </a:p>
        </p:txBody>
      </p:sp>
      <p:sp>
        <p:nvSpPr>
          <p:cNvPr id="47" name="TextBox 46"/>
          <p:cNvSpPr txBox="1"/>
          <p:nvPr/>
        </p:nvSpPr>
        <p:spPr>
          <a:xfrm>
            <a:off x="1066800" y="3048000"/>
            <a:ext cx="1676400" cy="43088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100" dirty="0" smtClean="0">
                <a:latin typeface="Arial" pitchFamily="34" charset="0"/>
                <a:cs typeface="Arial" pitchFamily="34" charset="0"/>
              </a:rPr>
              <a:t>Remove access to foreseeable targets</a:t>
            </a:r>
            <a:endParaRPr lang="en-US" sz="1100" dirty="0">
              <a:latin typeface="Arial" pitchFamily="34" charset="0"/>
              <a:cs typeface="Arial" pitchFamily="34" charset="0"/>
            </a:endParaRPr>
          </a:p>
        </p:txBody>
      </p:sp>
      <p:sp>
        <p:nvSpPr>
          <p:cNvPr id="49" name="TextBox 48"/>
          <p:cNvSpPr txBox="1"/>
          <p:nvPr/>
        </p:nvSpPr>
        <p:spPr>
          <a:xfrm>
            <a:off x="1066800" y="2209800"/>
            <a:ext cx="1676400" cy="6001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100" dirty="0" smtClean="0">
                <a:latin typeface="Arial" pitchFamily="34" charset="0"/>
                <a:cs typeface="Arial" pitchFamily="34" charset="0"/>
              </a:rPr>
              <a:t>Document rationale and evidence for decisions made</a:t>
            </a:r>
            <a:endParaRPr lang="en-US" sz="1100" dirty="0">
              <a:latin typeface="Arial" pitchFamily="34" charset="0"/>
              <a:cs typeface="Arial" pitchFamily="34" charset="0"/>
            </a:endParaRPr>
          </a:p>
        </p:txBody>
      </p:sp>
      <p:sp>
        <p:nvSpPr>
          <p:cNvPr id="50" name="TextBox 49"/>
          <p:cNvSpPr txBox="1"/>
          <p:nvPr/>
        </p:nvSpPr>
        <p:spPr>
          <a:xfrm>
            <a:off x="1066800" y="1524000"/>
            <a:ext cx="1828800" cy="43088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100" dirty="0" smtClean="0">
                <a:latin typeface="Arial" pitchFamily="34" charset="0"/>
                <a:cs typeface="Arial" pitchFamily="34" charset="0"/>
              </a:rPr>
              <a:t>Consider most restrictive option available</a:t>
            </a:r>
            <a:endParaRPr lang="en-US" sz="1100" dirty="0">
              <a:latin typeface="Arial" pitchFamily="34" charset="0"/>
              <a:cs typeface="Arial" pitchFamily="34" charset="0"/>
            </a:endParaRPr>
          </a:p>
        </p:txBody>
      </p:sp>
      <p:sp>
        <p:nvSpPr>
          <p:cNvPr id="51" name="TextBox 50"/>
          <p:cNvSpPr txBox="1"/>
          <p:nvPr/>
        </p:nvSpPr>
        <p:spPr>
          <a:xfrm>
            <a:off x="1371600" y="990600"/>
            <a:ext cx="533400" cy="2616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100" dirty="0" smtClean="0">
                <a:latin typeface="Arial" pitchFamily="34" charset="0"/>
                <a:cs typeface="Arial" pitchFamily="34" charset="0"/>
              </a:rPr>
              <a:t>Yes</a:t>
            </a:r>
            <a:endParaRPr lang="en-US" sz="1100" dirty="0">
              <a:latin typeface="Arial" pitchFamily="34" charset="0"/>
              <a:cs typeface="Arial" pitchFamily="34" charset="0"/>
            </a:endParaRPr>
          </a:p>
        </p:txBody>
      </p:sp>
      <p:sp>
        <p:nvSpPr>
          <p:cNvPr id="52" name="TextBox 51"/>
          <p:cNvSpPr txBox="1"/>
          <p:nvPr/>
        </p:nvSpPr>
        <p:spPr>
          <a:xfrm>
            <a:off x="5791200" y="2667000"/>
            <a:ext cx="1676400" cy="43088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100" dirty="0" smtClean="0">
                <a:latin typeface="Arial" pitchFamily="34" charset="0"/>
                <a:cs typeface="Arial" pitchFamily="34" charset="0"/>
              </a:rPr>
              <a:t>Continue monitoring risk</a:t>
            </a:r>
            <a:endParaRPr lang="en-US" sz="1100" dirty="0">
              <a:latin typeface="Arial" pitchFamily="34" charset="0"/>
              <a:cs typeface="Arial" pitchFamily="34" charset="0"/>
            </a:endParaRPr>
          </a:p>
        </p:txBody>
      </p:sp>
      <p:sp>
        <p:nvSpPr>
          <p:cNvPr id="53" name="TextBox 52"/>
          <p:cNvSpPr txBox="1"/>
          <p:nvPr/>
        </p:nvSpPr>
        <p:spPr>
          <a:xfrm>
            <a:off x="5791200" y="1981200"/>
            <a:ext cx="1676400" cy="43088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100" dirty="0" smtClean="0">
                <a:latin typeface="Arial" pitchFamily="34" charset="0"/>
                <a:cs typeface="Arial" pitchFamily="34" charset="0"/>
              </a:rPr>
              <a:t>Continue appropriate level of intervention</a:t>
            </a:r>
            <a:endParaRPr lang="en-US" sz="1100" dirty="0">
              <a:latin typeface="Arial" pitchFamily="34" charset="0"/>
              <a:cs typeface="Arial" pitchFamily="34" charset="0"/>
            </a:endParaRPr>
          </a:p>
        </p:txBody>
      </p:sp>
      <p:sp>
        <p:nvSpPr>
          <p:cNvPr id="54" name="TextBox 53"/>
          <p:cNvSpPr txBox="1"/>
          <p:nvPr/>
        </p:nvSpPr>
        <p:spPr>
          <a:xfrm>
            <a:off x="5791200" y="1143000"/>
            <a:ext cx="1676400" cy="6001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100" dirty="0" smtClean="0">
                <a:latin typeface="Arial" pitchFamily="34" charset="0"/>
                <a:cs typeface="Arial" pitchFamily="34" charset="0"/>
              </a:rPr>
              <a:t>Be aware of triggers and behavioral changes indicating increased risk</a:t>
            </a:r>
            <a:endParaRPr lang="en-US" sz="1100" dirty="0">
              <a:latin typeface="Arial" pitchFamily="34" charset="0"/>
              <a:cs typeface="Arial" pitchFamily="34" charset="0"/>
            </a:endParaRPr>
          </a:p>
        </p:txBody>
      </p:sp>
      <p:sp>
        <p:nvSpPr>
          <p:cNvPr id="55" name="TextBox 54"/>
          <p:cNvSpPr txBox="1"/>
          <p:nvPr/>
        </p:nvSpPr>
        <p:spPr>
          <a:xfrm>
            <a:off x="5791200" y="304800"/>
            <a:ext cx="1676400" cy="6001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100" dirty="0" smtClean="0">
                <a:latin typeface="Arial" pitchFamily="34" charset="0"/>
                <a:cs typeface="Arial" pitchFamily="34" charset="0"/>
              </a:rPr>
              <a:t>Document rationale and evidence for decisions; follow up carefully</a:t>
            </a:r>
            <a:endParaRPr lang="en-US" sz="1100" dirty="0">
              <a:latin typeface="Arial" pitchFamily="34" charset="0"/>
              <a:cs typeface="Arial" pitchFamily="34" charset="0"/>
            </a:endParaRPr>
          </a:p>
        </p:txBody>
      </p:sp>
      <p:sp>
        <p:nvSpPr>
          <p:cNvPr id="56" name="TextBox 55"/>
          <p:cNvSpPr txBox="1"/>
          <p:nvPr/>
        </p:nvSpPr>
        <p:spPr>
          <a:xfrm>
            <a:off x="0" y="6553200"/>
            <a:ext cx="9144000" cy="276999"/>
          </a:xfrm>
          <a:prstGeom prst="rect">
            <a:avLst/>
          </a:prstGeom>
          <a:noFill/>
        </p:spPr>
        <p:txBody>
          <a:bodyPr wrap="square" rtlCol="0">
            <a:spAutoFit/>
          </a:bodyPr>
          <a:lstStyle/>
          <a:p>
            <a:pPr algn="ctr"/>
            <a:r>
              <a:rPr lang="en-US" sz="1200" b="1" i="1" dirty="0" smtClean="0">
                <a:solidFill>
                  <a:schemeClr val="bg1"/>
                </a:solidFill>
                <a:latin typeface="Arial" pitchFamily="34" charset="0"/>
                <a:cs typeface="Arial" pitchFamily="34" charset="0"/>
              </a:rPr>
              <a:t>Figure 3.3 </a:t>
            </a:r>
            <a:r>
              <a:rPr lang="en-US" sz="1200" b="1" dirty="0" smtClean="0">
                <a:solidFill>
                  <a:schemeClr val="bg1"/>
                </a:solidFill>
                <a:latin typeface="Arial" pitchFamily="34" charset="0"/>
                <a:cs typeface="Arial" pitchFamily="34" charset="0"/>
              </a:rPr>
              <a:t>Flowchart: Assessment and management of potentially violent individuals in restrictive settings.</a:t>
            </a:r>
            <a:endParaRPr lang="en-US" sz="1200" b="1" dirty="0">
              <a:solidFill>
                <a:schemeClr val="bg1"/>
              </a:solidFill>
              <a:latin typeface="Arial" pitchFamily="34" charset="0"/>
              <a:cs typeface="Arial"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04800" y="152400"/>
            <a:ext cx="3810000" cy="487680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200" b="1" dirty="0" smtClean="0">
                <a:latin typeface="Arial" pitchFamily="34" charset="0"/>
                <a:cs typeface="Arial" pitchFamily="34" charset="0"/>
              </a:rPr>
              <a:t>Conduct interviews with the potential attacker and collaterals from different systems</a:t>
            </a:r>
          </a:p>
          <a:p>
            <a:pPr algn="ctr"/>
            <a:endParaRPr lang="en-US" sz="1200" b="1" dirty="0" smtClean="0">
              <a:latin typeface="Arial" pitchFamily="34" charset="0"/>
              <a:cs typeface="Arial" pitchFamily="34" charset="0"/>
            </a:endParaRPr>
          </a:p>
          <a:p>
            <a:pPr algn="ctr"/>
            <a:r>
              <a:rPr lang="en-US" sz="1200" b="1" dirty="0" smtClean="0">
                <a:latin typeface="Arial" pitchFamily="34" charset="0"/>
                <a:cs typeface="Arial" pitchFamily="34" charset="0"/>
              </a:rPr>
              <a:t>Information to focus on:</a:t>
            </a:r>
          </a:p>
          <a:p>
            <a:pPr algn="ctr"/>
            <a:endParaRPr lang="en-US" sz="1200" b="1" dirty="0" smtClean="0">
              <a:latin typeface="Arial" pitchFamily="34" charset="0"/>
              <a:cs typeface="Arial" pitchFamily="34" charset="0"/>
            </a:endParaRPr>
          </a:p>
          <a:p>
            <a:pPr marL="228600" indent="-228600">
              <a:buAutoNum type="arabicParenR"/>
            </a:pPr>
            <a:r>
              <a:rPr lang="en-US" sz="1200" dirty="0" smtClean="0">
                <a:latin typeface="Arial" pitchFamily="34" charset="0"/>
                <a:cs typeface="Arial" pitchFamily="34" charset="0"/>
              </a:rPr>
              <a:t>Planning ideation</a:t>
            </a:r>
          </a:p>
          <a:p>
            <a:pPr marL="228600" indent="-228600">
              <a:buAutoNum type="arabicParenR"/>
            </a:pPr>
            <a:r>
              <a:rPr lang="en-US" sz="1200" dirty="0" smtClean="0">
                <a:latin typeface="Arial" pitchFamily="34" charset="0"/>
                <a:cs typeface="Arial" pitchFamily="34" charset="0"/>
              </a:rPr>
              <a:t>Past coping behavior under unbearable stress</a:t>
            </a:r>
          </a:p>
          <a:p>
            <a:pPr marL="685800" lvl="1" indent="-228600">
              <a:buFont typeface="+mj-lt"/>
              <a:buAutoNum type="alphaLcParenR"/>
            </a:pPr>
            <a:r>
              <a:rPr lang="en-US" sz="1200" dirty="0" smtClean="0">
                <a:latin typeface="Arial" pitchFamily="34" charset="0"/>
                <a:cs typeface="Arial" pitchFamily="34" charset="0"/>
              </a:rPr>
              <a:t>Is there a trusting relationship with a significant other?</a:t>
            </a:r>
          </a:p>
          <a:p>
            <a:pPr marL="685800" lvl="1" indent="-228600">
              <a:buFont typeface="+mj-lt"/>
              <a:buAutoNum type="alphaLcParenR"/>
            </a:pPr>
            <a:r>
              <a:rPr lang="en-US" sz="1200" dirty="0" smtClean="0">
                <a:latin typeface="Arial" pitchFamily="34" charset="0"/>
                <a:cs typeface="Arial" pitchFamily="34" charset="0"/>
              </a:rPr>
              <a:t>Is the person stable emotionally?</a:t>
            </a:r>
          </a:p>
          <a:p>
            <a:pPr marL="685800" lvl="1" indent="-228600">
              <a:buFont typeface="+mj-lt"/>
              <a:buAutoNum type="alphaLcParenR"/>
            </a:pPr>
            <a:endParaRPr lang="en-US" sz="1200" dirty="0">
              <a:latin typeface="Arial" pitchFamily="34" charset="0"/>
              <a:cs typeface="Arial" pitchFamily="34" charset="0"/>
            </a:endParaRPr>
          </a:p>
          <a:p>
            <a:pPr marL="228600" indent="-228600">
              <a:buFont typeface="+mj-lt"/>
              <a:buAutoNum type="arabicParenR"/>
            </a:pPr>
            <a:r>
              <a:rPr lang="en-US" sz="1200" dirty="0" smtClean="0">
                <a:latin typeface="Arial" pitchFamily="34" charset="0"/>
                <a:cs typeface="Arial" pitchFamily="34" charset="0"/>
              </a:rPr>
              <a:t>Nature of past traumas</a:t>
            </a:r>
          </a:p>
          <a:p>
            <a:pPr marL="228600" indent="-228600">
              <a:buFont typeface="+mj-lt"/>
              <a:buAutoNum type="arabicParenR"/>
            </a:pPr>
            <a:r>
              <a:rPr lang="en-US" sz="1200" dirty="0" smtClean="0">
                <a:latin typeface="Arial" pitchFamily="34" charset="0"/>
                <a:cs typeface="Arial" pitchFamily="34" charset="0"/>
              </a:rPr>
              <a:t>Hopelessness/ depression/ despair</a:t>
            </a:r>
          </a:p>
          <a:p>
            <a:pPr marL="228600" indent="-228600">
              <a:buFont typeface="+mj-lt"/>
              <a:buAutoNum type="arabicParenR"/>
            </a:pPr>
            <a:r>
              <a:rPr lang="en-US" sz="1200" dirty="0" smtClean="0">
                <a:latin typeface="Arial" pitchFamily="34" charset="0"/>
                <a:cs typeface="Arial" pitchFamily="34" charset="0"/>
              </a:rPr>
              <a:t>Reactions of significant others (what do they communicate regarding violence?)</a:t>
            </a:r>
          </a:p>
          <a:p>
            <a:pPr marL="228600" indent="-228600">
              <a:buFont typeface="+mj-lt"/>
              <a:buAutoNum type="arabicParenR"/>
            </a:pPr>
            <a:r>
              <a:rPr lang="en-US" sz="1200" dirty="0" smtClean="0">
                <a:latin typeface="Arial" pitchFamily="34" charset="0"/>
                <a:cs typeface="Arial" pitchFamily="34" charset="0"/>
              </a:rPr>
              <a:t>Nature of grievance with the target and how this relates to past trauma</a:t>
            </a:r>
          </a:p>
          <a:p>
            <a:pPr marL="228600" indent="-228600">
              <a:buFont typeface="+mj-lt"/>
              <a:buAutoNum type="arabicParenR"/>
            </a:pPr>
            <a:r>
              <a:rPr lang="en-US" sz="1200" dirty="0" smtClean="0">
                <a:latin typeface="Arial" pitchFamily="34" charset="0"/>
                <a:cs typeface="Arial" pitchFamily="34" charset="0"/>
              </a:rPr>
              <a:t>Perceived behavior of the target</a:t>
            </a:r>
          </a:p>
          <a:p>
            <a:pPr marL="228600" indent="-228600">
              <a:buFont typeface="+mj-lt"/>
              <a:buAutoNum type="arabicParenR"/>
            </a:pPr>
            <a:r>
              <a:rPr lang="en-US" sz="1200" dirty="0" smtClean="0">
                <a:latin typeface="Arial" pitchFamily="34" charset="0"/>
                <a:cs typeface="Arial" pitchFamily="34" charset="0"/>
              </a:rPr>
              <a:t>Past triggers for violence</a:t>
            </a:r>
          </a:p>
          <a:p>
            <a:pPr marL="228600" indent="-228600">
              <a:buFont typeface="+mj-lt"/>
              <a:buAutoNum type="arabicParenR"/>
            </a:pPr>
            <a:r>
              <a:rPr lang="en-US" sz="1200" dirty="0" smtClean="0">
                <a:latin typeface="Arial" pitchFamily="34" charset="0"/>
                <a:cs typeface="Arial" pitchFamily="34" charset="0"/>
              </a:rPr>
              <a:t>Nature of the current crisis</a:t>
            </a:r>
          </a:p>
          <a:p>
            <a:pPr marL="228600" indent="-228600">
              <a:buFont typeface="+mj-lt"/>
              <a:buAutoNum type="arabicParenR"/>
            </a:pPr>
            <a:r>
              <a:rPr lang="en-US" sz="1200" dirty="0" smtClean="0">
                <a:latin typeface="Arial" pitchFamily="34" charset="0"/>
                <a:cs typeface="Arial" pitchFamily="34" charset="0"/>
              </a:rPr>
              <a:t> Motivation for violence’</a:t>
            </a:r>
          </a:p>
          <a:p>
            <a:pPr marL="228600" indent="-228600">
              <a:buFont typeface="+mj-lt"/>
              <a:buAutoNum type="arabicParenR"/>
            </a:pPr>
            <a:r>
              <a:rPr lang="en-US" sz="1200" dirty="0">
                <a:latin typeface="Arial" pitchFamily="34" charset="0"/>
                <a:cs typeface="Arial" pitchFamily="34" charset="0"/>
              </a:rPr>
              <a:t> </a:t>
            </a:r>
            <a:r>
              <a:rPr lang="en-US" sz="1200" dirty="0" smtClean="0">
                <a:latin typeface="Arial" pitchFamily="34" charset="0"/>
                <a:cs typeface="Arial" pitchFamily="34" charset="0"/>
              </a:rPr>
              <a:t>Fascination with violence or violent individuals</a:t>
            </a:r>
          </a:p>
          <a:p>
            <a:pPr marL="228600" indent="-228600">
              <a:buFont typeface="+mj-lt"/>
              <a:buAutoNum type="arabicParenR"/>
            </a:pPr>
            <a:r>
              <a:rPr lang="en-US" sz="1200" dirty="0">
                <a:latin typeface="Arial" pitchFamily="34" charset="0"/>
                <a:cs typeface="Arial" pitchFamily="34" charset="0"/>
              </a:rPr>
              <a:t> </a:t>
            </a:r>
            <a:r>
              <a:rPr lang="en-US" sz="1200" dirty="0" smtClean="0">
                <a:latin typeface="Arial" pitchFamily="34" charset="0"/>
                <a:cs typeface="Arial" pitchFamily="34" charset="0"/>
              </a:rPr>
              <a:t>Attitude of violence acceptable</a:t>
            </a:r>
          </a:p>
          <a:p>
            <a:pPr marL="228600" indent="-228600">
              <a:buFont typeface="+mj-lt"/>
              <a:buAutoNum type="arabicParenR"/>
            </a:pPr>
            <a:r>
              <a:rPr lang="en-US" sz="1200" dirty="0">
                <a:latin typeface="Arial" pitchFamily="34" charset="0"/>
                <a:cs typeface="Arial" pitchFamily="34" charset="0"/>
              </a:rPr>
              <a:t> </a:t>
            </a:r>
            <a:r>
              <a:rPr lang="en-US" sz="1200" dirty="0" smtClean="0">
                <a:latin typeface="Arial" pitchFamily="34" charset="0"/>
                <a:cs typeface="Arial" pitchFamily="34" charset="0"/>
              </a:rPr>
              <a:t>Others concerned about attacker’s violence potential</a:t>
            </a:r>
          </a:p>
        </p:txBody>
      </p:sp>
      <p:sp>
        <p:nvSpPr>
          <p:cNvPr id="5" name="TextBox 4"/>
          <p:cNvSpPr txBox="1"/>
          <p:nvPr/>
        </p:nvSpPr>
        <p:spPr>
          <a:xfrm>
            <a:off x="4724400" y="152400"/>
            <a:ext cx="4038600" cy="483209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100" b="1" dirty="0" smtClean="0">
                <a:latin typeface="Arial" pitchFamily="34" charset="0"/>
                <a:cs typeface="Arial" pitchFamily="34" charset="0"/>
              </a:rPr>
              <a:t>Discern the behavior of the potential attacker, close others, and the target</a:t>
            </a:r>
          </a:p>
          <a:p>
            <a:pPr algn="ctr"/>
            <a:endParaRPr lang="en-US" sz="1100" b="1" dirty="0" smtClean="0">
              <a:latin typeface="Arial" pitchFamily="34" charset="0"/>
              <a:cs typeface="Arial" pitchFamily="34" charset="0"/>
            </a:endParaRPr>
          </a:p>
          <a:p>
            <a:pPr algn="ctr"/>
            <a:r>
              <a:rPr lang="en-US" sz="1100" b="1" dirty="0" smtClean="0">
                <a:latin typeface="Arial" pitchFamily="34" charset="0"/>
                <a:cs typeface="Arial" pitchFamily="34" charset="0"/>
              </a:rPr>
              <a:t>Information to focus on:</a:t>
            </a:r>
          </a:p>
          <a:p>
            <a:pPr algn="ctr"/>
            <a:endParaRPr lang="en-US" sz="1100" b="1" dirty="0">
              <a:latin typeface="Arial" pitchFamily="34" charset="0"/>
              <a:cs typeface="Arial" pitchFamily="34" charset="0"/>
            </a:endParaRPr>
          </a:p>
          <a:p>
            <a:pPr marL="228600" indent="-228600">
              <a:buAutoNum type="arabicParenR"/>
            </a:pPr>
            <a:r>
              <a:rPr lang="en-US" sz="1100" dirty="0" smtClean="0">
                <a:latin typeface="Arial" pitchFamily="34" charset="0"/>
                <a:cs typeface="Arial" pitchFamily="34" charset="0"/>
              </a:rPr>
              <a:t>Evidence of planning behavior (e.g., notes) and preemptory behavior (e.g., acquiring weapons)</a:t>
            </a:r>
          </a:p>
          <a:p>
            <a:pPr marL="228600" indent="-228600">
              <a:buAutoNum type="arabicParenR"/>
            </a:pPr>
            <a:r>
              <a:rPr lang="en-US" sz="1100" dirty="0" smtClean="0">
                <a:latin typeface="Arial" pitchFamily="34" charset="0"/>
                <a:cs typeface="Arial" pitchFamily="34" charset="0"/>
              </a:rPr>
              <a:t>Evidence of past behaviors under stress, records, and violence history. Is there someone whom he or she trusted and whom he or she tried to harm  in the past?</a:t>
            </a:r>
          </a:p>
          <a:p>
            <a:pPr marL="228600" indent="-228600">
              <a:buAutoNum type="arabicParenR"/>
            </a:pPr>
            <a:r>
              <a:rPr lang="en-US" sz="1100" dirty="0" smtClean="0">
                <a:latin typeface="Arial" pitchFamily="34" charset="0"/>
                <a:cs typeface="Arial" pitchFamily="34" charset="0"/>
              </a:rPr>
              <a:t>Evidence of past traumas</a:t>
            </a:r>
          </a:p>
          <a:p>
            <a:pPr marL="228600" indent="-228600">
              <a:buAutoNum type="arabicParenR"/>
            </a:pPr>
            <a:r>
              <a:rPr lang="en-US" sz="1100" dirty="0" smtClean="0">
                <a:latin typeface="Arial" pitchFamily="34" charset="0"/>
                <a:cs typeface="Arial" pitchFamily="34" charset="0"/>
              </a:rPr>
              <a:t>Behavioral evidence of emotions of hopelessness or despair</a:t>
            </a:r>
          </a:p>
          <a:p>
            <a:pPr marL="228600" indent="-228600">
              <a:buAutoNum type="arabicParenR"/>
            </a:pPr>
            <a:r>
              <a:rPr lang="en-US" sz="1100" dirty="0" smtClean="0">
                <a:latin typeface="Arial" pitchFamily="34" charset="0"/>
                <a:cs typeface="Arial" pitchFamily="34" charset="0"/>
              </a:rPr>
              <a:t>Evidence of significant others endorsing or ignoring violent behavior</a:t>
            </a:r>
          </a:p>
          <a:p>
            <a:pPr marL="228600" indent="-228600">
              <a:buAutoNum type="arabicParenR"/>
            </a:pPr>
            <a:r>
              <a:rPr lang="en-US" sz="1100" dirty="0" smtClean="0">
                <a:latin typeface="Arial" pitchFamily="34" charset="0"/>
                <a:cs typeface="Arial" pitchFamily="34" charset="0"/>
              </a:rPr>
              <a:t>Evidence regarding the grievance; the behavior of the potential attacker</a:t>
            </a:r>
          </a:p>
          <a:p>
            <a:pPr marL="228600" indent="-228600">
              <a:buAutoNum type="arabicParenR"/>
            </a:pPr>
            <a:r>
              <a:rPr lang="en-US" sz="1100" dirty="0" smtClean="0">
                <a:latin typeface="Arial" pitchFamily="34" charset="0"/>
                <a:cs typeface="Arial" pitchFamily="34" charset="0"/>
              </a:rPr>
              <a:t>Evidence of target’s behavior; provocation or safety measures taken</a:t>
            </a:r>
          </a:p>
          <a:p>
            <a:pPr marL="228600" indent="-228600">
              <a:buAutoNum type="arabicParenR"/>
            </a:pPr>
            <a:r>
              <a:rPr lang="en-US" sz="1100" dirty="0" smtClean="0">
                <a:latin typeface="Arial" pitchFamily="34" charset="0"/>
                <a:cs typeface="Arial" pitchFamily="34" charset="0"/>
              </a:rPr>
              <a:t>Evidence of past triggers for violence</a:t>
            </a:r>
          </a:p>
          <a:p>
            <a:pPr marL="228600" indent="-228600">
              <a:buAutoNum type="arabicParenR"/>
            </a:pPr>
            <a:r>
              <a:rPr lang="en-US" sz="1100" dirty="0" smtClean="0">
                <a:latin typeface="Arial" pitchFamily="34" charset="0"/>
                <a:cs typeface="Arial" pitchFamily="34" charset="0"/>
              </a:rPr>
              <a:t>Behavioral reaction to the current crisis</a:t>
            </a:r>
          </a:p>
          <a:p>
            <a:pPr marL="228600" indent="-228600">
              <a:buAutoNum type="arabicParenR"/>
            </a:pPr>
            <a:r>
              <a:rPr lang="en-US" sz="1100" dirty="0">
                <a:latin typeface="Arial" pitchFamily="34" charset="0"/>
                <a:cs typeface="Arial" pitchFamily="34" charset="0"/>
              </a:rPr>
              <a:t> </a:t>
            </a:r>
            <a:r>
              <a:rPr lang="en-US" sz="1100" dirty="0" smtClean="0">
                <a:latin typeface="Arial" pitchFamily="34" charset="0"/>
                <a:cs typeface="Arial" pitchFamily="34" charset="0"/>
              </a:rPr>
              <a:t>Evidence of motivation in writing or behavior. Is there a goal?</a:t>
            </a:r>
          </a:p>
          <a:p>
            <a:pPr marL="228600" indent="-228600">
              <a:buAutoNum type="arabicParenR"/>
            </a:pPr>
            <a:r>
              <a:rPr lang="en-US" sz="1100" dirty="0">
                <a:latin typeface="Arial" pitchFamily="34" charset="0"/>
                <a:cs typeface="Arial" pitchFamily="34" charset="0"/>
              </a:rPr>
              <a:t> </a:t>
            </a:r>
            <a:r>
              <a:rPr lang="en-US" sz="1100" dirty="0" smtClean="0">
                <a:latin typeface="Arial" pitchFamily="34" charset="0"/>
                <a:cs typeface="Arial" pitchFamily="34" charset="0"/>
              </a:rPr>
              <a:t>Evidence of behavior (e.g., collecting violent person’s writings or news coverage of violence)</a:t>
            </a:r>
          </a:p>
          <a:p>
            <a:pPr marL="228600" indent="-228600">
              <a:buAutoNum type="arabicParenR"/>
            </a:pPr>
            <a:r>
              <a:rPr lang="en-US" sz="1100" dirty="0">
                <a:latin typeface="Arial" pitchFamily="34" charset="0"/>
                <a:cs typeface="Arial" pitchFamily="34" charset="0"/>
              </a:rPr>
              <a:t> </a:t>
            </a:r>
            <a:r>
              <a:rPr lang="en-US" sz="1100" dirty="0" smtClean="0">
                <a:latin typeface="Arial" pitchFamily="34" charset="0"/>
                <a:cs typeface="Arial" pitchFamily="34" charset="0"/>
              </a:rPr>
              <a:t>Behaviors which evidence that violence is acceptable or desirable</a:t>
            </a:r>
          </a:p>
          <a:p>
            <a:pPr marL="228600" indent="-228600">
              <a:buAutoNum type="arabicParenR"/>
            </a:pPr>
            <a:r>
              <a:rPr lang="en-US" sz="1100" dirty="0">
                <a:latin typeface="Arial" pitchFamily="34" charset="0"/>
                <a:cs typeface="Arial" pitchFamily="34" charset="0"/>
              </a:rPr>
              <a:t> </a:t>
            </a:r>
            <a:r>
              <a:rPr lang="en-US" sz="1100" dirty="0" smtClean="0">
                <a:latin typeface="Arial" pitchFamily="34" charset="0"/>
                <a:cs typeface="Arial" pitchFamily="34" charset="0"/>
              </a:rPr>
              <a:t>Actions taken by others to address violence potential</a:t>
            </a:r>
          </a:p>
        </p:txBody>
      </p:sp>
      <p:sp>
        <p:nvSpPr>
          <p:cNvPr id="7" name="TextBox 6"/>
          <p:cNvSpPr txBox="1"/>
          <p:nvPr/>
        </p:nvSpPr>
        <p:spPr>
          <a:xfrm>
            <a:off x="3505200" y="5334000"/>
            <a:ext cx="1676400" cy="2616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100" dirty="0" smtClean="0">
                <a:latin typeface="Arial" pitchFamily="34" charset="0"/>
                <a:cs typeface="Arial" pitchFamily="34" charset="0"/>
              </a:rPr>
              <a:t>Administer the FAVT</a:t>
            </a:r>
            <a:endParaRPr lang="en-US" sz="1100" dirty="0">
              <a:latin typeface="Arial" pitchFamily="34" charset="0"/>
              <a:cs typeface="Arial" pitchFamily="34" charset="0"/>
            </a:endParaRPr>
          </a:p>
        </p:txBody>
      </p:sp>
      <p:sp>
        <p:nvSpPr>
          <p:cNvPr id="8" name="TextBox 7"/>
          <p:cNvSpPr txBox="1"/>
          <p:nvPr/>
        </p:nvSpPr>
        <p:spPr>
          <a:xfrm>
            <a:off x="3581400" y="5943600"/>
            <a:ext cx="1676400" cy="2616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100" dirty="0" smtClean="0">
                <a:latin typeface="Arial" pitchFamily="34" charset="0"/>
                <a:cs typeface="Arial" pitchFamily="34" charset="0"/>
              </a:rPr>
              <a:t>Continue to Figure 3.1</a:t>
            </a:r>
            <a:endParaRPr lang="en-US" sz="1100" dirty="0">
              <a:latin typeface="Arial" pitchFamily="34" charset="0"/>
              <a:cs typeface="Arial" pitchFamily="34" charset="0"/>
            </a:endParaRPr>
          </a:p>
        </p:txBody>
      </p:sp>
      <p:sp>
        <p:nvSpPr>
          <p:cNvPr id="9" name="TextBox 8"/>
          <p:cNvSpPr txBox="1"/>
          <p:nvPr/>
        </p:nvSpPr>
        <p:spPr>
          <a:xfrm>
            <a:off x="0" y="6553200"/>
            <a:ext cx="9144000" cy="276999"/>
          </a:xfrm>
          <a:prstGeom prst="rect">
            <a:avLst/>
          </a:prstGeom>
          <a:noFill/>
        </p:spPr>
        <p:txBody>
          <a:bodyPr wrap="square" rtlCol="0">
            <a:spAutoFit/>
          </a:bodyPr>
          <a:lstStyle/>
          <a:p>
            <a:pPr algn="ctr"/>
            <a:r>
              <a:rPr lang="en-US" sz="1200" b="1" i="1" dirty="0" smtClean="0">
                <a:solidFill>
                  <a:schemeClr val="bg1"/>
                </a:solidFill>
                <a:latin typeface="Arial" pitchFamily="34" charset="0"/>
                <a:cs typeface="Arial" pitchFamily="34" charset="0"/>
              </a:rPr>
              <a:t>Figure 3.4 </a:t>
            </a:r>
            <a:r>
              <a:rPr lang="en-US" sz="1200" b="1" dirty="0" smtClean="0">
                <a:solidFill>
                  <a:schemeClr val="bg1"/>
                </a:solidFill>
                <a:latin typeface="Arial" pitchFamily="34" charset="0"/>
                <a:cs typeface="Arial" pitchFamily="34" charset="0"/>
              </a:rPr>
              <a:t> Targeted violence model for threat assessment (instrumental).</a:t>
            </a:r>
            <a:r>
              <a:rPr lang="en-US" sz="1200" b="1" i="1" dirty="0" smtClean="0">
                <a:solidFill>
                  <a:schemeClr val="bg1"/>
                </a:solidFill>
                <a:latin typeface="Arial" pitchFamily="34" charset="0"/>
                <a:cs typeface="Arial" pitchFamily="34" charset="0"/>
              </a:rPr>
              <a:t> </a:t>
            </a:r>
            <a:endParaRPr lang="en-US" sz="1200" b="1" dirty="0">
              <a:solidFill>
                <a:schemeClr val="bg1"/>
              </a:solidFill>
              <a:latin typeface="Arial" pitchFamily="34" charset="0"/>
              <a:cs typeface="Arial" pitchFamily="34" charset="0"/>
            </a:endParaRPr>
          </a:p>
        </p:txBody>
      </p:sp>
      <p:cxnSp>
        <p:nvCxnSpPr>
          <p:cNvPr id="11" name="Straight Connector 10"/>
          <p:cNvCxnSpPr/>
          <p:nvPr/>
        </p:nvCxnSpPr>
        <p:spPr>
          <a:xfrm>
            <a:off x="4114800" y="1752600"/>
            <a:ext cx="609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4419600" y="1752600"/>
            <a:ext cx="0" cy="3581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4419600" y="5562600"/>
            <a:ext cx="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6258" name="Rectangle 2"/>
          <p:cNvSpPr>
            <a:spLocks noGrp="1" noChangeArrowheads="1"/>
          </p:cNvSpPr>
          <p:nvPr>
            <p:ph type="title" idx="4294967295"/>
          </p:nvPr>
        </p:nvSpPr>
        <p:spPr>
          <a:xfrm>
            <a:off x="533400" y="1219200"/>
            <a:ext cx="8077200" cy="990600"/>
          </a:xfrm>
        </p:spPr>
        <p:txBody>
          <a:bodyPr lIns="91418" tIns="45709" rIns="91418" bIns="45709" anchor="b"/>
          <a:lstStyle/>
          <a:p>
            <a:pPr algn="ctr" eaLnBrk="1" hangingPunct="1"/>
            <a:r>
              <a:rPr lang="en-US" sz="3600" b="1" smtClean="0">
                <a:solidFill>
                  <a:schemeClr val="bg1"/>
                </a:solidFill>
                <a:cs typeface="Times New Roman" pitchFamily="18" charset="0"/>
              </a:rPr>
              <a:t>The Therapeutic Process </a:t>
            </a:r>
            <a:r>
              <a:rPr lang="en-US" sz="3600" b="1" smtClean="0">
                <a:solidFill>
                  <a:schemeClr val="bg1"/>
                </a:solidFill>
              </a:rPr>
              <a:t/>
            </a:r>
            <a:br>
              <a:rPr lang="en-US" sz="3600" b="1" smtClean="0">
                <a:solidFill>
                  <a:schemeClr val="bg1"/>
                </a:solidFill>
              </a:rPr>
            </a:br>
            <a:r>
              <a:rPr lang="en-US" sz="3600" b="1" smtClean="0">
                <a:solidFill>
                  <a:schemeClr val="bg1"/>
                </a:solidFill>
                <a:cs typeface="Times New Roman" pitchFamily="18" charset="0"/>
              </a:rPr>
              <a:t>in Voice Therapy</a:t>
            </a:r>
            <a:r>
              <a:rPr lang="en-US" sz="3600" b="1" smtClean="0">
                <a:solidFill>
                  <a:schemeClr val="bg1"/>
                </a:solidFill>
              </a:rPr>
              <a:t/>
            </a:r>
            <a:br>
              <a:rPr lang="en-US" sz="3600" b="1" smtClean="0">
                <a:solidFill>
                  <a:schemeClr val="bg1"/>
                </a:solidFill>
              </a:rPr>
            </a:br>
            <a:endParaRPr lang="en-US" sz="3600" b="1" smtClean="0">
              <a:solidFill>
                <a:schemeClr val="bg1"/>
              </a:solidFill>
            </a:endParaRPr>
          </a:p>
        </p:txBody>
      </p:sp>
      <p:sp>
        <p:nvSpPr>
          <p:cNvPr id="210947" name="Rectangle 3"/>
          <p:cNvSpPr>
            <a:spLocks noGrp="1" noChangeArrowheads="1"/>
          </p:cNvSpPr>
          <p:nvPr>
            <p:ph type="body" idx="4294967295"/>
          </p:nvPr>
        </p:nvSpPr>
        <p:spPr>
          <a:xfrm>
            <a:off x="685800" y="1752600"/>
            <a:ext cx="4906963" cy="4014788"/>
          </a:xfrm>
        </p:spPr>
        <p:txBody>
          <a:bodyPr lIns="91418" tIns="45709" rIns="91418" bIns="45709"/>
          <a:lstStyle/>
          <a:p>
            <a:pPr eaLnBrk="1" hangingPunct="1">
              <a:lnSpc>
                <a:spcPct val="80000"/>
              </a:lnSpc>
              <a:buFontTx/>
              <a:buNone/>
              <a:defRPr/>
            </a:pPr>
            <a:r>
              <a:rPr lang="en-US" sz="1600" u="sng" dirty="0" smtClean="0">
                <a:solidFill>
                  <a:schemeClr val="tx2"/>
                </a:solidFill>
                <a:latin typeface="+mj-lt"/>
              </a:rPr>
              <a:t>Step I</a:t>
            </a:r>
          </a:p>
          <a:p>
            <a:pPr eaLnBrk="1" hangingPunct="1">
              <a:lnSpc>
                <a:spcPct val="80000"/>
              </a:lnSpc>
              <a:buFontTx/>
              <a:buNone/>
              <a:defRPr/>
            </a:pPr>
            <a:r>
              <a:rPr lang="en-US" sz="1600" dirty="0" smtClean="0">
                <a:solidFill>
                  <a:schemeClr val="tx2"/>
                </a:solidFill>
                <a:latin typeface="+mj-lt"/>
              </a:rPr>
              <a:t>	Identify the content of the person’s negative thought process. The person is taught to articulate his or her self-attacks in the second person. The person is encouraged to say the attack as he or she hears it or experiences it. If the person is holding back feelings, he or she is encouraged to express them.</a:t>
            </a:r>
          </a:p>
          <a:p>
            <a:pPr eaLnBrk="1" hangingPunct="1">
              <a:lnSpc>
                <a:spcPct val="80000"/>
              </a:lnSpc>
              <a:buFontTx/>
              <a:buNone/>
              <a:defRPr/>
            </a:pPr>
            <a:endParaRPr lang="en-US" sz="1600" dirty="0" smtClean="0">
              <a:solidFill>
                <a:schemeClr val="tx2"/>
              </a:solidFill>
              <a:latin typeface="+mj-lt"/>
            </a:endParaRPr>
          </a:p>
          <a:p>
            <a:pPr eaLnBrk="1" hangingPunct="1">
              <a:lnSpc>
                <a:spcPct val="80000"/>
              </a:lnSpc>
              <a:buFontTx/>
              <a:buNone/>
              <a:defRPr/>
            </a:pPr>
            <a:r>
              <a:rPr lang="en-US" sz="1600" u="sng" dirty="0" smtClean="0">
                <a:solidFill>
                  <a:schemeClr val="tx2"/>
                </a:solidFill>
                <a:latin typeface="+mj-lt"/>
              </a:rPr>
              <a:t>Step II</a:t>
            </a:r>
          </a:p>
          <a:p>
            <a:pPr eaLnBrk="1" hangingPunct="1">
              <a:lnSpc>
                <a:spcPct val="80000"/>
              </a:lnSpc>
              <a:buFontTx/>
              <a:buNone/>
              <a:defRPr/>
            </a:pPr>
            <a:r>
              <a:rPr lang="en-US" sz="1600" dirty="0" smtClean="0">
                <a:solidFill>
                  <a:schemeClr val="tx2"/>
                </a:solidFill>
                <a:latin typeface="+mj-lt"/>
              </a:rPr>
              <a:t>	The person discusses insights and reactions to verbalizing the voice. The person attempts to understand the relationship between voice attacks and early life experience.</a:t>
            </a:r>
            <a:r>
              <a:rPr lang="en-US" sz="1800" dirty="0" smtClean="0">
                <a:solidFill>
                  <a:schemeClr val="tx2"/>
                </a:solidFill>
                <a:latin typeface="+mj-lt"/>
              </a:rPr>
              <a:t> </a:t>
            </a:r>
          </a:p>
        </p:txBody>
      </p:sp>
      <p:pic>
        <p:nvPicPr>
          <p:cNvPr id="210950" name="Picture 6" descr="NEW SUICIDE FILMb13a904a1caf833"/>
          <p:cNvPicPr>
            <a:picLocks noChangeAspect="1" noChangeArrowheads="1"/>
          </p:cNvPicPr>
          <p:nvPr/>
        </p:nvPicPr>
        <p:blipFill>
          <a:blip r:embed="rId2" cstate="print"/>
          <a:srcRect/>
          <a:stretch>
            <a:fillRect/>
          </a:stretch>
        </p:blipFill>
        <p:spPr bwMode="auto">
          <a:xfrm>
            <a:off x="5791200" y="1828800"/>
            <a:ext cx="2743200" cy="1851025"/>
          </a:xfrm>
          <a:prstGeom prst="rect">
            <a:avLst/>
          </a:prstGeom>
          <a:noFill/>
          <a:ln w="9525">
            <a:noFill/>
            <a:miter lim="800000"/>
            <a:headEnd/>
            <a:tailEnd/>
          </a:ln>
        </p:spPr>
      </p:pic>
      <p:pic>
        <p:nvPicPr>
          <p:cNvPr id="210953" name="Picture 9" descr="NEW SUICIDE FILM8f6995c41caf833"/>
          <p:cNvPicPr>
            <a:picLocks noChangeAspect="1" noChangeArrowheads="1"/>
          </p:cNvPicPr>
          <p:nvPr/>
        </p:nvPicPr>
        <p:blipFill>
          <a:blip r:embed="rId3" cstate="print"/>
          <a:srcRect/>
          <a:stretch>
            <a:fillRect/>
          </a:stretch>
        </p:blipFill>
        <p:spPr bwMode="auto">
          <a:xfrm>
            <a:off x="5791200" y="3886200"/>
            <a:ext cx="2743200" cy="1849438"/>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210947">
                                            <p:txEl>
                                              <p:pRg st="0" end="0"/>
                                            </p:txEl>
                                          </p:spTgt>
                                        </p:tgtEl>
                                        <p:attrNameLst>
                                          <p:attrName>style.visibility</p:attrName>
                                        </p:attrNameLst>
                                      </p:cBhvr>
                                      <p:to>
                                        <p:strVal val="visible"/>
                                      </p:to>
                                    </p:set>
                                    <p:animEffect transition="in" filter="randombar(horizontal)">
                                      <p:cBhvr>
                                        <p:cTn id="7" dur="500"/>
                                        <p:tgtEl>
                                          <p:spTgt spid="210947">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210947">
                                            <p:txEl>
                                              <p:pRg st="1" end="1"/>
                                            </p:txEl>
                                          </p:spTgt>
                                        </p:tgtEl>
                                        <p:attrNameLst>
                                          <p:attrName>style.visibility</p:attrName>
                                        </p:attrNameLst>
                                      </p:cBhvr>
                                      <p:to>
                                        <p:strVal val="visible"/>
                                      </p:to>
                                    </p:set>
                                    <p:animEffect transition="in" filter="randombar(horizontal)">
                                      <p:cBhvr>
                                        <p:cTn id="10" dur="500"/>
                                        <p:tgtEl>
                                          <p:spTgt spid="210947">
                                            <p:txEl>
                                              <p:pRg st="1" end="1"/>
                                            </p:txEl>
                                          </p:spTgt>
                                        </p:tgtEl>
                                      </p:cBhvr>
                                    </p:animEffect>
                                  </p:childTnLst>
                                </p:cTn>
                              </p:par>
                            </p:childTnLst>
                          </p:cTn>
                        </p:par>
                        <p:par>
                          <p:cTn id="11" fill="hold" nodeType="afterGroup">
                            <p:stCondLst>
                              <p:cond delay="500"/>
                            </p:stCondLst>
                            <p:childTnLst>
                              <p:par>
                                <p:cTn id="12" presetID="10" presetClass="entr" presetSubtype="0" fill="hold" nodeType="afterEffect">
                                  <p:stCondLst>
                                    <p:cond delay="0"/>
                                  </p:stCondLst>
                                  <p:childTnLst>
                                    <p:set>
                                      <p:cBhvr>
                                        <p:cTn id="13" dur="1" fill="hold">
                                          <p:stCondLst>
                                            <p:cond delay="0"/>
                                          </p:stCondLst>
                                        </p:cTn>
                                        <p:tgtEl>
                                          <p:spTgt spid="210950"/>
                                        </p:tgtEl>
                                        <p:attrNameLst>
                                          <p:attrName>style.visibility</p:attrName>
                                        </p:attrNameLst>
                                      </p:cBhvr>
                                      <p:to>
                                        <p:strVal val="visible"/>
                                      </p:to>
                                    </p:set>
                                    <p:animEffect transition="in" filter="fade">
                                      <p:cBhvr>
                                        <p:cTn id="14" dur="1000"/>
                                        <p:tgtEl>
                                          <p:spTgt spid="210950"/>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4" presetClass="entr" presetSubtype="10" fill="hold" nodeType="clickEffect">
                                  <p:stCondLst>
                                    <p:cond delay="0"/>
                                  </p:stCondLst>
                                  <p:childTnLst>
                                    <p:set>
                                      <p:cBhvr>
                                        <p:cTn id="18" dur="1" fill="hold">
                                          <p:stCondLst>
                                            <p:cond delay="0"/>
                                          </p:stCondLst>
                                        </p:cTn>
                                        <p:tgtEl>
                                          <p:spTgt spid="210947">
                                            <p:txEl>
                                              <p:pRg st="3" end="3"/>
                                            </p:txEl>
                                          </p:spTgt>
                                        </p:tgtEl>
                                        <p:attrNameLst>
                                          <p:attrName>style.visibility</p:attrName>
                                        </p:attrNameLst>
                                      </p:cBhvr>
                                      <p:to>
                                        <p:strVal val="visible"/>
                                      </p:to>
                                    </p:set>
                                    <p:animEffect transition="in" filter="randombar(horizontal)">
                                      <p:cBhvr>
                                        <p:cTn id="19" dur="500"/>
                                        <p:tgtEl>
                                          <p:spTgt spid="210947">
                                            <p:txEl>
                                              <p:pRg st="3" end="3"/>
                                            </p:txEl>
                                          </p:spTgt>
                                        </p:tgtEl>
                                      </p:cBhvr>
                                    </p:animEffect>
                                  </p:childTnLst>
                                </p:cTn>
                              </p:par>
                              <p:par>
                                <p:cTn id="20" presetID="14" presetClass="entr" presetSubtype="10" fill="hold" nodeType="withEffect">
                                  <p:stCondLst>
                                    <p:cond delay="0"/>
                                  </p:stCondLst>
                                  <p:childTnLst>
                                    <p:set>
                                      <p:cBhvr>
                                        <p:cTn id="21" dur="1" fill="hold">
                                          <p:stCondLst>
                                            <p:cond delay="0"/>
                                          </p:stCondLst>
                                        </p:cTn>
                                        <p:tgtEl>
                                          <p:spTgt spid="210947">
                                            <p:txEl>
                                              <p:pRg st="4" end="4"/>
                                            </p:txEl>
                                          </p:spTgt>
                                        </p:tgtEl>
                                        <p:attrNameLst>
                                          <p:attrName>style.visibility</p:attrName>
                                        </p:attrNameLst>
                                      </p:cBhvr>
                                      <p:to>
                                        <p:strVal val="visible"/>
                                      </p:to>
                                    </p:set>
                                    <p:animEffect transition="in" filter="randombar(horizontal)">
                                      <p:cBhvr>
                                        <p:cTn id="22" dur="500"/>
                                        <p:tgtEl>
                                          <p:spTgt spid="210947">
                                            <p:txEl>
                                              <p:pRg st="4" end="4"/>
                                            </p:txEl>
                                          </p:spTgt>
                                        </p:tgtEl>
                                      </p:cBhvr>
                                    </p:animEffect>
                                  </p:childTnLst>
                                </p:cTn>
                              </p:par>
                            </p:childTnLst>
                          </p:cTn>
                        </p:par>
                        <p:par>
                          <p:cTn id="23" fill="hold" nodeType="afterGroup">
                            <p:stCondLst>
                              <p:cond delay="500"/>
                            </p:stCondLst>
                            <p:childTnLst>
                              <p:par>
                                <p:cTn id="24" presetID="10" presetClass="entr" presetSubtype="0" fill="hold" nodeType="afterEffect">
                                  <p:stCondLst>
                                    <p:cond delay="0"/>
                                  </p:stCondLst>
                                  <p:childTnLst>
                                    <p:set>
                                      <p:cBhvr>
                                        <p:cTn id="25" dur="1" fill="hold">
                                          <p:stCondLst>
                                            <p:cond delay="0"/>
                                          </p:stCondLst>
                                        </p:cTn>
                                        <p:tgtEl>
                                          <p:spTgt spid="210953"/>
                                        </p:tgtEl>
                                        <p:attrNameLst>
                                          <p:attrName>style.visibility</p:attrName>
                                        </p:attrNameLst>
                                      </p:cBhvr>
                                      <p:to>
                                        <p:strVal val="visible"/>
                                      </p:to>
                                    </p:set>
                                    <p:animEffect transition="in" filter="fade">
                                      <p:cBhvr>
                                        <p:cTn id="26" dur="1000"/>
                                        <p:tgtEl>
                                          <p:spTgt spid="2109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11970" name="Rectangle 2"/>
          <p:cNvSpPr>
            <a:spLocks noGrp="1" noChangeArrowheads="1"/>
          </p:cNvSpPr>
          <p:nvPr>
            <p:ph type="body" idx="4294967295"/>
          </p:nvPr>
        </p:nvSpPr>
        <p:spPr>
          <a:xfrm>
            <a:off x="381000" y="1752600"/>
            <a:ext cx="5105400" cy="4495800"/>
          </a:xfrm>
        </p:spPr>
        <p:txBody>
          <a:bodyPr lIns="91418" tIns="45709" rIns="91418" bIns="45709"/>
          <a:lstStyle/>
          <a:p>
            <a:pPr eaLnBrk="1" hangingPunct="1">
              <a:lnSpc>
                <a:spcPct val="80000"/>
              </a:lnSpc>
              <a:buFontTx/>
              <a:buNone/>
              <a:defRPr/>
            </a:pPr>
            <a:r>
              <a:rPr lang="en-US" sz="1500" u="sng" dirty="0" smtClean="0">
                <a:solidFill>
                  <a:schemeClr val="tx2"/>
                </a:solidFill>
                <a:latin typeface="+mj-lt"/>
                <a:cs typeface="Times New Roman" pitchFamily="18" charset="0"/>
              </a:rPr>
              <a:t>Step III</a:t>
            </a:r>
            <a:endParaRPr lang="en-US" sz="1500" u="sng" dirty="0" smtClean="0">
              <a:solidFill>
                <a:schemeClr val="tx2"/>
              </a:solidFill>
              <a:latin typeface="+mj-lt"/>
            </a:endParaRPr>
          </a:p>
          <a:p>
            <a:pPr eaLnBrk="1" hangingPunct="1">
              <a:lnSpc>
                <a:spcPct val="80000"/>
              </a:lnSpc>
              <a:buFontTx/>
              <a:buNone/>
              <a:defRPr/>
            </a:pPr>
            <a:r>
              <a:rPr lang="en-US" sz="1500" dirty="0" smtClean="0">
                <a:solidFill>
                  <a:schemeClr val="tx2"/>
                </a:solidFill>
                <a:latin typeface="+mj-lt"/>
                <a:cs typeface="Times New Roman" pitchFamily="18" charset="0"/>
              </a:rPr>
              <a:t>	The person answers back to the voice attacks, which is often a cathartic experience. Afterwards, it is important for the person to make a rational statement about how he or she really is, how other people really are, what is true about his or her social world.</a:t>
            </a:r>
            <a:r>
              <a:rPr lang="en-US" sz="1500" dirty="0" smtClean="0">
                <a:solidFill>
                  <a:schemeClr val="tx2"/>
                </a:solidFill>
                <a:latin typeface="+mj-lt"/>
              </a:rPr>
              <a:t> </a:t>
            </a:r>
          </a:p>
          <a:p>
            <a:pPr eaLnBrk="1" hangingPunct="1">
              <a:lnSpc>
                <a:spcPct val="80000"/>
              </a:lnSpc>
              <a:buFontTx/>
              <a:buNone/>
              <a:defRPr/>
            </a:pPr>
            <a:endParaRPr lang="en-US" sz="1500" dirty="0" smtClean="0">
              <a:solidFill>
                <a:schemeClr val="tx2"/>
              </a:solidFill>
              <a:latin typeface="+mj-lt"/>
            </a:endParaRPr>
          </a:p>
          <a:p>
            <a:pPr eaLnBrk="1" hangingPunct="1">
              <a:lnSpc>
                <a:spcPct val="80000"/>
              </a:lnSpc>
              <a:buFontTx/>
              <a:buNone/>
              <a:defRPr/>
            </a:pPr>
            <a:r>
              <a:rPr lang="en-US" sz="1500" u="sng" dirty="0" smtClean="0">
                <a:solidFill>
                  <a:schemeClr val="tx2"/>
                </a:solidFill>
                <a:latin typeface="+mj-lt"/>
              </a:rPr>
              <a:t>Step IV</a:t>
            </a:r>
            <a:r>
              <a:rPr lang="en-US" sz="1500" dirty="0" smtClean="0">
                <a:solidFill>
                  <a:schemeClr val="tx2"/>
                </a:solidFill>
                <a:latin typeface="+mj-lt"/>
              </a:rPr>
              <a:t> </a:t>
            </a:r>
          </a:p>
          <a:p>
            <a:pPr eaLnBrk="1" hangingPunct="1">
              <a:lnSpc>
                <a:spcPct val="80000"/>
              </a:lnSpc>
              <a:buFontTx/>
              <a:buNone/>
              <a:defRPr/>
            </a:pPr>
            <a:r>
              <a:rPr lang="en-US" sz="1500" dirty="0" smtClean="0">
                <a:solidFill>
                  <a:schemeClr val="tx2"/>
                </a:solidFill>
                <a:latin typeface="+mj-lt"/>
              </a:rPr>
              <a:t>	The person develops insight about how the voice attacks are influencing his or her present-day behaviors.</a:t>
            </a:r>
          </a:p>
          <a:p>
            <a:pPr eaLnBrk="1" hangingPunct="1">
              <a:lnSpc>
                <a:spcPct val="80000"/>
              </a:lnSpc>
              <a:buFontTx/>
              <a:buNone/>
              <a:defRPr/>
            </a:pPr>
            <a:endParaRPr lang="en-US" sz="1500" dirty="0" smtClean="0">
              <a:solidFill>
                <a:schemeClr val="tx2"/>
              </a:solidFill>
              <a:latin typeface="+mj-lt"/>
            </a:endParaRPr>
          </a:p>
          <a:p>
            <a:pPr eaLnBrk="1" hangingPunct="1">
              <a:lnSpc>
                <a:spcPct val="80000"/>
              </a:lnSpc>
              <a:buFontTx/>
              <a:buNone/>
              <a:defRPr/>
            </a:pPr>
            <a:r>
              <a:rPr lang="en-US" sz="1500" u="sng" dirty="0" smtClean="0">
                <a:solidFill>
                  <a:schemeClr val="tx2"/>
                </a:solidFill>
                <a:latin typeface="+mj-lt"/>
              </a:rPr>
              <a:t>Step V</a:t>
            </a:r>
            <a:r>
              <a:rPr lang="en-US" sz="1500" dirty="0" smtClean="0">
                <a:solidFill>
                  <a:schemeClr val="tx2"/>
                </a:solidFill>
                <a:latin typeface="+mj-lt"/>
              </a:rPr>
              <a:t> </a:t>
            </a:r>
          </a:p>
          <a:p>
            <a:pPr eaLnBrk="1" hangingPunct="1">
              <a:lnSpc>
                <a:spcPct val="80000"/>
              </a:lnSpc>
              <a:buFontTx/>
              <a:buNone/>
              <a:defRPr/>
            </a:pPr>
            <a:r>
              <a:rPr lang="en-US" sz="1500" dirty="0" smtClean="0">
                <a:solidFill>
                  <a:schemeClr val="tx2"/>
                </a:solidFill>
                <a:latin typeface="+mj-lt"/>
              </a:rPr>
              <a:t>	The person then collaborates with the therapist to plan changes in these behaviors. The person is encouraged to not engage in self-destructive behavior dictated by his or her negative thoughts and to also increase the positive behaviors these negative thoughts discourage.</a:t>
            </a:r>
          </a:p>
        </p:txBody>
      </p:sp>
      <p:sp>
        <p:nvSpPr>
          <p:cNvPr id="97283" name="Rectangle 5"/>
          <p:cNvSpPr>
            <a:spLocks noChangeArrowheads="1"/>
          </p:cNvSpPr>
          <p:nvPr/>
        </p:nvSpPr>
        <p:spPr bwMode="auto">
          <a:xfrm>
            <a:off x="457200" y="228600"/>
            <a:ext cx="8229600" cy="1371600"/>
          </a:xfrm>
          <a:prstGeom prst="rect">
            <a:avLst/>
          </a:prstGeom>
          <a:noFill/>
          <a:ln w="9525">
            <a:noFill/>
            <a:miter lim="800000"/>
            <a:headEnd/>
            <a:tailEnd/>
          </a:ln>
        </p:spPr>
        <p:txBody>
          <a:bodyPr lIns="91418" tIns="45709" rIns="91418" bIns="45709" anchor="b"/>
          <a:lstStyle/>
          <a:p>
            <a:pPr algn="ctr" fontAlgn="base">
              <a:spcBef>
                <a:spcPct val="0"/>
              </a:spcBef>
              <a:spcAft>
                <a:spcPct val="0"/>
              </a:spcAft>
            </a:pPr>
            <a:r>
              <a:rPr kumimoji="1" lang="en-US" sz="3500" b="1">
                <a:solidFill>
                  <a:srgbClr val="000000"/>
                </a:solidFill>
                <a:latin typeface="Century Gothic" pitchFamily="34" charset="0"/>
                <a:cs typeface="Times New Roman" pitchFamily="18" charset="0"/>
              </a:rPr>
              <a:t>The Therapeutic Process </a:t>
            </a:r>
            <a:r>
              <a:rPr kumimoji="1" lang="en-US" sz="3500" b="1">
                <a:solidFill>
                  <a:srgbClr val="000000"/>
                </a:solidFill>
                <a:latin typeface="Century Gothic" pitchFamily="34" charset="0"/>
              </a:rPr>
              <a:t/>
            </a:r>
            <a:br>
              <a:rPr kumimoji="1" lang="en-US" sz="3500" b="1">
                <a:solidFill>
                  <a:srgbClr val="000000"/>
                </a:solidFill>
                <a:latin typeface="Century Gothic" pitchFamily="34" charset="0"/>
              </a:rPr>
            </a:br>
            <a:r>
              <a:rPr kumimoji="1" lang="en-US" sz="3500" b="1">
                <a:solidFill>
                  <a:srgbClr val="000000"/>
                </a:solidFill>
                <a:latin typeface="Century Gothic" pitchFamily="34" charset="0"/>
                <a:cs typeface="Times New Roman" pitchFamily="18" charset="0"/>
              </a:rPr>
              <a:t>in Voice Therapy</a:t>
            </a:r>
            <a:endParaRPr kumimoji="1" lang="en-US" sz="3500" b="1">
              <a:solidFill>
                <a:srgbClr val="000000"/>
              </a:solidFill>
              <a:latin typeface="Century Gothic" pitchFamily="34" charset="0"/>
            </a:endParaRPr>
          </a:p>
        </p:txBody>
      </p:sp>
      <p:pic>
        <p:nvPicPr>
          <p:cNvPr id="211976" name="Picture 8" descr="NEW SUICIDE FILM1c47c8001caf832"/>
          <p:cNvPicPr>
            <a:picLocks noChangeAspect="1" noChangeArrowheads="1"/>
          </p:cNvPicPr>
          <p:nvPr/>
        </p:nvPicPr>
        <p:blipFill>
          <a:blip r:embed="rId2" cstate="print"/>
          <a:srcRect/>
          <a:stretch>
            <a:fillRect/>
          </a:stretch>
        </p:blipFill>
        <p:spPr bwMode="auto">
          <a:xfrm>
            <a:off x="5562600" y="3886200"/>
            <a:ext cx="2743200" cy="1851025"/>
          </a:xfrm>
          <a:prstGeom prst="rect">
            <a:avLst/>
          </a:prstGeom>
          <a:noFill/>
          <a:ln w="9525">
            <a:noFill/>
            <a:miter lim="800000"/>
            <a:headEnd/>
            <a:tailEnd/>
          </a:ln>
        </p:spPr>
      </p:pic>
      <p:pic>
        <p:nvPicPr>
          <p:cNvPr id="211978" name="Picture 10" descr="NEW SUICIDE FILMd093bba61caf833"/>
          <p:cNvPicPr>
            <a:picLocks noChangeAspect="1" noChangeArrowheads="1"/>
          </p:cNvPicPr>
          <p:nvPr/>
        </p:nvPicPr>
        <p:blipFill>
          <a:blip r:embed="rId3" cstate="print"/>
          <a:srcRect/>
          <a:stretch>
            <a:fillRect/>
          </a:stretch>
        </p:blipFill>
        <p:spPr bwMode="auto">
          <a:xfrm>
            <a:off x="5562600" y="1828800"/>
            <a:ext cx="2743200" cy="18510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211970">
                                            <p:txEl>
                                              <p:pRg st="0" end="0"/>
                                            </p:txEl>
                                          </p:spTgt>
                                        </p:tgtEl>
                                        <p:attrNameLst>
                                          <p:attrName>style.visibility</p:attrName>
                                        </p:attrNameLst>
                                      </p:cBhvr>
                                      <p:to>
                                        <p:strVal val="visible"/>
                                      </p:to>
                                    </p:set>
                                    <p:animEffect transition="in" filter="randombar(horizontal)">
                                      <p:cBhvr>
                                        <p:cTn id="7" dur="500"/>
                                        <p:tgtEl>
                                          <p:spTgt spid="211970">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211970">
                                            <p:txEl>
                                              <p:pRg st="1" end="1"/>
                                            </p:txEl>
                                          </p:spTgt>
                                        </p:tgtEl>
                                        <p:attrNameLst>
                                          <p:attrName>style.visibility</p:attrName>
                                        </p:attrNameLst>
                                      </p:cBhvr>
                                      <p:to>
                                        <p:strVal val="visible"/>
                                      </p:to>
                                    </p:set>
                                    <p:animEffect transition="in" filter="randombar(horizontal)">
                                      <p:cBhvr>
                                        <p:cTn id="10" dur="500"/>
                                        <p:tgtEl>
                                          <p:spTgt spid="211970">
                                            <p:txEl>
                                              <p:pRg st="1" end="1"/>
                                            </p:txEl>
                                          </p:spTgt>
                                        </p:tgtEl>
                                      </p:cBhvr>
                                    </p:animEffect>
                                  </p:childTnLst>
                                </p:cTn>
                              </p:par>
                            </p:childTnLst>
                          </p:cTn>
                        </p:par>
                        <p:par>
                          <p:cTn id="11" fill="hold" nodeType="afterGroup">
                            <p:stCondLst>
                              <p:cond delay="500"/>
                            </p:stCondLst>
                            <p:childTnLst>
                              <p:par>
                                <p:cTn id="12" presetID="10" presetClass="entr" presetSubtype="0" fill="hold" nodeType="afterEffect">
                                  <p:stCondLst>
                                    <p:cond delay="0"/>
                                  </p:stCondLst>
                                  <p:childTnLst>
                                    <p:set>
                                      <p:cBhvr>
                                        <p:cTn id="13" dur="1" fill="hold">
                                          <p:stCondLst>
                                            <p:cond delay="0"/>
                                          </p:stCondLst>
                                        </p:cTn>
                                        <p:tgtEl>
                                          <p:spTgt spid="211978"/>
                                        </p:tgtEl>
                                        <p:attrNameLst>
                                          <p:attrName>style.visibility</p:attrName>
                                        </p:attrNameLst>
                                      </p:cBhvr>
                                      <p:to>
                                        <p:strVal val="visible"/>
                                      </p:to>
                                    </p:set>
                                    <p:animEffect transition="in" filter="fade">
                                      <p:cBhvr>
                                        <p:cTn id="14" dur="1000"/>
                                        <p:tgtEl>
                                          <p:spTgt spid="211978"/>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4" presetClass="entr" presetSubtype="10" fill="hold" nodeType="clickEffect">
                                  <p:stCondLst>
                                    <p:cond delay="0"/>
                                  </p:stCondLst>
                                  <p:childTnLst>
                                    <p:set>
                                      <p:cBhvr>
                                        <p:cTn id="18" dur="1" fill="hold">
                                          <p:stCondLst>
                                            <p:cond delay="0"/>
                                          </p:stCondLst>
                                        </p:cTn>
                                        <p:tgtEl>
                                          <p:spTgt spid="211970">
                                            <p:txEl>
                                              <p:pRg st="3" end="3"/>
                                            </p:txEl>
                                          </p:spTgt>
                                        </p:tgtEl>
                                        <p:attrNameLst>
                                          <p:attrName>style.visibility</p:attrName>
                                        </p:attrNameLst>
                                      </p:cBhvr>
                                      <p:to>
                                        <p:strVal val="visible"/>
                                      </p:to>
                                    </p:set>
                                    <p:animEffect transition="in" filter="randombar(horizontal)">
                                      <p:cBhvr>
                                        <p:cTn id="19" dur="500"/>
                                        <p:tgtEl>
                                          <p:spTgt spid="211970">
                                            <p:txEl>
                                              <p:pRg st="3" end="3"/>
                                            </p:txEl>
                                          </p:spTgt>
                                        </p:tgtEl>
                                      </p:cBhvr>
                                    </p:animEffect>
                                  </p:childTnLst>
                                </p:cTn>
                              </p:par>
                              <p:par>
                                <p:cTn id="20" presetID="14" presetClass="entr" presetSubtype="10" fill="hold" nodeType="withEffect">
                                  <p:stCondLst>
                                    <p:cond delay="0"/>
                                  </p:stCondLst>
                                  <p:childTnLst>
                                    <p:set>
                                      <p:cBhvr>
                                        <p:cTn id="21" dur="1" fill="hold">
                                          <p:stCondLst>
                                            <p:cond delay="0"/>
                                          </p:stCondLst>
                                        </p:cTn>
                                        <p:tgtEl>
                                          <p:spTgt spid="211970">
                                            <p:txEl>
                                              <p:pRg st="4" end="4"/>
                                            </p:txEl>
                                          </p:spTgt>
                                        </p:tgtEl>
                                        <p:attrNameLst>
                                          <p:attrName>style.visibility</p:attrName>
                                        </p:attrNameLst>
                                      </p:cBhvr>
                                      <p:to>
                                        <p:strVal val="visible"/>
                                      </p:to>
                                    </p:set>
                                    <p:animEffect transition="in" filter="randombar(horizontal)">
                                      <p:cBhvr>
                                        <p:cTn id="22" dur="500"/>
                                        <p:tgtEl>
                                          <p:spTgt spid="211970">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4" presetClass="entr" presetSubtype="10" fill="hold" nodeType="clickEffect">
                                  <p:stCondLst>
                                    <p:cond delay="0"/>
                                  </p:stCondLst>
                                  <p:childTnLst>
                                    <p:set>
                                      <p:cBhvr>
                                        <p:cTn id="26" dur="1" fill="hold">
                                          <p:stCondLst>
                                            <p:cond delay="0"/>
                                          </p:stCondLst>
                                        </p:cTn>
                                        <p:tgtEl>
                                          <p:spTgt spid="211970">
                                            <p:txEl>
                                              <p:pRg st="6" end="6"/>
                                            </p:txEl>
                                          </p:spTgt>
                                        </p:tgtEl>
                                        <p:attrNameLst>
                                          <p:attrName>style.visibility</p:attrName>
                                        </p:attrNameLst>
                                      </p:cBhvr>
                                      <p:to>
                                        <p:strVal val="visible"/>
                                      </p:to>
                                    </p:set>
                                    <p:animEffect transition="in" filter="randombar(horizontal)">
                                      <p:cBhvr>
                                        <p:cTn id="27" dur="500"/>
                                        <p:tgtEl>
                                          <p:spTgt spid="211970">
                                            <p:txEl>
                                              <p:pRg st="6" end="6"/>
                                            </p:txEl>
                                          </p:spTgt>
                                        </p:tgtEl>
                                      </p:cBhvr>
                                    </p:animEffect>
                                  </p:childTnLst>
                                </p:cTn>
                              </p:par>
                              <p:par>
                                <p:cTn id="28" presetID="14" presetClass="entr" presetSubtype="10" fill="hold" nodeType="withEffect">
                                  <p:stCondLst>
                                    <p:cond delay="0"/>
                                  </p:stCondLst>
                                  <p:childTnLst>
                                    <p:set>
                                      <p:cBhvr>
                                        <p:cTn id="29" dur="1" fill="hold">
                                          <p:stCondLst>
                                            <p:cond delay="0"/>
                                          </p:stCondLst>
                                        </p:cTn>
                                        <p:tgtEl>
                                          <p:spTgt spid="211970">
                                            <p:txEl>
                                              <p:pRg st="7" end="7"/>
                                            </p:txEl>
                                          </p:spTgt>
                                        </p:tgtEl>
                                        <p:attrNameLst>
                                          <p:attrName>style.visibility</p:attrName>
                                        </p:attrNameLst>
                                      </p:cBhvr>
                                      <p:to>
                                        <p:strVal val="visible"/>
                                      </p:to>
                                    </p:set>
                                    <p:animEffect transition="in" filter="randombar(horizontal)">
                                      <p:cBhvr>
                                        <p:cTn id="30" dur="500"/>
                                        <p:tgtEl>
                                          <p:spTgt spid="211970">
                                            <p:txEl>
                                              <p:pRg st="7" end="7"/>
                                            </p:txEl>
                                          </p:spTgt>
                                        </p:tgtEl>
                                      </p:cBhvr>
                                    </p:animEffect>
                                  </p:childTnLst>
                                </p:cTn>
                              </p:par>
                            </p:childTnLst>
                          </p:cTn>
                        </p:par>
                        <p:par>
                          <p:cTn id="31" fill="hold" nodeType="afterGroup">
                            <p:stCondLst>
                              <p:cond delay="500"/>
                            </p:stCondLst>
                            <p:childTnLst>
                              <p:par>
                                <p:cTn id="32" presetID="10" presetClass="entr" presetSubtype="0" fill="hold" nodeType="afterEffect">
                                  <p:stCondLst>
                                    <p:cond delay="0"/>
                                  </p:stCondLst>
                                  <p:childTnLst>
                                    <p:set>
                                      <p:cBhvr>
                                        <p:cTn id="33" dur="1" fill="hold">
                                          <p:stCondLst>
                                            <p:cond delay="0"/>
                                          </p:stCondLst>
                                        </p:cTn>
                                        <p:tgtEl>
                                          <p:spTgt spid="211976"/>
                                        </p:tgtEl>
                                        <p:attrNameLst>
                                          <p:attrName>style.visibility</p:attrName>
                                        </p:attrNameLst>
                                      </p:cBhvr>
                                      <p:to>
                                        <p:strVal val="visible"/>
                                      </p:to>
                                    </p:set>
                                    <p:animEffect transition="in" filter="fade">
                                      <p:cBhvr>
                                        <p:cTn id="34" dur="1000"/>
                                        <p:tgtEl>
                                          <p:spTgt spid="2119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345EEEF5-157F-4AF5-B824-E56CC0C5A447}" type="slidenum">
              <a:rPr lang="en-US" smtClean="0">
                <a:solidFill>
                  <a:srgbClr val="F8F8F8"/>
                </a:solidFill>
              </a:rPr>
              <a:pPr>
                <a:defRPr/>
              </a:pPr>
              <a:t>44</a:t>
            </a:fld>
            <a:endParaRPr lang="en-US">
              <a:solidFill>
                <a:srgbClr val="F8F8F8"/>
              </a:solidFill>
            </a:endParaRPr>
          </a:p>
        </p:txBody>
      </p:sp>
      <p:pic>
        <p:nvPicPr>
          <p:cNvPr id="3" name="Clip 97.CBGT short.wmv">
            <a:hlinkClick r:id="" action="ppaction://media"/>
          </p:cNvPr>
          <p:cNvPicPr>
            <a:picLocks noRot="1" noChangeAspect="1"/>
          </p:cNvPicPr>
          <p:nvPr>
            <a:videoFile r:link="rId1"/>
          </p:nvPr>
        </p:nvPicPr>
        <p:blipFill>
          <a:blip r:embed="rId3" cstate="print"/>
          <a:stretch>
            <a:fillRect/>
          </a:stretch>
        </p:blipFill>
        <p:spPr>
          <a:xfrm>
            <a:off x="762000" y="990600"/>
            <a:ext cx="8001000" cy="5486400"/>
          </a:xfrm>
          <a:prstGeom prst="rect">
            <a:avLst/>
          </a:prstGeom>
        </p:spPr>
      </p:pic>
      <p:sp>
        <p:nvSpPr>
          <p:cNvPr id="4" name="TextBox 3"/>
          <p:cNvSpPr txBox="1"/>
          <p:nvPr/>
        </p:nvSpPr>
        <p:spPr>
          <a:xfrm>
            <a:off x="2133600" y="609600"/>
            <a:ext cx="4572000" cy="381000"/>
          </a:xfrm>
          <a:prstGeom prst="rect">
            <a:avLst/>
          </a:prstGeom>
          <a:noFill/>
        </p:spPr>
        <p:txBody>
          <a:bodyPr wrap="square" rtlCol="0">
            <a:spAutoFit/>
          </a:bodyPr>
          <a:lstStyle/>
          <a:p>
            <a:pPr algn="ctr"/>
            <a:r>
              <a:rPr lang="en-US" b="1" dirty="0" smtClean="0">
                <a:solidFill>
                  <a:schemeClr val="bg1"/>
                </a:solidFill>
              </a:rPr>
              <a:t>Voice Therapy 4.33, clip 97</a:t>
            </a:r>
            <a:endParaRPr lang="en-US" b="1" dirty="0">
              <a:solidFill>
                <a:schemeClr val="bg1"/>
              </a:solidFill>
            </a:endParaRPr>
          </a:p>
        </p:txBody>
      </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p:cTn id="7" fill="hold" display="0">
                  <p:stCondLst>
                    <p:cond delay="indefinite"/>
                  </p:stCondLst>
                  <p:endCondLst>
                    <p:cond evt="onNext" delay="0">
                      <p:tgtEl>
                        <p:sldTgt/>
                      </p:tgtEl>
                    </p:cond>
                    <p:cond evt="onPrev" delay="0">
                      <p:tgtEl>
                        <p:sldTgt/>
                      </p:tgtEl>
                    </p:cond>
                  </p:endCondLst>
                </p:cTn>
                <p:tgtEl>
                  <p:spTgt spid="3"/>
                </p:tgtEl>
              </p:cMediaNode>
            </p:video>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Number Placeholder 4"/>
          <p:cNvSpPr>
            <a:spLocks noGrp="1"/>
          </p:cNvSpPr>
          <p:nvPr>
            <p:ph type="sldNum" sz="quarter" idx="11"/>
          </p:nvPr>
        </p:nvSpPr>
        <p:spPr>
          <a:noFill/>
        </p:spPr>
        <p:txBody>
          <a:bodyPr/>
          <a:lstStyle/>
          <a:p>
            <a:fld id="{0E45BBAB-1046-42AE-A6F3-C23B70C1B441}" type="slidenum">
              <a:rPr lang="en-US" smtClean="0">
                <a:solidFill>
                  <a:srgbClr val="000000"/>
                </a:solidFill>
              </a:rPr>
              <a:pPr/>
              <a:t>45</a:t>
            </a:fld>
            <a:endParaRPr lang="en-US" smtClean="0">
              <a:solidFill>
                <a:srgbClr val="000000"/>
              </a:solidFill>
            </a:endParaRPr>
          </a:p>
        </p:txBody>
      </p:sp>
      <p:sp>
        <p:nvSpPr>
          <p:cNvPr id="98307" name="Rectangle 2"/>
          <p:cNvSpPr>
            <a:spLocks noGrp="1" noChangeArrowheads="1"/>
          </p:cNvSpPr>
          <p:nvPr>
            <p:ph type="title"/>
          </p:nvPr>
        </p:nvSpPr>
        <p:spPr/>
        <p:txBody>
          <a:bodyPr/>
          <a:lstStyle/>
          <a:p>
            <a:pPr algn="ctr" eaLnBrk="1" hangingPunct="1"/>
            <a:r>
              <a:rPr lang="en-US" sz="4000" b="1" smtClean="0"/>
              <a:t>Resolve to Stop the Violence Project (RSVP)</a:t>
            </a:r>
          </a:p>
        </p:txBody>
      </p:sp>
      <p:sp>
        <p:nvSpPr>
          <p:cNvPr id="60420" name="Rectangle 3"/>
          <p:cNvSpPr>
            <a:spLocks noGrp="1" noChangeArrowheads="1"/>
          </p:cNvSpPr>
          <p:nvPr>
            <p:ph type="body" idx="1"/>
          </p:nvPr>
        </p:nvSpPr>
        <p:spPr/>
        <p:txBody>
          <a:bodyPr/>
          <a:lstStyle/>
          <a:p>
            <a:pPr marL="609600" indent="-609600" eaLnBrk="1" hangingPunct="1"/>
            <a:r>
              <a:rPr lang="en-US" smtClean="0"/>
              <a:t>Population</a:t>
            </a:r>
          </a:p>
          <a:p>
            <a:pPr marL="990600" lvl="1" indent="-533400" eaLnBrk="1" hangingPunct="1"/>
            <a:r>
              <a:rPr lang="en-US" sz="2400" smtClean="0"/>
              <a:t>62 bed open dormitory unit </a:t>
            </a:r>
          </a:p>
          <a:p>
            <a:pPr marL="990600" lvl="1" indent="-533400" eaLnBrk="1" hangingPunct="1"/>
            <a:r>
              <a:rPr lang="en-US" sz="2400" smtClean="0"/>
              <a:t>Violent offenders</a:t>
            </a:r>
          </a:p>
          <a:p>
            <a:pPr marL="609600" indent="-609600" eaLnBrk="1" hangingPunct="1"/>
            <a:r>
              <a:rPr lang="en-US" smtClean="0"/>
              <a:t>Goals</a:t>
            </a:r>
          </a:p>
          <a:p>
            <a:pPr marL="990600" lvl="1" indent="-533400" eaLnBrk="1" hangingPunct="1">
              <a:buFont typeface="Wingdings" pitchFamily="2" charset="2"/>
              <a:buAutoNum type="arabicPeriod"/>
            </a:pPr>
            <a:r>
              <a:rPr lang="en-US" sz="2400" smtClean="0"/>
              <a:t>Change the culture of the male role belief system</a:t>
            </a:r>
          </a:p>
          <a:p>
            <a:pPr marL="990600" lvl="1" indent="-533400" eaLnBrk="1" hangingPunct="1">
              <a:buFont typeface="Wingdings" pitchFamily="2" charset="2"/>
              <a:buAutoNum type="arabicPeriod"/>
            </a:pPr>
            <a:r>
              <a:rPr lang="en-US" sz="2400" smtClean="0"/>
              <a:t>Change the violence-prone character structure</a:t>
            </a:r>
          </a:p>
          <a:p>
            <a:pPr marL="990600" lvl="1" indent="-533400" eaLnBrk="1" hangingPunct="1">
              <a:buFont typeface="Wingdings" pitchFamily="2" charset="2"/>
              <a:buAutoNum type="arabicPeriod"/>
            </a:pPr>
            <a:r>
              <a:rPr lang="en-US" sz="2400" smtClean="0"/>
              <a:t>Change violence-precipitating cognitions, emotions, and actions</a:t>
            </a: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0420">
                                            <p:txEl>
                                              <p:pRg st="0" end="0"/>
                                            </p:txEl>
                                          </p:spTgt>
                                        </p:tgtEl>
                                        <p:attrNameLst>
                                          <p:attrName>style.visibility</p:attrName>
                                        </p:attrNameLst>
                                      </p:cBhvr>
                                      <p:to>
                                        <p:strVal val="visible"/>
                                      </p:to>
                                    </p:set>
                                    <p:animEffect transition="in" filter="blinds(horizontal)">
                                      <p:cBhvr>
                                        <p:cTn id="7" dur="500"/>
                                        <p:tgtEl>
                                          <p:spTgt spid="60420">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60420">
                                            <p:txEl>
                                              <p:pRg st="1" end="1"/>
                                            </p:txEl>
                                          </p:spTgt>
                                        </p:tgtEl>
                                        <p:attrNameLst>
                                          <p:attrName>style.visibility</p:attrName>
                                        </p:attrNameLst>
                                      </p:cBhvr>
                                      <p:to>
                                        <p:strVal val="visible"/>
                                      </p:to>
                                    </p:set>
                                    <p:animEffect transition="in" filter="blinds(horizontal)">
                                      <p:cBhvr>
                                        <p:cTn id="10" dur="500"/>
                                        <p:tgtEl>
                                          <p:spTgt spid="60420">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60420">
                                            <p:txEl>
                                              <p:pRg st="2" end="2"/>
                                            </p:txEl>
                                          </p:spTgt>
                                        </p:tgtEl>
                                        <p:attrNameLst>
                                          <p:attrName>style.visibility</p:attrName>
                                        </p:attrNameLst>
                                      </p:cBhvr>
                                      <p:to>
                                        <p:strVal val="visible"/>
                                      </p:to>
                                    </p:set>
                                    <p:animEffect transition="in" filter="blinds(horizontal)">
                                      <p:cBhvr>
                                        <p:cTn id="13" dur="500"/>
                                        <p:tgtEl>
                                          <p:spTgt spid="60420">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nodeType="clickEffect">
                                  <p:stCondLst>
                                    <p:cond delay="0"/>
                                  </p:stCondLst>
                                  <p:childTnLst>
                                    <p:set>
                                      <p:cBhvr>
                                        <p:cTn id="17" dur="1" fill="hold">
                                          <p:stCondLst>
                                            <p:cond delay="0"/>
                                          </p:stCondLst>
                                        </p:cTn>
                                        <p:tgtEl>
                                          <p:spTgt spid="60420">
                                            <p:txEl>
                                              <p:pRg st="3" end="3"/>
                                            </p:txEl>
                                          </p:spTgt>
                                        </p:tgtEl>
                                        <p:attrNameLst>
                                          <p:attrName>style.visibility</p:attrName>
                                        </p:attrNameLst>
                                      </p:cBhvr>
                                      <p:to>
                                        <p:strVal val="visible"/>
                                      </p:to>
                                    </p:set>
                                    <p:animEffect transition="in" filter="blinds(horizontal)">
                                      <p:cBhvr>
                                        <p:cTn id="18" dur="500"/>
                                        <p:tgtEl>
                                          <p:spTgt spid="60420">
                                            <p:txEl>
                                              <p:pRg st="3" end="3"/>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nodeType="clickEffect">
                                  <p:stCondLst>
                                    <p:cond delay="0"/>
                                  </p:stCondLst>
                                  <p:childTnLst>
                                    <p:set>
                                      <p:cBhvr>
                                        <p:cTn id="22" dur="1" fill="hold">
                                          <p:stCondLst>
                                            <p:cond delay="0"/>
                                          </p:stCondLst>
                                        </p:cTn>
                                        <p:tgtEl>
                                          <p:spTgt spid="60420">
                                            <p:txEl>
                                              <p:pRg st="4" end="4"/>
                                            </p:txEl>
                                          </p:spTgt>
                                        </p:tgtEl>
                                        <p:attrNameLst>
                                          <p:attrName>style.visibility</p:attrName>
                                        </p:attrNameLst>
                                      </p:cBhvr>
                                      <p:to>
                                        <p:strVal val="visible"/>
                                      </p:to>
                                    </p:set>
                                    <p:animEffect transition="in" filter="blinds(horizontal)">
                                      <p:cBhvr>
                                        <p:cTn id="23" dur="500"/>
                                        <p:tgtEl>
                                          <p:spTgt spid="60420">
                                            <p:txEl>
                                              <p:pRg st="4" end="4"/>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nodeType="clickEffect">
                                  <p:stCondLst>
                                    <p:cond delay="0"/>
                                  </p:stCondLst>
                                  <p:childTnLst>
                                    <p:set>
                                      <p:cBhvr>
                                        <p:cTn id="27" dur="1" fill="hold">
                                          <p:stCondLst>
                                            <p:cond delay="0"/>
                                          </p:stCondLst>
                                        </p:cTn>
                                        <p:tgtEl>
                                          <p:spTgt spid="60420">
                                            <p:txEl>
                                              <p:pRg st="5" end="5"/>
                                            </p:txEl>
                                          </p:spTgt>
                                        </p:tgtEl>
                                        <p:attrNameLst>
                                          <p:attrName>style.visibility</p:attrName>
                                        </p:attrNameLst>
                                      </p:cBhvr>
                                      <p:to>
                                        <p:strVal val="visible"/>
                                      </p:to>
                                    </p:set>
                                    <p:animEffect transition="in" filter="blinds(horizontal)">
                                      <p:cBhvr>
                                        <p:cTn id="28" dur="500"/>
                                        <p:tgtEl>
                                          <p:spTgt spid="60420">
                                            <p:txEl>
                                              <p:pRg st="5" end="5"/>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ntr" presetSubtype="10" fill="hold" nodeType="clickEffect">
                                  <p:stCondLst>
                                    <p:cond delay="0"/>
                                  </p:stCondLst>
                                  <p:childTnLst>
                                    <p:set>
                                      <p:cBhvr>
                                        <p:cTn id="32" dur="1" fill="hold">
                                          <p:stCondLst>
                                            <p:cond delay="0"/>
                                          </p:stCondLst>
                                        </p:cTn>
                                        <p:tgtEl>
                                          <p:spTgt spid="60420">
                                            <p:txEl>
                                              <p:pRg st="6" end="6"/>
                                            </p:txEl>
                                          </p:spTgt>
                                        </p:tgtEl>
                                        <p:attrNameLst>
                                          <p:attrName>style.visibility</p:attrName>
                                        </p:attrNameLst>
                                      </p:cBhvr>
                                      <p:to>
                                        <p:strVal val="visible"/>
                                      </p:to>
                                    </p:set>
                                    <p:animEffect transition="in" filter="blinds(horizontal)">
                                      <p:cBhvr>
                                        <p:cTn id="33" dur="500"/>
                                        <p:tgtEl>
                                          <p:spTgt spid="6042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Number Placeholder 4"/>
          <p:cNvSpPr>
            <a:spLocks noGrp="1"/>
          </p:cNvSpPr>
          <p:nvPr>
            <p:ph type="sldNum" sz="quarter" idx="11"/>
          </p:nvPr>
        </p:nvSpPr>
        <p:spPr>
          <a:noFill/>
        </p:spPr>
        <p:txBody>
          <a:bodyPr/>
          <a:lstStyle/>
          <a:p>
            <a:fld id="{CA9F27C0-3EF6-4A2D-BFCB-7D7A7A190688}" type="slidenum">
              <a:rPr lang="en-US" smtClean="0">
                <a:solidFill>
                  <a:srgbClr val="000000"/>
                </a:solidFill>
              </a:rPr>
              <a:pPr/>
              <a:t>46</a:t>
            </a:fld>
            <a:endParaRPr lang="en-US" smtClean="0">
              <a:solidFill>
                <a:srgbClr val="000000"/>
              </a:solidFill>
            </a:endParaRPr>
          </a:p>
        </p:txBody>
      </p:sp>
      <p:sp>
        <p:nvSpPr>
          <p:cNvPr id="99331" name="Rectangle 2"/>
          <p:cNvSpPr>
            <a:spLocks noGrp="1" noChangeArrowheads="1"/>
          </p:cNvSpPr>
          <p:nvPr>
            <p:ph type="title"/>
          </p:nvPr>
        </p:nvSpPr>
        <p:spPr/>
        <p:txBody>
          <a:bodyPr/>
          <a:lstStyle/>
          <a:p>
            <a:pPr algn="ctr" eaLnBrk="1" hangingPunct="1"/>
            <a:r>
              <a:rPr lang="en-US" sz="4000" b="1" smtClean="0"/>
              <a:t>RSVP-Treatment</a:t>
            </a:r>
          </a:p>
        </p:txBody>
      </p:sp>
      <p:sp>
        <p:nvSpPr>
          <p:cNvPr id="61444" name="Rectangle 3"/>
          <p:cNvSpPr>
            <a:spLocks noGrp="1" noChangeArrowheads="1"/>
          </p:cNvSpPr>
          <p:nvPr>
            <p:ph type="body" idx="1"/>
          </p:nvPr>
        </p:nvSpPr>
        <p:spPr>
          <a:xfrm>
            <a:off x="457200" y="1752600"/>
            <a:ext cx="8305800" cy="4648200"/>
          </a:xfrm>
        </p:spPr>
        <p:txBody>
          <a:bodyPr/>
          <a:lstStyle/>
          <a:p>
            <a:pPr eaLnBrk="1" hangingPunct="1"/>
            <a:r>
              <a:rPr lang="en-US" sz="2800" smtClean="0"/>
              <a:t>Intensive treatment 12 hours/day, 6 days/week</a:t>
            </a:r>
          </a:p>
          <a:p>
            <a:pPr lvl="1" eaLnBrk="1" hangingPunct="1"/>
            <a:r>
              <a:rPr lang="en-US" sz="2400" smtClean="0"/>
              <a:t>Group discussion, academic classes, theatrical enactments and role-play, counseling sessions, presentations and discussions with victims of crime</a:t>
            </a:r>
          </a:p>
          <a:p>
            <a:pPr eaLnBrk="1" hangingPunct="1"/>
            <a:r>
              <a:rPr lang="en-US" sz="2800" smtClean="0"/>
              <a:t>Man Alive Groups</a:t>
            </a:r>
          </a:p>
          <a:p>
            <a:pPr lvl="1" eaLnBrk="1" hangingPunct="1"/>
            <a:r>
              <a:rPr lang="en-US" sz="2400" smtClean="0"/>
              <a:t>Cognitively-oriented small group meetings </a:t>
            </a:r>
          </a:p>
          <a:p>
            <a:pPr lvl="1" eaLnBrk="1" hangingPunct="1"/>
            <a:r>
              <a:rPr lang="en-US" sz="2400" smtClean="0"/>
              <a:t>2 ½ hour groups, 3 times a day</a:t>
            </a:r>
          </a:p>
          <a:p>
            <a:pPr lvl="1" eaLnBrk="1" hangingPunct="1"/>
            <a:r>
              <a:rPr lang="en-US" sz="2400" smtClean="0"/>
              <a:t>Each session focuses on one man</a:t>
            </a:r>
          </a:p>
          <a:p>
            <a:pPr lvl="1" eaLnBrk="1" hangingPunct="1"/>
            <a:r>
              <a:rPr lang="en-US" sz="2400" smtClean="0"/>
              <a:t>Participants discuss their two identities: the “real self” and the “hit man”</a:t>
            </a: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1444">
                                            <p:txEl>
                                              <p:pRg st="0" end="0"/>
                                            </p:txEl>
                                          </p:spTgt>
                                        </p:tgtEl>
                                        <p:attrNameLst>
                                          <p:attrName>style.visibility</p:attrName>
                                        </p:attrNameLst>
                                      </p:cBhvr>
                                      <p:to>
                                        <p:strVal val="visible"/>
                                      </p:to>
                                    </p:set>
                                    <p:animEffect transition="in" filter="blinds(horizontal)">
                                      <p:cBhvr>
                                        <p:cTn id="7" dur="500"/>
                                        <p:tgtEl>
                                          <p:spTgt spid="61444">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61444">
                                            <p:txEl>
                                              <p:pRg st="1" end="1"/>
                                            </p:txEl>
                                          </p:spTgt>
                                        </p:tgtEl>
                                        <p:attrNameLst>
                                          <p:attrName>style.visibility</p:attrName>
                                        </p:attrNameLst>
                                      </p:cBhvr>
                                      <p:to>
                                        <p:strVal val="visible"/>
                                      </p:to>
                                    </p:set>
                                    <p:animEffect transition="in" filter="blinds(horizontal)">
                                      <p:cBhvr>
                                        <p:cTn id="10" dur="500"/>
                                        <p:tgtEl>
                                          <p:spTgt spid="61444">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61444">
                                            <p:txEl>
                                              <p:pRg st="2" end="2"/>
                                            </p:txEl>
                                          </p:spTgt>
                                        </p:tgtEl>
                                        <p:attrNameLst>
                                          <p:attrName>style.visibility</p:attrName>
                                        </p:attrNameLst>
                                      </p:cBhvr>
                                      <p:to>
                                        <p:strVal val="visible"/>
                                      </p:to>
                                    </p:set>
                                    <p:animEffect transition="in" filter="blinds(horizontal)">
                                      <p:cBhvr>
                                        <p:cTn id="15" dur="500"/>
                                        <p:tgtEl>
                                          <p:spTgt spid="61444">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61444">
                                            <p:txEl>
                                              <p:pRg st="3" end="3"/>
                                            </p:txEl>
                                          </p:spTgt>
                                        </p:tgtEl>
                                        <p:attrNameLst>
                                          <p:attrName>style.visibility</p:attrName>
                                        </p:attrNameLst>
                                      </p:cBhvr>
                                      <p:to>
                                        <p:strVal val="visible"/>
                                      </p:to>
                                    </p:set>
                                    <p:animEffect transition="in" filter="blinds(horizontal)">
                                      <p:cBhvr>
                                        <p:cTn id="18" dur="500"/>
                                        <p:tgtEl>
                                          <p:spTgt spid="61444">
                                            <p:txEl>
                                              <p:pRg st="3" end="3"/>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61444">
                                            <p:txEl>
                                              <p:pRg st="4" end="4"/>
                                            </p:txEl>
                                          </p:spTgt>
                                        </p:tgtEl>
                                        <p:attrNameLst>
                                          <p:attrName>style.visibility</p:attrName>
                                        </p:attrNameLst>
                                      </p:cBhvr>
                                      <p:to>
                                        <p:strVal val="visible"/>
                                      </p:to>
                                    </p:set>
                                    <p:animEffect transition="in" filter="blinds(horizontal)">
                                      <p:cBhvr>
                                        <p:cTn id="21" dur="500"/>
                                        <p:tgtEl>
                                          <p:spTgt spid="61444">
                                            <p:txEl>
                                              <p:pRg st="4" end="4"/>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61444">
                                            <p:txEl>
                                              <p:pRg st="5" end="5"/>
                                            </p:txEl>
                                          </p:spTgt>
                                        </p:tgtEl>
                                        <p:attrNameLst>
                                          <p:attrName>style.visibility</p:attrName>
                                        </p:attrNameLst>
                                      </p:cBhvr>
                                      <p:to>
                                        <p:strVal val="visible"/>
                                      </p:to>
                                    </p:set>
                                    <p:animEffect transition="in" filter="blinds(horizontal)">
                                      <p:cBhvr>
                                        <p:cTn id="24" dur="500"/>
                                        <p:tgtEl>
                                          <p:spTgt spid="61444">
                                            <p:txEl>
                                              <p:pRg st="5" end="5"/>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61444">
                                            <p:txEl>
                                              <p:pRg st="6" end="6"/>
                                            </p:txEl>
                                          </p:spTgt>
                                        </p:tgtEl>
                                        <p:attrNameLst>
                                          <p:attrName>style.visibility</p:attrName>
                                        </p:attrNameLst>
                                      </p:cBhvr>
                                      <p:to>
                                        <p:strVal val="visible"/>
                                      </p:to>
                                    </p:set>
                                    <p:animEffect transition="in" filter="blinds(horizontal)">
                                      <p:cBhvr>
                                        <p:cTn id="27" dur="500"/>
                                        <p:tgtEl>
                                          <p:spTgt spid="6144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345EEEF5-157F-4AF5-B824-E56CC0C5A447}" type="slidenum">
              <a:rPr lang="en-US" smtClean="0">
                <a:solidFill>
                  <a:srgbClr val="F8F8F8"/>
                </a:solidFill>
              </a:rPr>
              <a:pPr>
                <a:defRPr/>
              </a:pPr>
              <a:t>47</a:t>
            </a:fld>
            <a:endParaRPr lang="en-US">
              <a:solidFill>
                <a:srgbClr val="F8F8F8"/>
              </a:solidFill>
            </a:endParaRPr>
          </a:p>
        </p:txBody>
      </p:sp>
      <p:pic>
        <p:nvPicPr>
          <p:cNvPr id="3" name="Clip 213.CI #2.wmv">
            <a:hlinkClick r:id="" action="ppaction://media"/>
          </p:cNvPr>
          <p:cNvPicPr>
            <a:picLocks noRot="1" noChangeAspect="1"/>
          </p:cNvPicPr>
          <p:nvPr>
            <a:videoFile r:link="rId1"/>
          </p:nvPr>
        </p:nvPicPr>
        <p:blipFill>
          <a:blip r:embed="rId3" cstate="print"/>
          <a:stretch>
            <a:fillRect/>
          </a:stretch>
        </p:blipFill>
        <p:spPr>
          <a:xfrm>
            <a:off x="762000" y="838200"/>
            <a:ext cx="7924800" cy="5638800"/>
          </a:xfrm>
          <a:prstGeom prst="rect">
            <a:avLst/>
          </a:prstGeom>
        </p:spPr>
      </p:pic>
      <p:sp>
        <p:nvSpPr>
          <p:cNvPr id="4" name="TextBox 3"/>
          <p:cNvSpPr txBox="1"/>
          <p:nvPr/>
        </p:nvSpPr>
        <p:spPr>
          <a:xfrm>
            <a:off x="2438400" y="457200"/>
            <a:ext cx="3810000" cy="369332"/>
          </a:xfrm>
          <a:prstGeom prst="rect">
            <a:avLst/>
          </a:prstGeom>
          <a:noFill/>
        </p:spPr>
        <p:txBody>
          <a:bodyPr wrap="square" rtlCol="0">
            <a:spAutoFit/>
          </a:bodyPr>
          <a:lstStyle/>
          <a:p>
            <a:pPr fontAlgn="base">
              <a:spcBef>
                <a:spcPct val="0"/>
              </a:spcBef>
              <a:spcAft>
                <a:spcPct val="0"/>
              </a:spcAft>
            </a:pPr>
            <a:r>
              <a:rPr lang="en-US" b="1" dirty="0" smtClean="0">
                <a:solidFill>
                  <a:srgbClr val="000000"/>
                </a:solidFill>
              </a:rPr>
              <a:t>Implementing Skills 1.11, clip 213</a:t>
            </a:r>
            <a:endParaRPr lang="en-US" b="1" dirty="0">
              <a:solidFill>
                <a:srgbClr val="000000"/>
              </a:solidFill>
            </a:endParaRPr>
          </a:p>
        </p:txBody>
      </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p:cTn id="7" fill="hold" display="0">
                  <p:stCondLst>
                    <p:cond delay="indefinite"/>
                  </p:stCondLst>
                  <p:endCondLst>
                    <p:cond evt="onNext" delay="0">
                      <p:tgtEl>
                        <p:sldTgt/>
                      </p:tgtEl>
                    </p:cond>
                    <p:cond evt="onPrev" delay="0">
                      <p:tgtEl>
                        <p:sldTgt/>
                      </p:tgtEl>
                    </p:cond>
                  </p:endCondLst>
                </p:cTn>
                <p:tgtEl>
                  <p:spTgt spid="3"/>
                </p:tgtEl>
              </p:cMediaNode>
            </p:video>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Number Placeholder 4"/>
          <p:cNvSpPr>
            <a:spLocks noGrp="1"/>
          </p:cNvSpPr>
          <p:nvPr>
            <p:ph type="sldNum" sz="quarter" idx="11"/>
          </p:nvPr>
        </p:nvSpPr>
        <p:spPr>
          <a:noFill/>
        </p:spPr>
        <p:txBody>
          <a:bodyPr/>
          <a:lstStyle/>
          <a:p>
            <a:fld id="{21BE983B-E893-4D17-A4B4-C236729C8597}" type="slidenum">
              <a:rPr lang="en-US" smtClean="0">
                <a:solidFill>
                  <a:srgbClr val="000000"/>
                </a:solidFill>
              </a:rPr>
              <a:pPr/>
              <a:t>48</a:t>
            </a:fld>
            <a:endParaRPr lang="en-US" smtClean="0">
              <a:solidFill>
                <a:srgbClr val="000000"/>
              </a:solidFill>
            </a:endParaRPr>
          </a:p>
        </p:txBody>
      </p:sp>
      <p:sp>
        <p:nvSpPr>
          <p:cNvPr id="101379" name="Rectangle 2"/>
          <p:cNvSpPr>
            <a:spLocks noGrp="1" noChangeArrowheads="1"/>
          </p:cNvSpPr>
          <p:nvPr>
            <p:ph type="title"/>
          </p:nvPr>
        </p:nvSpPr>
        <p:spPr/>
        <p:txBody>
          <a:bodyPr/>
          <a:lstStyle/>
          <a:p>
            <a:pPr algn="ctr" eaLnBrk="1" hangingPunct="1"/>
            <a:r>
              <a:rPr lang="en-US" sz="4000" b="1" smtClean="0"/>
              <a:t>Grendon Prison, Oxford	</a:t>
            </a:r>
          </a:p>
        </p:txBody>
      </p:sp>
      <p:sp>
        <p:nvSpPr>
          <p:cNvPr id="63492" name="Rectangle 3"/>
          <p:cNvSpPr>
            <a:spLocks noGrp="1" noChangeArrowheads="1"/>
          </p:cNvSpPr>
          <p:nvPr>
            <p:ph type="body" idx="1"/>
          </p:nvPr>
        </p:nvSpPr>
        <p:spPr>
          <a:xfrm>
            <a:off x="457200" y="1676400"/>
            <a:ext cx="8229600" cy="4114800"/>
          </a:xfrm>
        </p:spPr>
        <p:txBody>
          <a:bodyPr/>
          <a:lstStyle/>
          <a:p>
            <a:pPr eaLnBrk="1" hangingPunct="1"/>
            <a:r>
              <a:rPr lang="en-US" smtClean="0"/>
              <a:t>Population </a:t>
            </a:r>
          </a:p>
          <a:p>
            <a:pPr lvl="1" eaLnBrk="1" hangingPunct="1"/>
            <a:r>
              <a:rPr lang="en-US" smtClean="0"/>
              <a:t>Category B High Security Prison</a:t>
            </a:r>
          </a:p>
          <a:p>
            <a:pPr lvl="1" eaLnBrk="1" hangingPunct="1"/>
            <a:r>
              <a:rPr lang="en-US" smtClean="0"/>
              <a:t>All violent offenders</a:t>
            </a:r>
          </a:p>
          <a:p>
            <a:pPr lvl="1" eaLnBrk="1" hangingPunct="1"/>
            <a:r>
              <a:rPr lang="en-US" smtClean="0"/>
              <a:t>50% have life sentence for murder</a:t>
            </a:r>
          </a:p>
          <a:p>
            <a:pPr lvl="1" eaLnBrk="1" hangingPunct="1"/>
            <a:r>
              <a:rPr lang="en-US" smtClean="0"/>
              <a:t>25% Psychopathic</a:t>
            </a:r>
          </a:p>
          <a:p>
            <a:pPr lvl="1" eaLnBrk="1" hangingPunct="1"/>
            <a:r>
              <a:rPr lang="en-US" smtClean="0"/>
              <a:t>5 units, 40 men each</a:t>
            </a: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3492">
                                            <p:txEl>
                                              <p:pRg st="0" end="0"/>
                                            </p:txEl>
                                          </p:spTgt>
                                        </p:tgtEl>
                                        <p:attrNameLst>
                                          <p:attrName>style.visibility</p:attrName>
                                        </p:attrNameLst>
                                      </p:cBhvr>
                                      <p:to>
                                        <p:strVal val="visible"/>
                                      </p:to>
                                    </p:set>
                                    <p:animEffect transition="in" filter="wipe(down)">
                                      <p:cBhvr>
                                        <p:cTn id="7" dur="500"/>
                                        <p:tgtEl>
                                          <p:spTgt spid="63492">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3492">
                                            <p:txEl>
                                              <p:pRg st="1" end="1"/>
                                            </p:txEl>
                                          </p:spTgt>
                                        </p:tgtEl>
                                        <p:attrNameLst>
                                          <p:attrName>style.visibility</p:attrName>
                                        </p:attrNameLst>
                                      </p:cBhvr>
                                      <p:to>
                                        <p:strVal val="visible"/>
                                      </p:to>
                                    </p:set>
                                    <p:animEffect transition="in" filter="wipe(down)">
                                      <p:cBhvr>
                                        <p:cTn id="10" dur="500"/>
                                        <p:tgtEl>
                                          <p:spTgt spid="63492">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3492">
                                            <p:txEl>
                                              <p:pRg st="2" end="2"/>
                                            </p:txEl>
                                          </p:spTgt>
                                        </p:tgtEl>
                                        <p:attrNameLst>
                                          <p:attrName>style.visibility</p:attrName>
                                        </p:attrNameLst>
                                      </p:cBhvr>
                                      <p:to>
                                        <p:strVal val="visible"/>
                                      </p:to>
                                    </p:set>
                                    <p:animEffect transition="in" filter="wipe(down)">
                                      <p:cBhvr>
                                        <p:cTn id="13" dur="500"/>
                                        <p:tgtEl>
                                          <p:spTgt spid="63492">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63492">
                                            <p:txEl>
                                              <p:pRg st="3" end="3"/>
                                            </p:txEl>
                                          </p:spTgt>
                                        </p:tgtEl>
                                        <p:attrNameLst>
                                          <p:attrName>style.visibility</p:attrName>
                                        </p:attrNameLst>
                                      </p:cBhvr>
                                      <p:to>
                                        <p:strVal val="visible"/>
                                      </p:to>
                                    </p:set>
                                    <p:animEffect transition="in" filter="wipe(down)">
                                      <p:cBhvr>
                                        <p:cTn id="16" dur="500"/>
                                        <p:tgtEl>
                                          <p:spTgt spid="63492">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63492">
                                            <p:txEl>
                                              <p:pRg st="4" end="4"/>
                                            </p:txEl>
                                          </p:spTgt>
                                        </p:tgtEl>
                                        <p:attrNameLst>
                                          <p:attrName>style.visibility</p:attrName>
                                        </p:attrNameLst>
                                      </p:cBhvr>
                                      <p:to>
                                        <p:strVal val="visible"/>
                                      </p:to>
                                    </p:set>
                                    <p:animEffect transition="in" filter="wipe(down)">
                                      <p:cBhvr>
                                        <p:cTn id="19" dur="500"/>
                                        <p:tgtEl>
                                          <p:spTgt spid="63492">
                                            <p:txEl>
                                              <p:pRg st="4" end="4"/>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63492">
                                            <p:txEl>
                                              <p:pRg st="5" end="5"/>
                                            </p:txEl>
                                          </p:spTgt>
                                        </p:tgtEl>
                                        <p:attrNameLst>
                                          <p:attrName>style.visibility</p:attrName>
                                        </p:attrNameLst>
                                      </p:cBhvr>
                                      <p:to>
                                        <p:strVal val="visible"/>
                                      </p:to>
                                    </p:set>
                                    <p:animEffect transition="in" filter="wipe(down)">
                                      <p:cBhvr>
                                        <p:cTn id="22" dur="500"/>
                                        <p:tgtEl>
                                          <p:spTgt spid="6349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2"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Number Placeholder 4"/>
          <p:cNvSpPr>
            <a:spLocks noGrp="1"/>
          </p:cNvSpPr>
          <p:nvPr>
            <p:ph type="sldNum" sz="quarter" idx="11"/>
          </p:nvPr>
        </p:nvSpPr>
        <p:spPr>
          <a:noFill/>
        </p:spPr>
        <p:txBody>
          <a:bodyPr/>
          <a:lstStyle/>
          <a:p>
            <a:fld id="{EA725723-5338-4565-B940-AB0E3FF935BB}" type="slidenum">
              <a:rPr lang="en-US" smtClean="0">
                <a:solidFill>
                  <a:srgbClr val="000000"/>
                </a:solidFill>
              </a:rPr>
              <a:pPr/>
              <a:t>49</a:t>
            </a:fld>
            <a:endParaRPr lang="en-US" smtClean="0">
              <a:solidFill>
                <a:srgbClr val="000000"/>
              </a:solidFill>
            </a:endParaRPr>
          </a:p>
        </p:txBody>
      </p:sp>
      <p:sp>
        <p:nvSpPr>
          <p:cNvPr id="102403" name="Rectangle 2"/>
          <p:cNvSpPr>
            <a:spLocks noGrp="1" noChangeArrowheads="1"/>
          </p:cNvSpPr>
          <p:nvPr>
            <p:ph type="title"/>
          </p:nvPr>
        </p:nvSpPr>
        <p:spPr/>
        <p:txBody>
          <a:bodyPr/>
          <a:lstStyle/>
          <a:p>
            <a:pPr algn="ctr" eaLnBrk="1" hangingPunct="1"/>
            <a:r>
              <a:rPr lang="en-US" sz="4000" b="1" smtClean="0"/>
              <a:t>Grendon Approach to Treatment</a:t>
            </a:r>
          </a:p>
        </p:txBody>
      </p:sp>
      <p:sp>
        <p:nvSpPr>
          <p:cNvPr id="64516" name="Rectangle 3"/>
          <p:cNvSpPr>
            <a:spLocks noGrp="1" noChangeArrowheads="1"/>
          </p:cNvSpPr>
          <p:nvPr>
            <p:ph type="body" idx="1"/>
          </p:nvPr>
        </p:nvSpPr>
        <p:spPr/>
        <p:txBody>
          <a:bodyPr/>
          <a:lstStyle/>
          <a:p>
            <a:pPr eaLnBrk="1" hangingPunct="1"/>
            <a:r>
              <a:rPr lang="en-US" smtClean="0"/>
              <a:t>Psychodynamic small group therapy every other morning</a:t>
            </a:r>
          </a:p>
          <a:p>
            <a:pPr eaLnBrk="1" hangingPunct="1"/>
            <a:r>
              <a:rPr lang="en-US" smtClean="0"/>
              <a:t>Inmates play an active role</a:t>
            </a:r>
          </a:p>
          <a:p>
            <a:pPr eaLnBrk="1" hangingPunct="1"/>
            <a:r>
              <a:rPr lang="en-US" smtClean="0"/>
              <a:t>Dynamic understanding of their crime</a:t>
            </a:r>
          </a:p>
          <a:p>
            <a:pPr eaLnBrk="1" hangingPunct="1"/>
            <a:r>
              <a:rPr lang="en-US" smtClean="0"/>
              <a:t>Drama and Art therapy</a:t>
            </a:r>
          </a:p>
          <a:p>
            <a:pPr eaLnBrk="1" hangingPunct="1"/>
            <a:r>
              <a:rPr lang="en-US" smtClean="0"/>
              <a:t>Twice a week unit meetings</a:t>
            </a: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4516">
                                            <p:txEl>
                                              <p:pRg st="0" end="0"/>
                                            </p:txEl>
                                          </p:spTgt>
                                        </p:tgtEl>
                                        <p:attrNameLst>
                                          <p:attrName>style.visibility</p:attrName>
                                        </p:attrNameLst>
                                      </p:cBhvr>
                                      <p:to>
                                        <p:strVal val="visible"/>
                                      </p:to>
                                    </p:set>
                                    <p:animEffect transition="in" filter="wipe(down)">
                                      <p:cBhvr>
                                        <p:cTn id="7" dur="500"/>
                                        <p:tgtEl>
                                          <p:spTgt spid="645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4516">
                                            <p:txEl>
                                              <p:pRg st="1" end="1"/>
                                            </p:txEl>
                                          </p:spTgt>
                                        </p:tgtEl>
                                        <p:attrNameLst>
                                          <p:attrName>style.visibility</p:attrName>
                                        </p:attrNameLst>
                                      </p:cBhvr>
                                      <p:to>
                                        <p:strVal val="visible"/>
                                      </p:to>
                                    </p:set>
                                    <p:animEffect transition="in" filter="wipe(down)">
                                      <p:cBhvr>
                                        <p:cTn id="12" dur="500"/>
                                        <p:tgtEl>
                                          <p:spTgt spid="645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4516">
                                            <p:txEl>
                                              <p:pRg st="2" end="2"/>
                                            </p:txEl>
                                          </p:spTgt>
                                        </p:tgtEl>
                                        <p:attrNameLst>
                                          <p:attrName>style.visibility</p:attrName>
                                        </p:attrNameLst>
                                      </p:cBhvr>
                                      <p:to>
                                        <p:strVal val="visible"/>
                                      </p:to>
                                    </p:set>
                                    <p:animEffect transition="in" filter="wipe(down)">
                                      <p:cBhvr>
                                        <p:cTn id="17" dur="500"/>
                                        <p:tgtEl>
                                          <p:spTgt spid="645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4516">
                                            <p:txEl>
                                              <p:pRg st="3" end="3"/>
                                            </p:txEl>
                                          </p:spTgt>
                                        </p:tgtEl>
                                        <p:attrNameLst>
                                          <p:attrName>style.visibility</p:attrName>
                                        </p:attrNameLst>
                                      </p:cBhvr>
                                      <p:to>
                                        <p:strVal val="visible"/>
                                      </p:to>
                                    </p:set>
                                    <p:animEffect transition="in" filter="wipe(down)">
                                      <p:cBhvr>
                                        <p:cTn id="22" dur="500"/>
                                        <p:tgtEl>
                                          <p:spTgt spid="6451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4516">
                                            <p:txEl>
                                              <p:pRg st="4" end="4"/>
                                            </p:txEl>
                                          </p:spTgt>
                                        </p:tgtEl>
                                        <p:attrNameLst>
                                          <p:attrName>style.visibility</p:attrName>
                                        </p:attrNameLst>
                                      </p:cBhvr>
                                      <p:to>
                                        <p:strVal val="visible"/>
                                      </p:to>
                                    </p:set>
                                    <p:animEffect transition="in" filter="wipe(down)">
                                      <p:cBhvr>
                                        <p:cTn id="27" dur="500"/>
                                        <p:tgtEl>
                                          <p:spTgt spid="6451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0" y="457200"/>
            <a:ext cx="9144000" cy="1143000"/>
          </a:xfrm>
        </p:spPr>
        <p:txBody>
          <a:bodyPr/>
          <a:lstStyle/>
          <a:p>
            <a:pPr algn="ctr" eaLnBrk="1" hangingPunct="1"/>
            <a:r>
              <a:rPr lang="en-US" sz="4000" b="1" smtClean="0">
                <a:solidFill>
                  <a:schemeClr val="bg1"/>
                </a:solidFill>
              </a:rPr>
              <a:t>Our Approach to Violence</a:t>
            </a:r>
          </a:p>
        </p:txBody>
      </p:sp>
      <p:sp>
        <p:nvSpPr>
          <p:cNvPr id="757763" name="Text Box 3"/>
          <p:cNvSpPr txBox="1">
            <a:spLocks noChangeArrowheads="1"/>
          </p:cNvSpPr>
          <p:nvPr/>
        </p:nvSpPr>
        <p:spPr bwMode="auto">
          <a:xfrm>
            <a:off x="533400" y="1676400"/>
            <a:ext cx="8001000" cy="1277938"/>
          </a:xfrm>
          <a:prstGeom prst="rect">
            <a:avLst/>
          </a:prstGeom>
          <a:noFill/>
          <a:ln w="9525" algn="ctr">
            <a:noFill/>
            <a:miter lim="800000"/>
            <a:headEnd/>
            <a:tailEnd/>
          </a:ln>
        </p:spPr>
        <p:txBody>
          <a:bodyPr>
            <a:spAutoFit/>
          </a:bodyPr>
          <a:lstStyle/>
          <a:p>
            <a:pPr fontAlgn="base">
              <a:spcBef>
                <a:spcPct val="20000"/>
              </a:spcBef>
              <a:spcAft>
                <a:spcPct val="0"/>
              </a:spcAft>
              <a:defRPr/>
            </a:pPr>
            <a:r>
              <a:rPr lang="en-US" sz="2200" b="1" dirty="0">
                <a:solidFill>
                  <a:srgbClr val="000000"/>
                </a:solidFill>
              </a:rPr>
              <a:t>There is a direct relationship between how a person is thinking and how they are likely to behave. </a:t>
            </a:r>
          </a:p>
          <a:p>
            <a:pPr fontAlgn="base">
              <a:spcBef>
                <a:spcPct val="50000"/>
              </a:spcBef>
              <a:spcAft>
                <a:spcPct val="0"/>
              </a:spcAft>
              <a:defRPr/>
            </a:pPr>
            <a:endParaRPr lang="en-US" sz="2200" b="1" dirty="0">
              <a:solidFill>
                <a:srgbClr val="000000"/>
              </a:solidFill>
            </a:endParaRPr>
          </a:p>
        </p:txBody>
      </p:sp>
      <p:sp>
        <p:nvSpPr>
          <p:cNvPr id="757765" name="Text Box 5"/>
          <p:cNvSpPr txBox="1">
            <a:spLocks noChangeArrowheads="1"/>
          </p:cNvSpPr>
          <p:nvPr/>
        </p:nvSpPr>
        <p:spPr bwMode="auto">
          <a:xfrm>
            <a:off x="457200" y="5562600"/>
            <a:ext cx="1003300" cy="457200"/>
          </a:xfrm>
          <a:prstGeom prst="rect">
            <a:avLst/>
          </a:prstGeom>
          <a:noFill/>
          <a:ln w="9525" algn="ctr">
            <a:noFill/>
            <a:miter lim="800000"/>
            <a:headEnd/>
            <a:tailEnd/>
          </a:ln>
        </p:spPr>
        <p:txBody>
          <a:bodyPr>
            <a:spAutoFit/>
          </a:bodyPr>
          <a:lstStyle/>
          <a:p>
            <a:pPr fontAlgn="base">
              <a:spcBef>
                <a:spcPct val="50000"/>
              </a:spcBef>
              <a:spcAft>
                <a:spcPct val="0"/>
              </a:spcAft>
            </a:pPr>
            <a:r>
              <a:rPr lang="en-US" sz="2400" b="1">
                <a:solidFill>
                  <a:srgbClr val="000000"/>
                </a:solidFill>
                <a:latin typeface="Century Gothic" pitchFamily="34" charset="0"/>
              </a:rPr>
              <a:t>Event</a:t>
            </a:r>
          </a:p>
        </p:txBody>
      </p:sp>
      <p:sp>
        <p:nvSpPr>
          <p:cNvPr id="757766" name="Text Box 6"/>
          <p:cNvSpPr txBox="1">
            <a:spLocks noChangeArrowheads="1"/>
          </p:cNvSpPr>
          <p:nvPr/>
        </p:nvSpPr>
        <p:spPr bwMode="auto">
          <a:xfrm>
            <a:off x="2362200" y="4114800"/>
            <a:ext cx="1498600" cy="457200"/>
          </a:xfrm>
          <a:prstGeom prst="rect">
            <a:avLst/>
          </a:prstGeom>
          <a:noFill/>
          <a:ln w="9525" algn="ctr">
            <a:noFill/>
            <a:miter lim="800000"/>
            <a:headEnd/>
            <a:tailEnd/>
          </a:ln>
        </p:spPr>
        <p:txBody>
          <a:bodyPr wrap="none">
            <a:spAutoFit/>
          </a:bodyPr>
          <a:lstStyle/>
          <a:p>
            <a:pPr fontAlgn="base">
              <a:spcBef>
                <a:spcPct val="50000"/>
              </a:spcBef>
              <a:spcAft>
                <a:spcPct val="0"/>
              </a:spcAft>
            </a:pPr>
            <a:r>
              <a:rPr lang="en-US" sz="2400" b="1">
                <a:solidFill>
                  <a:srgbClr val="000000"/>
                </a:solidFill>
                <a:latin typeface="Century Gothic" pitchFamily="34" charset="0"/>
              </a:rPr>
              <a:t>Thoughts</a:t>
            </a:r>
          </a:p>
        </p:txBody>
      </p:sp>
      <p:sp>
        <p:nvSpPr>
          <p:cNvPr id="757767" name="Text Box 7"/>
          <p:cNvSpPr txBox="1">
            <a:spLocks noChangeArrowheads="1"/>
          </p:cNvSpPr>
          <p:nvPr/>
        </p:nvSpPr>
        <p:spPr bwMode="auto">
          <a:xfrm>
            <a:off x="5334000" y="4267200"/>
            <a:ext cx="1397000" cy="461963"/>
          </a:xfrm>
          <a:prstGeom prst="rect">
            <a:avLst/>
          </a:prstGeom>
          <a:noFill/>
          <a:ln w="9525" algn="ctr">
            <a:noFill/>
            <a:miter lim="800000"/>
            <a:headEnd/>
            <a:tailEnd/>
          </a:ln>
        </p:spPr>
        <p:txBody>
          <a:bodyPr wrap="none">
            <a:spAutoFit/>
          </a:bodyPr>
          <a:lstStyle/>
          <a:p>
            <a:pPr fontAlgn="base">
              <a:spcBef>
                <a:spcPct val="50000"/>
              </a:spcBef>
              <a:spcAft>
                <a:spcPct val="0"/>
              </a:spcAft>
            </a:pPr>
            <a:r>
              <a:rPr lang="en-US" sz="2400" b="1">
                <a:solidFill>
                  <a:srgbClr val="000000"/>
                </a:solidFill>
                <a:latin typeface="Century Gothic" pitchFamily="34" charset="0"/>
              </a:rPr>
              <a:t>Feelings</a:t>
            </a:r>
          </a:p>
        </p:txBody>
      </p:sp>
      <p:sp>
        <p:nvSpPr>
          <p:cNvPr id="757768" name="Text Box 8"/>
          <p:cNvSpPr txBox="1">
            <a:spLocks noChangeArrowheads="1"/>
          </p:cNvSpPr>
          <p:nvPr/>
        </p:nvSpPr>
        <p:spPr bwMode="auto">
          <a:xfrm>
            <a:off x="7239000" y="5486400"/>
            <a:ext cx="1489075" cy="461963"/>
          </a:xfrm>
          <a:prstGeom prst="rect">
            <a:avLst/>
          </a:prstGeom>
          <a:noFill/>
          <a:ln w="9525" algn="ctr">
            <a:noFill/>
            <a:miter lim="800000"/>
            <a:headEnd/>
            <a:tailEnd/>
          </a:ln>
        </p:spPr>
        <p:txBody>
          <a:bodyPr wrap="none">
            <a:spAutoFit/>
          </a:bodyPr>
          <a:lstStyle/>
          <a:p>
            <a:pPr fontAlgn="base">
              <a:spcBef>
                <a:spcPct val="50000"/>
              </a:spcBef>
              <a:spcAft>
                <a:spcPct val="0"/>
              </a:spcAft>
            </a:pPr>
            <a:r>
              <a:rPr lang="en-US" sz="2400" b="1">
                <a:solidFill>
                  <a:srgbClr val="000000"/>
                </a:solidFill>
                <a:latin typeface="Century Gothic" pitchFamily="34" charset="0"/>
              </a:rPr>
              <a:t>Behavior</a:t>
            </a:r>
          </a:p>
        </p:txBody>
      </p:sp>
      <p:pic>
        <p:nvPicPr>
          <p:cNvPr id="757769" name="Picture 9" descr="MCj04398050000[1]"/>
          <p:cNvPicPr>
            <a:picLocks noChangeAspect="1" noChangeArrowheads="1"/>
          </p:cNvPicPr>
          <p:nvPr/>
        </p:nvPicPr>
        <p:blipFill>
          <a:blip r:embed="rId3" cstate="print"/>
          <a:srcRect/>
          <a:stretch>
            <a:fillRect/>
          </a:stretch>
        </p:blipFill>
        <p:spPr bwMode="auto">
          <a:xfrm rot="372516">
            <a:off x="914400" y="4191000"/>
            <a:ext cx="1524000" cy="1524000"/>
          </a:xfrm>
          <a:prstGeom prst="rect">
            <a:avLst/>
          </a:prstGeom>
          <a:noFill/>
          <a:ln w="9525">
            <a:noFill/>
            <a:miter lim="800000"/>
            <a:headEnd/>
            <a:tailEnd/>
          </a:ln>
        </p:spPr>
      </p:pic>
      <p:sp>
        <p:nvSpPr>
          <p:cNvPr id="52233" name="Line 10"/>
          <p:cNvSpPr>
            <a:spLocks noChangeShapeType="1"/>
          </p:cNvSpPr>
          <p:nvPr/>
        </p:nvSpPr>
        <p:spPr bwMode="auto">
          <a:xfrm flipV="1">
            <a:off x="3276600" y="4343400"/>
            <a:ext cx="304800" cy="457200"/>
          </a:xfrm>
          <a:prstGeom prst="line">
            <a:avLst/>
          </a:prstGeom>
          <a:noFill/>
          <a:ln w="9525">
            <a:noFill/>
            <a:round/>
            <a:headEnd/>
            <a:tailEnd type="triangle" w="med" len="med"/>
          </a:ln>
        </p:spPr>
        <p:txBody>
          <a:bodyPr>
            <a:spAutoFit/>
          </a:bodyPr>
          <a:lstStyle/>
          <a:p>
            <a:pPr fontAlgn="base">
              <a:spcBef>
                <a:spcPct val="0"/>
              </a:spcBef>
              <a:spcAft>
                <a:spcPct val="0"/>
              </a:spcAft>
            </a:pPr>
            <a:endParaRPr lang="en-US" b="1">
              <a:solidFill>
                <a:srgbClr val="F8F8F8"/>
              </a:solidFill>
            </a:endParaRPr>
          </a:p>
        </p:txBody>
      </p:sp>
      <p:pic>
        <p:nvPicPr>
          <p:cNvPr id="757771" name="Picture 11" descr="MCj04398050000[1]"/>
          <p:cNvPicPr>
            <a:picLocks noChangeAspect="1" noChangeArrowheads="1"/>
          </p:cNvPicPr>
          <p:nvPr/>
        </p:nvPicPr>
        <p:blipFill>
          <a:blip r:embed="rId3" cstate="print"/>
          <a:srcRect/>
          <a:stretch>
            <a:fillRect/>
          </a:stretch>
        </p:blipFill>
        <p:spPr bwMode="auto">
          <a:xfrm rot="3983411">
            <a:off x="3807618" y="3275807"/>
            <a:ext cx="1528763" cy="1524000"/>
          </a:xfrm>
          <a:prstGeom prst="rect">
            <a:avLst/>
          </a:prstGeom>
          <a:noFill/>
          <a:ln w="9525">
            <a:noFill/>
            <a:miter lim="800000"/>
            <a:headEnd/>
            <a:tailEnd/>
          </a:ln>
        </p:spPr>
      </p:pic>
      <p:pic>
        <p:nvPicPr>
          <p:cNvPr id="757772" name="Picture 12" descr="MCj04398050000[1]"/>
          <p:cNvPicPr>
            <a:picLocks noChangeAspect="1" noChangeArrowheads="1"/>
          </p:cNvPicPr>
          <p:nvPr/>
        </p:nvPicPr>
        <p:blipFill>
          <a:blip r:embed="rId4" cstate="print"/>
          <a:srcRect/>
          <a:stretch>
            <a:fillRect/>
          </a:stretch>
        </p:blipFill>
        <p:spPr bwMode="auto">
          <a:xfrm>
            <a:off x="6705600" y="4267200"/>
            <a:ext cx="1524000" cy="1524000"/>
          </a:xfrm>
          <a:prstGeom prst="rect">
            <a:avLst/>
          </a:prstGeom>
          <a:noFill/>
          <a:ln w="9525">
            <a:noFill/>
            <a:miter lim="800000"/>
            <a:headEnd/>
            <a:tailEnd/>
          </a:ln>
        </p:spPr>
      </p:pic>
      <p:sp>
        <p:nvSpPr>
          <p:cNvPr id="757773" name="Oval 13"/>
          <p:cNvSpPr>
            <a:spLocks noChangeArrowheads="1"/>
          </p:cNvSpPr>
          <p:nvPr/>
        </p:nvSpPr>
        <p:spPr bwMode="auto">
          <a:xfrm>
            <a:off x="2209800" y="3886200"/>
            <a:ext cx="1905000" cy="914400"/>
          </a:xfrm>
          <a:prstGeom prst="ellipse">
            <a:avLst/>
          </a:prstGeom>
          <a:noFill/>
          <a:ln w="9525" algn="ctr">
            <a:solidFill>
              <a:srgbClr val="FF0000"/>
            </a:solidFill>
            <a:round/>
            <a:headEnd/>
            <a:tailEnd/>
          </a:ln>
        </p:spPr>
        <p:txBody>
          <a:bodyPr wrap="none" anchor="ctr">
            <a:spAutoFit/>
          </a:bodyPr>
          <a:lstStyle/>
          <a:p>
            <a:pPr fontAlgn="base">
              <a:spcBef>
                <a:spcPct val="0"/>
              </a:spcBef>
              <a:spcAft>
                <a:spcPct val="0"/>
              </a:spcAft>
            </a:pPr>
            <a:endParaRPr lang="en-US" b="1">
              <a:solidFill>
                <a:srgbClr val="F8F8F8"/>
              </a:solidFill>
            </a:endParaRPr>
          </a:p>
        </p:txBody>
      </p:sp>
      <p:pic>
        <p:nvPicPr>
          <p:cNvPr id="13" name="Picture 11" descr="MCj04398050000[1]"/>
          <p:cNvPicPr>
            <a:picLocks noChangeAspect="1" noChangeArrowheads="1"/>
          </p:cNvPicPr>
          <p:nvPr/>
        </p:nvPicPr>
        <p:blipFill>
          <a:blip r:embed="rId3" cstate="print"/>
          <a:srcRect/>
          <a:stretch>
            <a:fillRect/>
          </a:stretch>
        </p:blipFill>
        <p:spPr bwMode="auto">
          <a:xfrm rot="-8223999">
            <a:off x="3362325" y="4278313"/>
            <a:ext cx="1528763" cy="15240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757763">
                                            <p:txEl>
                                              <p:pRg st="0" end="0"/>
                                            </p:txEl>
                                          </p:spTgt>
                                        </p:tgtEl>
                                        <p:attrNameLst>
                                          <p:attrName>style.visibility</p:attrName>
                                        </p:attrNameLst>
                                      </p:cBhvr>
                                      <p:to>
                                        <p:strVal val="visible"/>
                                      </p:to>
                                    </p:set>
                                    <p:animEffect transition="in" filter="randombar(horizontal)">
                                      <p:cBhvr>
                                        <p:cTn id="7" dur="500"/>
                                        <p:tgtEl>
                                          <p:spTgt spid="7577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57765"/>
                                        </p:tgtEl>
                                        <p:attrNameLst>
                                          <p:attrName>style.visibility</p:attrName>
                                        </p:attrNameLst>
                                      </p:cBhvr>
                                      <p:to>
                                        <p:strVal val="visible"/>
                                      </p:to>
                                    </p:set>
                                    <p:animEffect transition="in" filter="randombar(horizontal)">
                                      <p:cBhvr>
                                        <p:cTn id="12" dur="1000"/>
                                        <p:tgtEl>
                                          <p:spTgt spid="75776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nodeType="clickEffect">
                                  <p:stCondLst>
                                    <p:cond delay="0"/>
                                  </p:stCondLst>
                                  <p:childTnLst>
                                    <p:set>
                                      <p:cBhvr>
                                        <p:cTn id="16" dur="1" fill="hold">
                                          <p:stCondLst>
                                            <p:cond delay="0"/>
                                          </p:stCondLst>
                                        </p:cTn>
                                        <p:tgtEl>
                                          <p:spTgt spid="757769"/>
                                        </p:tgtEl>
                                        <p:attrNameLst>
                                          <p:attrName>style.visibility</p:attrName>
                                        </p:attrNameLst>
                                      </p:cBhvr>
                                      <p:to>
                                        <p:strVal val="visible"/>
                                      </p:to>
                                    </p:set>
                                    <p:animEffect transition="in" filter="randombar(horizontal)">
                                      <p:cBhvr>
                                        <p:cTn id="17" dur="1000"/>
                                        <p:tgtEl>
                                          <p:spTgt spid="757769"/>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757766"/>
                                        </p:tgtEl>
                                        <p:attrNameLst>
                                          <p:attrName>style.visibility</p:attrName>
                                        </p:attrNameLst>
                                      </p:cBhvr>
                                      <p:to>
                                        <p:strVal val="visible"/>
                                      </p:to>
                                    </p:set>
                                    <p:animEffect transition="in" filter="randombar(horizontal)">
                                      <p:cBhvr>
                                        <p:cTn id="20" dur="1000"/>
                                        <p:tgtEl>
                                          <p:spTgt spid="757766"/>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4" presetClass="entr" presetSubtype="10" fill="hold" nodeType="clickEffect">
                                  <p:stCondLst>
                                    <p:cond delay="0"/>
                                  </p:stCondLst>
                                  <p:childTnLst>
                                    <p:set>
                                      <p:cBhvr>
                                        <p:cTn id="24" dur="1" fill="hold">
                                          <p:stCondLst>
                                            <p:cond delay="0"/>
                                          </p:stCondLst>
                                        </p:cTn>
                                        <p:tgtEl>
                                          <p:spTgt spid="757771"/>
                                        </p:tgtEl>
                                        <p:attrNameLst>
                                          <p:attrName>style.visibility</p:attrName>
                                        </p:attrNameLst>
                                      </p:cBhvr>
                                      <p:to>
                                        <p:strVal val="visible"/>
                                      </p:to>
                                    </p:set>
                                    <p:animEffect transition="in" filter="randombar(horizontal)">
                                      <p:cBhvr>
                                        <p:cTn id="25" dur="1000"/>
                                        <p:tgtEl>
                                          <p:spTgt spid="757771"/>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757767"/>
                                        </p:tgtEl>
                                        <p:attrNameLst>
                                          <p:attrName>style.visibility</p:attrName>
                                        </p:attrNameLst>
                                      </p:cBhvr>
                                      <p:to>
                                        <p:strVal val="visible"/>
                                      </p:to>
                                    </p:set>
                                    <p:animEffect transition="in" filter="randombar(horizontal)">
                                      <p:cBhvr>
                                        <p:cTn id="28" dur="1000"/>
                                        <p:tgtEl>
                                          <p:spTgt spid="757767"/>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4" presetClass="entr" presetSubtype="10" fill="hold" nodeType="clickEffect">
                                  <p:stCondLst>
                                    <p:cond delay="0"/>
                                  </p:stCondLst>
                                  <p:childTnLst>
                                    <p:set>
                                      <p:cBhvr>
                                        <p:cTn id="32" dur="1" fill="hold">
                                          <p:stCondLst>
                                            <p:cond delay="0"/>
                                          </p:stCondLst>
                                        </p:cTn>
                                        <p:tgtEl>
                                          <p:spTgt spid="757772"/>
                                        </p:tgtEl>
                                        <p:attrNameLst>
                                          <p:attrName>style.visibility</p:attrName>
                                        </p:attrNameLst>
                                      </p:cBhvr>
                                      <p:to>
                                        <p:strVal val="visible"/>
                                      </p:to>
                                    </p:set>
                                    <p:animEffect transition="in" filter="randombar(horizontal)">
                                      <p:cBhvr>
                                        <p:cTn id="33" dur="1000"/>
                                        <p:tgtEl>
                                          <p:spTgt spid="757772"/>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757768"/>
                                        </p:tgtEl>
                                        <p:attrNameLst>
                                          <p:attrName>style.visibility</p:attrName>
                                        </p:attrNameLst>
                                      </p:cBhvr>
                                      <p:to>
                                        <p:strVal val="visible"/>
                                      </p:to>
                                    </p:set>
                                    <p:animEffect transition="in" filter="randombar(horizontal)">
                                      <p:cBhvr>
                                        <p:cTn id="36" dur="1000"/>
                                        <p:tgtEl>
                                          <p:spTgt spid="757768"/>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4" presetClass="entr" presetSubtype="10" fill="hold"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randombar(horizontal)">
                                      <p:cBhvr>
                                        <p:cTn id="41" dur="1000"/>
                                        <p:tgtEl>
                                          <p:spTgt spid="13"/>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757773"/>
                                        </p:tgtEl>
                                        <p:attrNameLst>
                                          <p:attrName>style.visibility</p:attrName>
                                        </p:attrNameLst>
                                      </p:cBhvr>
                                      <p:to>
                                        <p:strVal val="visible"/>
                                      </p:to>
                                    </p:set>
                                    <p:animEffect transition="in" filter="wipe(down)">
                                      <p:cBhvr>
                                        <p:cTn id="46" dur="500"/>
                                        <p:tgtEl>
                                          <p:spTgt spid="7577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65" grpId="0"/>
      <p:bldP spid="757766" grpId="0"/>
      <p:bldP spid="757767" grpId="0"/>
      <p:bldP spid="757768" grpId="0"/>
      <p:bldP spid="75777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Number Placeholder 4"/>
          <p:cNvSpPr>
            <a:spLocks noGrp="1"/>
          </p:cNvSpPr>
          <p:nvPr>
            <p:ph type="sldNum" sz="quarter" idx="11"/>
          </p:nvPr>
        </p:nvSpPr>
        <p:spPr>
          <a:noFill/>
        </p:spPr>
        <p:txBody>
          <a:bodyPr/>
          <a:lstStyle/>
          <a:p>
            <a:fld id="{59B7A6BF-810F-42CD-80FC-1A33B41D679C}" type="slidenum">
              <a:rPr lang="en-US" smtClean="0">
                <a:solidFill>
                  <a:srgbClr val="000000"/>
                </a:solidFill>
              </a:rPr>
              <a:pPr/>
              <a:t>50</a:t>
            </a:fld>
            <a:endParaRPr lang="en-US" smtClean="0">
              <a:solidFill>
                <a:srgbClr val="000000"/>
              </a:solidFill>
            </a:endParaRPr>
          </a:p>
        </p:txBody>
      </p:sp>
      <p:sp>
        <p:nvSpPr>
          <p:cNvPr id="103427" name="Rectangle 2"/>
          <p:cNvSpPr>
            <a:spLocks noGrp="1" noChangeArrowheads="1"/>
          </p:cNvSpPr>
          <p:nvPr>
            <p:ph type="title"/>
          </p:nvPr>
        </p:nvSpPr>
        <p:spPr/>
        <p:txBody>
          <a:bodyPr/>
          <a:lstStyle/>
          <a:p>
            <a:pPr algn="ctr" eaLnBrk="1" hangingPunct="1"/>
            <a:r>
              <a:rPr lang="en-US" b="1" smtClean="0"/>
              <a:t>Theory and Technique</a:t>
            </a:r>
          </a:p>
        </p:txBody>
      </p:sp>
      <p:sp>
        <p:nvSpPr>
          <p:cNvPr id="66564" name="Rectangle 3"/>
          <p:cNvSpPr>
            <a:spLocks noGrp="1" noChangeArrowheads="1"/>
          </p:cNvSpPr>
          <p:nvPr>
            <p:ph type="body" idx="1"/>
          </p:nvPr>
        </p:nvSpPr>
        <p:spPr/>
        <p:txBody>
          <a:bodyPr/>
          <a:lstStyle/>
          <a:p>
            <a:pPr eaLnBrk="1" hangingPunct="1">
              <a:lnSpc>
                <a:spcPct val="90000"/>
              </a:lnSpc>
            </a:pPr>
            <a:r>
              <a:rPr lang="en-US" sz="2400" smtClean="0"/>
              <a:t>Traumatized patients – adults as well as children – develop </a:t>
            </a:r>
            <a:r>
              <a:rPr lang="en-US" sz="2400" i="1" smtClean="0"/>
              <a:t>negative introjects.</a:t>
            </a:r>
          </a:p>
          <a:p>
            <a:pPr eaLnBrk="1" hangingPunct="1">
              <a:lnSpc>
                <a:spcPct val="90000"/>
              </a:lnSpc>
            </a:pPr>
            <a:r>
              <a:rPr lang="en-US" sz="2400" smtClean="0"/>
              <a:t>Sufferers “resist” therapy by using predictable strategies to avoid their unconscious painful feelings.</a:t>
            </a:r>
          </a:p>
          <a:p>
            <a:pPr eaLnBrk="1" hangingPunct="1">
              <a:lnSpc>
                <a:spcPct val="90000"/>
              </a:lnSpc>
            </a:pPr>
            <a:r>
              <a:rPr lang="en-US" sz="2400" smtClean="0"/>
              <a:t>These true feelings are those of traumatized love</a:t>
            </a:r>
          </a:p>
          <a:p>
            <a:pPr lvl="1" eaLnBrk="1" hangingPunct="1">
              <a:lnSpc>
                <a:spcPct val="90000"/>
              </a:lnSpc>
            </a:pPr>
            <a:r>
              <a:rPr lang="en-US" sz="2000" smtClean="0"/>
              <a:t>Pain/Shame (of Trauma)</a:t>
            </a:r>
          </a:p>
          <a:p>
            <a:pPr lvl="1" eaLnBrk="1" hangingPunct="1">
              <a:lnSpc>
                <a:spcPct val="90000"/>
              </a:lnSpc>
            </a:pPr>
            <a:r>
              <a:rPr lang="en-US" sz="2000" smtClean="0"/>
              <a:t>Grief 	(Longing)</a:t>
            </a:r>
          </a:p>
          <a:p>
            <a:pPr lvl="1" eaLnBrk="1" hangingPunct="1">
              <a:lnSpc>
                <a:spcPct val="90000"/>
              </a:lnSpc>
            </a:pPr>
            <a:r>
              <a:rPr lang="en-US" sz="2000" smtClean="0"/>
              <a:t>Anger 	(Person, Situation)</a:t>
            </a:r>
          </a:p>
          <a:p>
            <a:pPr lvl="1" eaLnBrk="1" hangingPunct="1">
              <a:lnSpc>
                <a:spcPct val="90000"/>
              </a:lnSpc>
            </a:pPr>
            <a:r>
              <a:rPr lang="en-US" sz="2000" smtClean="0"/>
              <a:t>Guilt 	( Strongest for those whose anger is at caregiver)</a:t>
            </a: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6564">
                                            <p:txEl>
                                              <p:pRg st="0" end="0"/>
                                            </p:txEl>
                                          </p:spTgt>
                                        </p:tgtEl>
                                        <p:attrNameLst>
                                          <p:attrName>style.visibility</p:attrName>
                                        </p:attrNameLst>
                                      </p:cBhvr>
                                      <p:to>
                                        <p:strVal val="visible"/>
                                      </p:to>
                                    </p:set>
                                    <p:animEffect transition="in" filter="blinds(horizontal)">
                                      <p:cBhvr>
                                        <p:cTn id="7" dur="500"/>
                                        <p:tgtEl>
                                          <p:spTgt spid="6656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66564">
                                            <p:txEl>
                                              <p:pRg st="1" end="1"/>
                                            </p:txEl>
                                          </p:spTgt>
                                        </p:tgtEl>
                                        <p:attrNameLst>
                                          <p:attrName>style.visibility</p:attrName>
                                        </p:attrNameLst>
                                      </p:cBhvr>
                                      <p:to>
                                        <p:strVal val="visible"/>
                                      </p:to>
                                    </p:set>
                                    <p:animEffect transition="in" filter="blinds(horizontal)">
                                      <p:cBhvr>
                                        <p:cTn id="12" dur="500"/>
                                        <p:tgtEl>
                                          <p:spTgt spid="6656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66564">
                                            <p:txEl>
                                              <p:pRg st="2" end="2"/>
                                            </p:txEl>
                                          </p:spTgt>
                                        </p:tgtEl>
                                        <p:attrNameLst>
                                          <p:attrName>style.visibility</p:attrName>
                                        </p:attrNameLst>
                                      </p:cBhvr>
                                      <p:to>
                                        <p:strVal val="visible"/>
                                      </p:to>
                                    </p:set>
                                    <p:animEffect transition="in" filter="blinds(horizontal)">
                                      <p:cBhvr>
                                        <p:cTn id="17" dur="500"/>
                                        <p:tgtEl>
                                          <p:spTgt spid="66564">
                                            <p:txEl>
                                              <p:pRg st="2" end="2"/>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66564">
                                            <p:txEl>
                                              <p:pRg st="3" end="3"/>
                                            </p:txEl>
                                          </p:spTgt>
                                        </p:tgtEl>
                                        <p:attrNameLst>
                                          <p:attrName>style.visibility</p:attrName>
                                        </p:attrNameLst>
                                      </p:cBhvr>
                                      <p:to>
                                        <p:strVal val="visible"/>
                                      </p:to>
                                    </p:set>
                                    <p:animEffect transition="in" filter="blinds(horizontal)">
                                      <p:cBhvr>
                                        <p:cTn id="20" dur="500"/>
                                        <p:tgtEl>
                                          <p:spTgt spid="66564">
                                            <p:txEl>
                                              <p:pRg st="3" end="3"/>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66564">
                                            <p:txEl>
                                              <p:pRg st="4" end="4"/>
                                            </p:txEl>
                                          </p:spTgt>
                                        </p:tgtEl>
                                        <p:attrNameLst>
                                          <p:attrName>style.visibility</p:attrName>
                                        </p:attrNameLst>
                                      </p:cBhvr>
                                      <p:to>
                                        <p:strVal val="visible"/>
                                      </p:to>
                                    </p:set>
                                    <p:animEffect transition="in" filter="blinds(horizontal)">
                                      <p:cBhvr>
                                        <p:cTn id="23" dur="500"/>
                                        <p:tgtEl>
                                          <p:spTgt spid="66564">
                                            <p:txEl>
                                              <p:pRg st="4" end="4"/>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66564">
                                            <p:txEl>
                                              <p:pRg st="5" end="5"/>
                                            </p:txEl>
                                          </p:spTgt>
                                        </p:tgtEl>
                                        <p:attrNameLst>
                                          <p:attrName>style.visibility</p:attrName>
                                        </p:attrNameLst>
                                      </p:cBhvr>
                                      <p:to>
                                        <p:strVal val="visible"/>
                                      </p:to>
                                    </p:set>
                                    <p:animEffect transition="in" filter="blinds(horizontal)">
                                      <p:cBhvr>
                                        <p:cTn id="26" dur="500"/>
                                        <p:tgtEl>
                                          <p:spTgt spid="66564">
                                            <p:txEl>
                                              <p:pRg st="5" end="5"/>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66564">
                                            <p:txEl>
                                              <p:pRg st="6" end="6"/>
                                            </p:txEl>
                                          </p:spTgt>
                                        </p:tgtEl>
                                        <p:attrNameLst>
                                          <p:attrName>style.visibility</p:attrName>
                                        </p:attrNameLst>
                                      </p:cBhvr>
                                      <p:to>
                                        <p:strVal val="visible"/>
                                      </p:to>
                                    </p:set>
                                    <p:animEffect transition="in" filter="blinds(horizontal)">
                                      <p:cBhvr>
                                        <p:cTn id="29" dur="500"/>
                                        <p:tgtEl>
                                          <p:spTgt spid="6656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Number Placeholder 4"/>
          <p:cNvSpPr>
            <a:spLocks noGrp="1"/>
          </p:cNvSpPr>
          <p:nvPr>
            <p:ph type="sldNum" sz="quarter" idx="11"/>
          </p:nvPr>
        </p:nvSpPr>
        <p:spPr>
          <a:noFill/>
        </p:spPr>
        <p:txBody>
          <a:bodyPr/>
          <a:lstStyle/>
          <a:p>
            <a:fld id="{47B3D076-75A3-491B-9A63-47D180A4E3E1}" type="slidenum">
              <a:rPr lang="en-US" smtClean="0">
                <a:solidFill>
                  <a:srgbClr val="000000"/>
                </a:solidFill>
              </a:rPr>
              <a:pPr/>
              <a:t>51</a:t>
            </a:fld>
            <a:endParaRPr lang="en-US" smtClean="0">
              <a:solidFill>
                <a:srgbClr val="000000"/>
              </a:solidFill>
            </a:endParaRPr>
          </a:p>
        </p:txBody>
      </p:sp>
      <p:sp>
        <p:nvSpPr>
          <p:cNvPr id="104451" name="Rectangle 2"/>
          <p:cNvSpPr>
            <a:spLocks noGrp="1" noChangeArrowheads="1"/>
          </p:cNvSpPr>
          <p:nvPr>
            <p:ph type="title"/>
          </p:nvPr>
        </p:nvSpPr>
        <p:spPr/>
        <p:txBody>
          <a:bodyPr/>
          <a:lstStyle/>
          <a:p>
            <a:pPr algn="ctr" eaLnBrk="1" hangingPunct="1"/>
            <a:r>
              <a:rPr lang="en-US" sz="4000" b="1" smtClean="0"/>
              <a:t>Repairing the Attachment System</a:t>
            </a:r>
          </a:p>
        </p:txBody>
      </p:sp>
      <p:sp>
        <p:nvSpPr>
          <p:cNvPr id="67588" name="Rectangle 3"/>
          <p:cNvSpPr>
            <a:spLocks noGrp="1" noChangeArrowheads="1"/>
          </p:cNvSpPr>
          <p:nvPr>
            <p:ph type="body" idx="1"/>
          </p:nvPr>
        </p:nvSpPr>
        <p:spPr/>
        <p:txBody>
          <a:bodyPr/>
          <a:lstStyle/>
          <a:p>
            <a:pPr eaLnBrk="1" hangingPunct="1"/>
            <a:r>
              <a:rPr lang="en-US" sz="2800" smtClean="0"/>
              <a:t>The therapist is then perceived as a new attachment figure</a:t>
            </a:r>
          </a:p>
          <a:p>
            <a:pPr eaLnBrk="1" hangingPunct="1"/>
            <a:r>
              <a:rPr lang="en-US" sz="2800" smtClean="0"/>
              <a:t>The therapist’s mind wants to explore and understand and co-contain the patient’s feelings</a:t>
            </a:r>
          </a:p>
          <a:p>
            <a:pPr eaLnBrk="1" hangingPunct="1"/>
            <a:r>
              <a:rPr lang="en-US" sz="2800" smtClean="0"/>
              <a:t>Successful mastery of resistance causes internalization of the therapist as a secure figure</a:t>
            </a:r>
          </a:p>
          <a:p>
            <a:pPr eaLnBrk="1" hangingPunct="1"/>
            <a:r>
              <a:rPr lang="en-US" sz="2800" smtClean="0"/>
              <a:t>A new working model of attachment is created (F5)</a:t>
            </a: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7588">
                                            <p:txEl>
                                              <p:pRg st="0" end="0"/>
                                            </p:txEl>
                                          </p:spTgt>
                                        </p:tgtEl>
                                        <p:attrNameLst>
                                          <p:attrName>style.visibility</p:attrName>
                                        </p:attrNameLst>
                                      </p:cBhvr>
                                      <p:to>
                                        <p:strVal val="visible"/>
                                      </p:to>
                                    </p:set>
                                    <p:animEffect transition="in" filter="wipe(down)">
                                      <p:cBhvr>
                                        <p:cTn id="7" dur="500"/>
                                        <p:tgtEl>
                                          <p:spTgt spid="6758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7588">
                                            <p:txEl>
                                              <p:pRg st="1" end="1"/>
                                            </p:txEl>
                                          </p:spTgt>
                                        </p:tgtEl>
                                        <p:attrNameLst>
                                          <p:attrName>style.visibility</p:attrName>
                                        </p:attrNameLst>
                                      </p:cBhvr>
                                      <p:to>
                                        <p:strVal val="visible"/>
                                      </p:to>
                                    </p:set>
                                    <p:animEffect transition="in" filter="wipe(down)">
                                      <p:cBhvr>
                                        <p:cTn id="12" dur="500"/>
                                        <p:tgtEl>
                                          <p:spTgt spid="6758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7588">
                                            <p:txEl>
                                              <p:pRg st="2" end="2"/>
                                            </p:txEl>
                                          </p:spTgt>
                                        </p:tgtEl>
                                        <p:attrNameLst>
                                          <p:attrName>style.visibility</p:attrName>
                                        </p:attrNameLst>
                                      </p:cBhvr>
                                      <p:to>
                                        <p:strVal val="visible"/>
                                      </p:to>
                                    </p:set>
                                    <p:animEffect transition="in" filter="wipe(down)">
                                      <p:cBhvr>
                                        <p:cTn id="17" dur="500"/>
                                        <p:tgtEl>
                                          <p:spTgt spid="6758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7588">
                                            <p:txEl>
                                              <p:pRg st="3" end="3"/>
                                            </p:txEl>
                                          </p:spTgt>
                                        </p:tgtEl>
                                        <p:attrNameLst>
                                          <p:attrName>style.visibility</p:attrName>
                                        </p:attrNameLst>
                                      </p:cBhvr>
                                      <p:to>
                                        <p:strVal val="visible"/>
                                      </p:to>
                                    </p:set>
                                    <p:animEffect transition="in" filter="wipe(down)">
                                      <p:cBhvr>
                                        <p:cTn id="22" dur="500"/>
                                        <p:tgtEl>
                                          <p:spTgt spid="6758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6498" name="Title 1"/>
          <p:cNvSpPr>
            <a:spLocks noGrp="1"/>
          </p:cNvSpPr>
          <p:nvPr>
            <p:ph type="title"/>
          </p:nvPr>
        </p:nvSpPr>
        <p:spPr>
          <a:xfrm>
            <a:off x="533400" y="381000"/>
            <a:ext cx="8042275" cy="1057275"/>
          </a:xfrm>
        </p:spPr>
        <p:txBody>
          <a:bodyPr/>
          <a:lstStyle/>
          <a:p>
            <a:pPr algn="ctr" eaLnBrk="1" hangingPunct="1"/>
            <a:r>
              <a:rPr lang="en-US" sz="4000" b="1" smtClean="0">
                <a:solidFill>
                  <a:schemeClr val="bg1"/>
                </a:solidFill>
                <a:ea typeface="ＭＳ Ｐゴシック" pitchFamily="-1" charset="-128"/>
              </a:rPr>
              <a:t>Ways to Change a Brain</a:t>
            </a:r>
          </a:p>
        </p:txBody>
      </p:sp>
      <p:sp>
        <p:nvSpPr>
          <p:cNvPr id="75779" name="Content Placeholder 2"/>
          <p:cNvSpPr>
            <a:spLocks noGrp="1"/>
          </p:cNvSpPr>
          <p:nvPr>
            <p:ph sz="half" idx="1"/>
          </p:nvPr>
        </p:nvSpPr>
        <p:spPr>
          <a:xfrm>
            <a:off x="152400" y="1676400"/>
            <a:ext cx="4221163" cy="4343400"/>
          </a:xfrm>
        </p:spPr>
        <p:txBody>
          <a:bodyPr/>
          <a:lstStyle/>
          <a:p>
            <a:pPr eaLnBrk="1" hangingPunct="1"/>
            <a:r>
              <a:rPr lang="en-US" sz="2400" b="1" smtClean="0">
                <a:solidFill>
                  <a:schemeClr val="bg1"/>
                </a:solidFill>
                <a:ea typeface="ＭＳ Ｐゴシック" pitchFamily="-1" charset="-128"/>
              </a:rPr>
              <a:t>Mechanisms</a:t>
            </a:r>
            <a:r>
              <a:rPr lang="en-US" sz="2400" smtClean="0">
                <a:solidFill>
                  <a:schemeClr val="bg1"/>
                </a:solidFill>
                <a:ea typeface="ＭＳ Ｐゴシック" pitchFamily="-1" charset="-128"/>
              </a:rPr>
              <a:t> of Change:</a:t>
            </a:r>
          </a:p>
          <a:p>
            <a:pPr lvl="1" eaLnBrk="1" hangingPunct="1"/>
            <a:r>
              <a:rPr lang="en-US" smtClean="0">
                <a:solidFill>
                  <a:schemeClr val="bg1"/>
                </a:solidFill>
                <a:ea typeface="ＭＳ Ｐゴシック" pitchFamily="-1" charset="-128"/>
              </a:rPr>
              <a:t>Synaptogenesis</a:t>
            </a:r>
          </a:p>
          <a:p>
            <a:pPr lvl="1" eaLnBrk="1" hangingPunct="1"/>
            <a:r>
              <a:rPr lang="en-US" smtClean="0">
                <a:solidFill>
                  <a:schemeClr val="bg1"/>
                </a:solidFill>
                <a:ea typeface="ＭＳ Ｐゴシック" pitchFamily="-1" charset="-128"/>
              </a:rPr>
              <a:t>Neurogenesis</a:t>
            </a:r>
          </a:p>
          <a:p>
            <a:pPr lvl="1" eaLnBrk="1" hangingPunct="1"/>
            <a:r>
              <a:rPr lang="en-US" smtClean="0">
                <a:solidFill>
                  <a:schemeClr val="bg1"/>
                </a:solidFill>
                <a:ea typeface="ＭＳ Ｐゴシック" pitchFamily="-1" charset="-128"/>
              </a:rPr>
              <a:t>Myelinogenesis</a:t>
            </a:r>
          </a:p>
          <a:p>
            <a:pPr lvl="1" eaLnBrk="1" hangingPunct="1"/>
            <a:r>
              <a:rPr lang="en-US" smtClean="0">
                <a:solidFill>
                  <a:schemeClr val="bg1"/>
                </a:solidFill>
                <a:ea typeface="ＭＳ Ｐゴシック" pitchFamily="-1" charset="-128"/>
              </a:rPr>
              <a:t>Epigenesis</a:t>
            </a:r>
          </a:p>
          <a:p>
            <a:pPr eaLnBrk="1" hangingPunct="1">
              <a:buFont typeface="Arial" charset="0"/>
              <a:buNone/>
            </a:pPr>
            <a:endParaRPr lang="en-US" sz="2400" smtClean="0">
              <a:solidFill>
                <a:schemeClr val="bg1"/>
              </a:solidFill>
              <a:ea typeface="ＭＳ Ｐゴシック" pitchFamily="-1" charset="-128"/>
            </a:endParaRPr>
          </a:p>
          <a:p>
            <a:pPr eaLnBrk="1" hangingPunct="1"/>
            <a:endParaRPr lang="en-US" sz="2400" smtClean="0">
              <a:solidFill>
                <a:schemeClr val="bg1"/>
              </a:solidFill>
              <a:ea typeface="ＭＳ Ｐゴシック" pitchFamily="-1" charset="-128"/>
            </a:endParaRPr>
          </a:p>
        </p:txBody>
      </p:sp>
      <p:sp>
        <p:nvSpPr>
          <p:cNvPr id="75780" name="Content Placeholder 3"/>
          <p:cNvSpPr>
            <a:spLocks noGrp="1"/>
          </p:cNvSpPr>
          <p:nvPr>
            <p:ph sz="half" idx="2"/>
          </p:nvPr>
        </p:nvSpPr>
        <p:spPr>
          <a:xfrm>
            <a:off x="4419600" y="1676400"/>
            <a:ext cx="4419600" cy="4343400"/>
          </a:xfrm>
        </p:spPr>
        <p:txBody>
          <a:bodyPr/>
          <a:lstStyle/>
          <a:p>
            <a:pPr eaLnBrk="1" hangingPunct="1"/>
            <a:r>
              <a:rPr lang="en-US" sz="2400" b="1" smtClean="0">
                <a:solidFill>
                  <a:schemeClr val="bg1"/>
                </a:solidFill>
                <a:ea typeface="ＭＳ Ｐゴシック" pitchFamily="-1" charset="-128"/>
              </a:rPr>
              <a:t>Strategies</a:t>
            </a:r>
            <a:r>
              <a:rPr lang="en-US" sz="2400" smtClean="0">
                <a:solidFill>
                  <a:schemeClr val="bg1"/>
                </a:solidFill>
                <a:ea typeface="ＭＳ Ｐゴシック" pitchFamily="-1" charset="-128"/>
              </a:rPr>
              <a:t> of Change:</a:t>
            </a:r>
          </a:p>
          <a:p>
            <a:pPr lvl="1" eaLnBrk="1" hangingPunct="1"/>
            <a:r>
              <a:rPr lang="en-US" smtClean="0">
                <a:solidFill>
                  <a:schemeClr val="bg1"/>
                </a:solidFill>
                <a:ea typeface="ＭＳ Ｐゴシック" pitchFamily="-1" charset="-128"/>
              </a:rPr>
              <a:t>The Focus of Attention activates specific circuits</a:t>
            </a:r>
          </a:p>
          <a:p>
            <a:pPr lvl="1" eaLnBrk="1" hangingPunct="1"/>
            <a:r>
              <a:rPr lang="en-US" smtClean="0">
                <a:solidFill>
                  <a:schemeClr val="bg1"/>
                </a:solidFill>
                <a:ea typeface="ＭＳ Ｐゴシック" pitchFamily="-1" charset="-128"/>
              </a:rPr>
              <a:t>A Sense of Trust enhances receptive learning</a:t>
            </a:r>
          </a:p>
          <a:p>
            <a:pPr lvl="1" eaLnBrk="1" hangingPunct="1"/>
            <a:r>
              <a:rPr lang="en-US" smtClean="0">
                <a:solidFill>
                  <a:schemeClr val="bg1"/>
                </a:solidFill>
                <a:ea typeface="ＭＳ Ｐゴシック" pitchFamily="-1" charset="-128"/>
              </a:rPr>
              <a:t>Memory Retrieval as a Memory Modifier</a:t>
            </a:r>
          </a:p>
          <a:p>
            <a:pPr lvl="1" eaLnBrk="1" hangingPunct="1"/>
            <a:r>
              <a:rPr lang="en-US" smtClean="0">
                <a:solidFill>
                  <a:schemeClr val="bg1"/>
                </a:solidFill>
                <a:ea typeface="ＭＳ Ｐゴシック" pitchFamily="-1" charset="-128"/>
              </a:rPr>
              <a:t>Unlearning and Learning</a:t>
            </a:r>
          </a:p>
          <a:p>
            <a:pPr lvl="1" eaLnBrk="1" hangingPunct="1"/>
            <a:r>
              <a:rPr lang="en-US" smtClean="0">
                <a:solidFill>
                  <a:schemeClr val="bg1"/>
                </a:solidFill>
                <a:ea typeface="ＭＳ Ｐゴシック" pitchFamily="-1" charset="-128"/>
              </a:rPr>
              <a:t>Deep Practice and Skill Training</a:t>
            </a:r>
          </a:p>
          <a:p>
            <a:pPr lvl="1" eaLnBrk="1" hangingPunct="1"/>
            <a:endParaRPr lang="en-US" smtClean="0">
              <a:solidFill>
                <a:schemeClr val="bg1"/>
              </a:solidFill>
              <a:ea typeface="ＭＳ Ｐゴシック" pitchFamily="-1" charset="-128"/>
            </a:endParaRPr>
          </a:p>
          <a:p>
            <a:pPr lvl="1" eaLnBrk="1" hangingPunct="1"/>
            <a:endParaRPr lang="en-US" smtClean="0">
              <a:solidFill>
                <a:schemeClr val="bg1"/>
              </a:solidFill>
              <a:ea typeface="ＭＳ Ｐゴシック" pitchFamily="-1" charset="-128"/>
            </a:endParaRPr>
          </a:p>
        </p:txBody>
      </p:sp>
      <p:sp>
        <p:nvSpPr>
          <p:cNvPr id="106501" name="TextBox 4"/>
          <p:cNvSpPr txBox="1">
            <a:spLocks noChangeArrowheads="1"/>
          </p:cNvSpPr>
          <p:nvPr/>
        </p:nvSpPr>
        <p:spPr bwMode="auto">
          <a:xfrm>
            <a:off x="3497263" y="4271963"/>
            <a:ext cx="184150" cy="369887"/>
          </a:xfrm>
          <a:prstGeom prst="rect">
            <a:avLst/>
          </a:prstGeom>
          <a:noFill/>
          <a:ln w="9525">
            <a:noFill/>
            <a:miter lim="800000"/>
            <a:headEnd/>
            <a:tailEnd/>
          </a:ln>
        </p:spPr>
        <p:txBody>
          <a:bodyPr wrap="none">
            <a:spAutoFit/>
          </a:bodyPr>
          <a:lstStyle/>
          <a:p>
            <a:pPr fontAlgn="base">
              <a:spcBef>
                <a:spcPct val="0"/>
              </a:spcBef>
              <a:spcAft>
                <a:spcPct val="0"/>
              </a:spcAft>
            </a:pPr>
            <a:endParaRPr lang="en-US" b="1">
              <a:solidFill>
                <a:srgbClr val="F8F8F8"/>
              </a:solidFill>
              <a:latin typeface="Calibri"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5779">
                                            <p:txEl>
                                              <p:pRg st="0" end="0"/>
                                            </p:txEl>
                                          </p:spTgt>
                                        </p:tgtEl>
                                        <p:attrNameLst>
                                          <p:attrName>style.visibility</p:attrName>
                                        </p:attrNameLst>
                                      </p:cBhvr>
                                      <p:to>
                                        <p:strVal val="visible"/>
                                      </p:to>
                                    </p:set>
                                    <p:animEffect transition="in" filter="blinds(horizontal)">
                                      <p:cBhvr>
                                        <p:cTn id="7" dur="500"/>
                                        <p:tgtEl>
                                          <p:spTgt spid="757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75779">
                                            <p:txEl>
                                              <p:pRg st="1" end="1"/>
                                            </p:txEl>
                                          </p:spTgt>
                                        </p:tgtEl>
                                        <p:attrNameLst>
                                          <p:attrName>style.visibility</p:attrName>
                                        </p:attrNameLst>
                                      </p:cBhvr>
                                      <p:to>
                                        <p:strVal val="visible"/>
                                      </p:to>
                                    </p:set>
                                    <p:animEffect transition="in" filter="slide(fromBottom)">
                                      <p:cBhvr>
                                        <p:cTn id="12" dur="500"/>
                                        <p:tgtEl>
                                          <p:spTgt spid="75779">
                                            <p:txEl>
                                              <p:pRg st="1" end="1"/>
                                            </p:txEl>
                                          </p:spTgt>
                                        </p:tgtEl>
                                      </p:cBhvr>
                                    </p:animEffect>
                                  </p:childTnLst>
                                </p:cTn>
                              </p:par>
                              <p:par>
                                <p:cTn id="13" presetID="12" presetClass="entr" presetSubtype="4" fill="hold" nodeType="withEffect">
                                  <p:stCondLst>
                                    <p:cond delay="0"/>
                                  </p:stCondLst>
                                  <p:childTnLst>
                                    <p:set>
                                      <p:cBhvr>
                                        <p:cTn id="14" dur="1" fill="hold">
                                          <p:stCondLst>
                                            <p:cond delay="0"/>
                                          </p:stCondLst>
                                        </p:cTn>
                                        <p:tgtEl>
                                          <p:spTgt spid="75779">
                                            <p:txEl>
                                              <p:pRg st="2" end="2"/>
                                            </p:txEl>
                                          </p:spTgt>
                                        </p:tgtEl>
                                        <p:attrNameLst>
                                          <p:attrName>style.visibility</p:attrName>
                                        </p:attrNameLst>
                                      </p:cBhvr>
                                      <p:to>
                                        <p:strVal val="visible"/>
                                      </p:to>
                                    </p:set>
                                    <p:animEffect transition="in" filter="slide(fromBottom)">
                                      <p:cBhvr>
                                        <p:cTn id="15" dur="500"/>
                                        <p:tgtEl>
                                          <p:spTgt spid="75779">
                                            <p:txEl>
                                              <p:pRg st="2" end="2"/>
                                            </p:txEl>
                                          </p:spTgt>
                                        </p:tgtEl>
                                      </p:cBhvr>
                                    </p:animEffect>
                                  </p:childTnLst>
                                </p:cTn>
                              </p:par>
                              <p:par>
                                <p:cTn id="16" presetID="12" presetClass="entr" presetSubtype="4" fill="hold" nodeType="withEffect">
                                  <p:stCondLst>
                                    <p:cond delay="0"/>
                                  </p:stCondLst>
                                  <p:childTnLst>
                                    <p:set>
                                      <p:cBhvr>
                                        <p:cTn id="17" dur="1" fill="hold">
                                          <p:stCondLst>
                                            <p:cond delay="0"/>
                                          </p:stCondLst>
                                        </p:cTn>
                                        <p:tgtEl>
                                          <p:spTgt spid="75779">
                                            <p:txEl>
                                              <p:pRg st="3" end="3"/>
                                            </p:txEl>
                                          </p:spTgt>
                                        </p:tgtEl>
                                        <p:attrNameLst>
                                          <p:attrName>style.visibility</p:attrName>
                                        </p:attrNameLst>
                                      </p:cBhvr>
                                      <p:to>
                                        <p:strVal val="visible"/>
                                      </p:to>
                                    </p:set>
                                    <p:animEffect transition="in" filter="slide(fromBottom)">
                                      <p:cBhvr>
                                        <p:cTn id="18" dur="500"/>
                                        <p:tgtEl>
                                          <p:spTgt spid="75779">
                                            <p:txEl>
                                              <p:pRg st="3" end="3"/>
                                            </p:txEl>
                                          </p:spTgt>
                                        </p:tgtEl>
                                      </p:cBhvr>
                                    </p:animEffect>
                                  </p:childTnLst>
                                </p:cTn>
                              </p:par>
                              <p:par>
                                <p:cTn id="19" presetID="12" presetClass="entr" presetSubtype="4" fill="hold" nodeType="withEffect">
                                  <p:stCondLst>
                                    <p:cond delay="0"/>
                                  </p:stCondLst>
                                  <p:childTnLst>
                                    <p:set>
                                      <p:cBhvr>
                                        <p:cTn id="20" dur="1" fill="hold">
                                          <p:stCondLst>
                                            <p:cond delay="0"/>
                                          </p:stCondLst>
                                        </p:cTn>
                                        <p:tgtEl>
                                          <p:spTgt spid="75779">
                                            <p:txEl>
                                              <p:pRg st="4" end="4"/>
                                            </p:txEl>
                                          </p:spTgt>
                                        </p:tgtEl>
                                        <p:attrNameLst>
                                          <p:attrName>style.visibility</p:attrName>
                                        </p:attrNameLst>
                                      </p:cBhvr>
                                      <p:to>
                                        <p:strVal val="visible"/>
                                      </p:to>
                                    </p:set>
                                    <p:animEffect transition="in" filter="slide(fromBottom)">
                                      <p:cBhvr>
                                        <p:cTn id="21" dur="500"/>
                                        <p:tgtEl>
                                          <p:spTgt spid="75779">
                                            <p:txEl>
                                              <p:pRg st="4" end="4"/>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ntr" presetSubtype="10" fill="hold" nodeType="clickEffect">
                                  <p:stCondLst>
                                    <p:cond delay="0"/>
                                  </p:stCondLst>
                                  <p:childTnLst>
                                    <p:set>
                                      <p:cBhvr>
                                        <p:cTn id="25" dur="1" fill="hold">
                                          <p:stCondLst>
                                            <p:cond delay="0"/>
                                          </p:stCondLst>
                                        </p:cTn>
                                        <p:tgtEl>
                                          <p:spTgt spid="75780">
                                            <p:txEl>
                                              <p:pRg st="0" end="0"/>
                                            </p:txEl>
                                          </p:spTgt>
                                        </p:tgtEl>
                                        <p:attrNameLst>
                                          <p:attrName>style.visibility</p:attrName>
                                        </p:attrNameLst>
                                      </p:cBhvr>
                                      <p:to>
                                        <p:strVal val="visible"/>
                                      </p:to>
                                    </p:set>
                                    <p:animEffect transition="in" filter="blinds(horizontal)">
                                      <p:cBhvr>
                                        <p:cTn id="26" dur="500"/>
                                        <p:tgtEl>
                                          <p:spTgt spid="75780">
                                            <p:txEl>
                                              <p:pRg st="0" end="0"/>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2" presetClass="entr" presetSubtype="4" fill="hold" nodeType="clickEffect">
                                  <p:stCondLst>
                                    <p:cond delay="0"/>
                                  </p:stCondLst>
                                  <p:childTnLst>
                                    <p:set>
                                      <p:cBhvr>
                                        <p:cTn id="30" dur="1" fill="hold">
                                          <p:stCondLst>
                                            <p:cond delay="0"/>
                                          </p:stCondLst>
                                        </p:cTn>
                                        <p:tgtEl>
                                          <p:spTgt spid="75780">
                                            <p:txEl>
                                              <p:pRg st="1" end="1"/>
                                            </p:txEl>
                                          </p:spTgt>
                                        </p:tgtEl>
                                        <p:attrNameLst>
                                          <p:attrName>style.visibility</p:attrName>
                                        </p:attrNameLst>
                                      </p:cBhvr>
                                      <p:to>
                                        <p:strVal val="visible"/>
                                      </p:to>
                                    </p:set>
                                    <p:animEffect transition="in" filter="slide(fromBottom)">
                                      <p:cBhvr>
                                        <p:cTn id="31" dur="500"/>
                                        <p:tgtEl>
                                          <p:spTgt spid="75780">
                                            <p:txEl>
                                              <p:pRg st="1" end="1"/>
                                            </p:txEl>
                                          </p:spTgt>
                                        </p:tgtEl>
                                      </p:cBhvr>
                                    </p:animEffect>
                                  </p:childTnLst>
                                </p:cTn>
                              </p:par>
                              <p:par>
                                <p:cTn id="32" presetID="12" presetClass="entr" presetSubtype="4" fill="hold" nodeType="withEffect">
                                  <p:stCondLst>
                                    <p:cond delay="0"/>
                                  </p:stCondLst>
                                  <p:childTnLst>
                                    <p:set>
                                      <p:cBhvr>
                                        <p:cTn id="33" dur="1" fill="hold">
                                          <p:stCondLst>
                                            <p:cond delay="0"/>
                                          </p:stCondLst>
                                        </p:cTn>
                                        <p:tgtEl>
                                          <p:spTgt spid="75780">
                                            <p:txEl>
                                              <p:pRg st="2" end="2"/>
                                            </p:txEl>
                                          </p:spTgt>
                                        </p:tgtEl>
                                        <p:attrNameLst>
                                          <p:attrName>style.visibility</p:attrName>
                                        </p:attrNameLst>
                                      </p:cBhvr>
                                      <p:to>
                                        <p:strVal val="visible"/>
                                      </p:to>
                                    </p:set>
                                    <p:animEffect transition="in" filter="slide(fromBottom)">
                                      <p:cBhvr>
                                        <p:cTn id="34" dur="500"/>
                                        <p:tgtEl>
                                          <p:spTgt spid="75780">
                                            <p:txEl>
                                              <p:pRg st="2" end="2"/>
                                            </p:txEl>
                                          </p:spTgt>
                                        </p:tgtEl>
                                      </p:cBhvr>
                                    </p:animEffect>
                                  </p:childTnLst>
                                </p:cTn>
                              </p:par>
                              <p:par>
                                <p:cTn id="35" presetID="12" presetClass="entr" presetSubtype="4" fill="hold" nodeType="withEffect">
                                  <p:stCondLst>
                                    <p:cond delay="0"/>
                                  </p:stCondLst>
                                  <p:childTnLst>
                                    <p:set>
                                      <p:cBhvr>
                                        <p:cTn id="36" dur="1" fill="hold">
                                          <p:stCondLst>
                                            <p:cond delay="0"/>
                                          </p:stCondLst>
                                        </p:cTn>
                                        <p:tgtEl>
                                          <p:spTgt spid="75780">
                                            <p:txEl>
                                              <p:pRg st="3" end="3"/>
                                            </p:txEl>
                                          </p:spTgt>
                                        </p:tgtEl>
                                        <p:attrNameLst>
                                          <p:attrName>style.visibility</p:attrName>
                                        </p:attrNameLst>
                                      </p:cBhvr>
                                      <p:to>
                                        <p:strVal val="visible"/>
                                      </p:to>
                                    </p:set>
                                    <p:animEffect transition="in" filter="slide(fromBottom)">
                                      <p:cBhvr>
                                        <p:cTn id="37" dur="500"/>
                                        <p:tgtEl>
                                          <p:spTgt spid="75780">
                                            <p:txEl>
                                              <p:pRg st="3" end="3"/>
                                            </p:txEl>
                                          </p:spTgt>
                                        </p:tgtEl>
                                      </p:cBhvr>
                                    </p:animEffect>
                                  </p:childTnLst>
                                </p:cTn>
                              </p:par>
                              <p:par>
                                <p:cTn id="38" presetID="12" presetClass="entr" presetSubtype="4" fill="hold" nodeType="withEffect">
                                  <p:stCondLst>
                                    <p:cond delay="0"/>
                                  </p:stCondLst>
                                  <p:childTnLst>
                                    <p:set>
                                      <p:cBhvr>
                                        <p:cTn id="39" dur="1" fill="hold">
                                          <p:stCondLst>
                                            <p:cond delay="0"/>
                                          </p:stCondLst>
                                        </p:cTn>
                                        <p:tgtEl>
                                          <p:spTgt spid="75780">
                                            <p:txEl>
                                              <p:pRg st="4" end="4"/>
                                            </p:txEl>
                                          </p:spTgt>
                                        </p:tgtEl>
                                        <p:attrNameLst>
                                          <p:attrName>style.visibility</p:attrName>
                                        </p:attrNameLst>
                                      </p:cBhvr>
                                      <p:to>
                                        <p:strVal val="visible"/>
                                      </p:to>
                                    </p:set>
                                    <p:animEffect transition="in" filter="slide(fromBottom)">
                                      <p:cBhvr>
                                        <p:cTn id="40" dur="500"/>
                                        <p:tgtEl>
                                          <p:spTgt spid="75780">
                                            <p:txEl>
                                              <p:pRg st="4" end="4"/>
                                            </p:txEl>
                                          </p:spTgt>
                                        </p:tgtEl>
                                      </p:cBhvr>
                                    </p:animEffect>
                                  </p:childTnLst>
                                </p:cTn>
                              </p:par>
                              <p:par>
                                <p:cTn id="41" presetID="12" presetClass="entr" presetSubtype="4" fill="hold" nodeType="withEffect">
                                  <p:stCondLst>
                                    <p:cond delay="0"/>
                                  </p:stCondLst>
                                  <p:childTnLst>
                                    <p:set>
                                      <p:cBhvr>
                                        <p:cTn id="42" dur="1" fill="hold">
                                          <p:stCondLst>
                                            <p:cond delay="0"/>
                                          </p:stCondLst>
                                        </p:cTn>
                                        <p:tgtEl>
                                          <p:spTgt spid="75780">
                                            <p:txEl>
                                              <p:pRg st="5" end="5"/>
                                            </p:txEl>
                                          </p:spTgt>
                                        </p:tgtEl>
                                        <p:attrNameLst>
                                          <p:attrName>style.visibility</p:attrName>
                                        </p:attrNameLst>
                                      </p:cBhvr>
                                      <p:to>
                                        <p:strVal val="visible"/>
                                      </p:to>
                                    </p:set>
                                    <p:animEffect transition="in" filter="slide(fromBottom)">
                                      <p:cBhvr>
                                        <p:cTn id="43" dur="500"/>
                                        <p:tgtEl>
                                          <p:spTgt spid="7578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1618" name="Slide Number Placeholder 3"/>
          <p:cNvSpPr>
            <a:spLocks noGrp="1"/>
          </p:cNvSpPr>
          <p:nvPr>
            <p:ph type="sldNum" sz="quarter" idx="11"/>
          </p:nvPr>
        </p:nvSpPr>
        <p:spPr>
          <a:noFill/>
        </p:spPr>
        <p:txBody>
          <a:bodyPr/>
          <a:lstStyle/>
          <a:p>
            <a:fld id="{A7E2F7BD-2B84-4881-BCCF-8E50607019B5}" type="slidenum">
              <a:rPr lang="en-US" smtClean="0">
                <a:solidFill>
                  <a:srgbClr val="F8F8F8"/>
                </a:solidFill>
              </a:rPr>
              <a:pPr/>
              <a:t>53</a:t>
            </a:fld>
            <a:endParaRPr lang="en-US" smtClean="0">
              <a:solidFill>
                <a:srgbClr val="F8F8F8"/>
              </a:solidFill>
            </a:endParaRPr>
          </a:p>
        </p:txBody>
      </p:sp>
      <p:sp>
        <p:nvSpPr>
          <p:cNvPr id="111619" name="Rectangle 2"/>
          <p:cNvSpPr>
            <a:spLocks noGrp="1" noChangeArrowheads="1"/>
          </p:cNvSpPr>
          <p:nvPr>
            <p:ph type="title"/>
          </p:nvPr>
        </p:nvSpPr>
        <p:spPr>
          <a:noFill/>
        </p:spPr>
        <p:txBody>
          <a:bodyPr lIns="92075" tIns="46038" rIns="92075" bIns="46038"/>
          <a:lstStyle/>
          <a:p>
            <a:pPr algn="ctr" eaLnBrk="1" hangingPunct="1"/>
            <a:r>
              <a:rPr lang="en-US" sz="4000" b="1" smtClean="0">
                <a:solidFill>
                  <a:schemeClr val="bg1"/>
                </a:solidFill>
                <a:ea typeface="ＭＳ Ｐゴシック" pitchFamily="-1" charset="-128"/>
              </a:rPr>
              <a:t>Brain Development: Inspire to Rewire</a:t>
            </a:r>
          </a:p>
        </p:txBody>
      </p:sp>
      <p:sp>
        <p:nvSpPr>
          <p:cNvPr id="6" name="Rectangle 3" descr="Rectangle: Click to edit Master text styles&#10;Second level&#10;Third level&#10;Fourth level&#10;Fifth level"/>
          <p:cNvSpPr>
            <a:spLocks noGrp="1" noChangeArrowheads="1"/>
          </p:cNvSpPr>
          <p:nvPr>
            <p:ph idx="1"/>
          </p:nvPr>
        </p:nvSpPr>
        <p:spPr>
          <a:xfrm>
            <a:off x="457200" y="1752600"/>
            <a:ext cx="8229600" cy="3886200"/>
          </a:xfrm>
        </p:spPr>
        <p:txBody>
          <a:bodyPr lIns="92075" tIns="46038" rIns="92075" bIns="46038"/>
          <a:lstStyle/>
          <a:p>
            <a:pPr eaLnBrk="1" hangingPunct="1"/>
            <a:r>
              <a:rPr lang="en-US" sz="2800" smtClean="0">
                <a:solidFill>
                  <a:schemeClr val="bg1"/>
                </a:solidFill>
                <a:ea typeface="ＭＳ Ｐゴシック" pitchFamily="-1" charset="-128"/>
              </a:rPr>
              <a:t>Repeated Activation Creates, Strengthens and Maintains Connections:</a:t>
            </a:r>
          </a:p>
          <a:p>
            <a:pPr lvl="1" eaLnBrk="1" hangingPunct="1"/>
            <a:r>
              <a:rPr lang="en-US" smtClean="0">
                <a:solidFill>
                  <a:schemeClr val="bg1"/>
                </a:solidFill>
                <a:ea typeface="ＭＳ Ｐゴシック" pitchFamily="-1" charset="-128"/>
              </a:rPr>
              <a:t>“Neurons which FIRE together WIRE together”</a:t>
            </a:r>
          </a:p>
          <a:p>
            <a:pPr eaLnBrk="1" hangingPunct="1"/>
            <a:r>
              <a:rPr lang="en-US" sz="2800" smtClean="0">
                <a:solidFill>
                  <a:schemeClr val="bg1"/>
                </a:solidFill>
                <a:ea typeface="ＭＳ Ｐゴシック" pitchFamily="-1" charset="-128"/>
              </a:rPr>
              <a:t>Development across the lifespan:  plasticity, neural pathways and  self-organization:  Life-Long Learning!</a:t>
            </a:r>
          </a:p>
          <a:p>
            <a:pPr eaLnBrk="1" hangingPunct="1"/>
            <a:r>
              <a:rPr lang="en-US" sz="2800" smtClean="0">
                <a:solidFill>
                  <a:schemeClr val="bg1"/>
                </a:solidFill>
                <a:ea typeface="ＭＳ Ｐゴシック" pitchFamily="-1" charset="-128"/>
              </a:rPr>
              <a:t>A simple idea:  “Human connections shape neural connections”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2642" name="Slide Number Placeholder 3"/>
          <p:cNvSpPr>
            <a:spLocks noGrp="1"/>
          </p:cNvSpPr>
          <p:nvPr>
            <p:ph type="sldNum" sz="quarter" idx="11"/>
          </p:nvPr>
        </p:nvSpPr>
        <p:spPr>
          <a:noFill/>
        </p:spPr>
        <p:txBody>
          <a:bodyPr/>
          <a:lstStyle/>
          <a:p>
            <a:fld id="{38B45106-7E30-4FFC-B1C7-32C6737C458D}" type="slidenum">
              <a:rPr lang="en-US" smtClean="0">
                <a:solidFill>
                  <a:srgbClr val="F8F8F8"/>
                </a:solidFill>
              </a:rPr>
              <a:pPr/>
              <a:t>54</a:t>
            </a:fld>
            <a:endParaRPr lang="en-US" smtClean="0">
              <a:solidFill>
                <a:srgbClr val="F8F8F8"/>
              </a:solidFill>
            </a:endParaRPr>
          </a:p>
        </p:txBody>
      </p:sp>
      <p:sp>
        <p:nvSpPr>
          <p:cNvPr id="5" name="Text Box 2"/>
          <p:cNvSpPr txBox="1">
            <a:spLocks noChangeArrowheads="1"/>
          </p:cNvSpPr>
          <p:nvPr/>
        </p:nvSpPr>
        <p:spPr bwMode="auto">
          <a:xfrm>
            <a:off x="304800" y="1828800"/>
            <a:ext cx="2895600" cy="4400550"/>
          </a:xfrm>
          <a:prstGeom prst="rect">
            <a:avLst/>
          </a:prstGeom>
          <a:noFill/>
          <a:ln w="9525">
            <a:noFill/>
            <a:miter lim="800000"/>
            <a:headEnd/>
            <a:tailEnd/>
          </a:ln>
        </p:spPr>
        <p:txBody>
          <a:bodyPr>
            <a:spAutoFit/>
          </a:bodyPr>
          <a:lstStyle/>
          <a:p>
            <a:pPr fontAlgn="base">
              <a:spcBef>
                <a:spcPct val="0"/>
              </a:spcBef>
              <a:spcAft>
                <a:spcPct val="0"/>
              </a:spcAft>
            </a:pPr>
            <a:r>
              <a:rPr lang="en-US" sz="4000" b="1">
                <a:solidFill>
                  <a:srgbClr val="000000"/>
                </a:solidFill>
                <a:latin typeface="Georgia" pitchFamily="18" charset="0"/>
              </a:rPr>
              <a:t>C urious</a:t>
            </a:r>
          </a:p>
          <a:p>
            <a:pPr fontAlgn="base">
              <a:spcBef>
                <a:spcPct val="0"/>
              </a:spcBef>
              <a:spcAft>
                <a:spcPct val="0"/>
              </a:spcAft>
            </a:pPr>
            <a:endParaRPr lang="en-US" sz="4000" b="1">
              <a:solidFill>
                <a:srgbClr val="000000"/>
              </a:solidFill>
              <a:latin typeface="Georgia" pitchFamily="18" charset="0"/>
            </a:endParaRPr>
          </a:p>
          <a:p>
            <a:pPr fontAlgn="base">
              <a:spcBef>
                <a:spcPct val="0"/>
              </a:spcBef>
              <a:spcAft>
                <a:spcPct val="0"/>
              </a:spcAft>
            </a:pPr>
            <a:r>
              <a:rPr lang="en-US" sz="4000" b="1">
                <a:solidFill>
                  <a:srgbClr val="000000"/>
                </a:solidFill>
                <a:latin typeface="Georgia" pitchFamily="18" charset="0"/>
              </a:rPr>
              <a:t>O pen</a:t>
            </a:r>
          </a:p>
          <a:p>
            <a:pPr fontAlgn="base">
              <a:spcBef>
                <a:spcPct val="0"/>
              </a:spcBef>
              <a:spcAft>
                <a:spcPct val="0"/>
              </a:spcAft>
            </a:pPr>
            <a:endParaRPr lang="en-US" sz="4000" b="1">
              <a:solidFill>
                <a:srgbClr val="000000"/>
              </a:solidFill>
              <a:latin typeface="Georgia" pitchFamily="18" charset="0"/>
            </a:endParaRPr>
          </a:p>
          <a:p>
            <a:pPr fontAlgn="base">
              <a:spcBef>
                <a:spcPct val="0"/>
              </a:spcBef>
              <a:spcAft>
                <a:spcPct val="0"/>
              </a:spcAft>
            </a:pPr>
            <a:r>
              <a:rPr lang="en-US" sz="4000" b="1">
                <a:solidFill>
                  <a:srgbClr val="000000"/>
                </a:solidFill>
                <a:latin typeface="Georgia" pitchFamily="18" charset="0"/>
              </a:rPr>
              <a:t>A ccepting</a:t>
            </a:r>
          </a:p>
          <a:p>
            <a:pPr fontAlgn="base">
              <a:spcBef>
                <a:spcPct val="0"/>
              </a:spcBef>
              <a:spcAft>
                <a:spcPct val="0"/>
              </a:spcAft>
            </a:pPr>
            <a:endParaRPr lang="en-US" sz="4000" b="1">
              <a:solidFill>
                <a:srgbClr val="000000"/>
              </a:solidFill>
              <a:latin typeface="Georgia" pitchFamily="18" charset="0"/>
            </a:endParaRPr>
          </a:p>
          <a:p>
            <a:pPr fontAlgn="base">
              <a:spcBef>
                <a:spcPct val="0"/>
              </a:spcBef>
              <a:spcAft>
                <a:spcPct val="0"/>
              </a:spcAft>
            </a:pPr>
            <a:r>
              <a:rPr lang="en-US" sz="4000" b="1">
                <a:solidFill>
                  <a:srgbClr val="000000"/>
                </a:solidFill>
                <a:latin typeface="Georgia" pitchFamily="18" charset="0"/>
              </a:rPr>
              <a:t>L oving</a:t>
            </a:r>
          </a:p>
        </p:txBody>
      </p:sp>
      <p:pic>
        <p:nvPicPr>
          <p:cNvPr id="8" name="Picture 11" descr="C:\Documents and Settings\cfirestone.SCM\Desktop\friendship.jpg"/>
          <p:cNvPicPr>
            <a:picLocks noChangeAspect="1" noChangeArrowheads="1"/>
          </p:cNvPicPr>
          <p:nvPr/>
        </p:nvPicPr>
        <p:blipFill>
          <a:blip r:embed="rId2" cstate="print"/>
          <a:srcRect/>
          <a:stretch>
            <a:fillRect/>
          </a:stretch>
        </p:blipFill>
        <p:spPr bwMode="auto">
          <a:xfrm>
            <a:off x="3276600" y="2057400"/>
            <a:ext cx="2595563" cy="1752600"/>
          </a:xfrm>
          <a:prstGeom prst="rect">
            <a:avLst/>
          </a:prstGeom>
          <a:noFill/>
          <a:ln w="9525">
            <a:noFill/>
            <a:miter lim="800000"/>
            <a:headEnd/>
            <a:tailEnd/>
          </a:ln>
        </p:spPr>
      </p:pic>
      <p:pic>
        <p:nvPicPr>
          <p:cNvPr id="9" name="Picture 6" descr="P:\public\DATA\MARKETING\iSTOCK IMAGES\Self\friends cope.jpg"/>
          <p:cNvPicPr>
            <a:picLocks noChangeAspect="1" noChangeArrowheads="1"/>
          </p:cNvPicPr>
          <p:nvPr/>
        </p:nvPicPr>
        <p:blipFill>
          <a:blip r:embed="rId3" cstate="print"/>
          <a:srcRect/>
          <a:stretch>
            <a:fillRect/>
          </a:stretch>
        </p:blipFill>
        <p:spPr bwMode="auto">
          <a:xfrm>
            <a:off x="6019800" y="2057400"/>
            <a:ext cx="2601913" cy="1752600"/>
          </a:xfrm>
          <a:prstGeom prst="rect">
            <a:avLst/>
          </a:prstGeom>
          <a:noFill/>
          <a:ln w="9525">
            <a:noFill/>
            <a:miter lim="800000"/>
            <a:headEnd/>
            <a:tailEnd/>
          </a:ln>
        </p:spPr>
      </p:pic>
      <p:pic>
        <p:nvPicPr>
          <p:cNvPr id="10" name="Picture 7" descr="P:\public\DATA\MARKETING\iSTOCK IMAGES\Relationships\iStock_000004601149Small.jpg"/>
          <p:cNvPicPr>
            <a:picLocks noChangeAspect="1" noChangeArrowheads="1"/>
          </p:cNvPicPr>
          <p:nvPr/>
        </p:nvPicPr>
        <p:blipFill>
          <a:blip r:embed="rId4" cstate="print"/>
          <a:srcRect/>
          <a:stretch>
            <a:fillRect/>
          </a:stretch>
        </p:blipFill>
        <p:spPr bwMode="auto">
          <a:xfrm>
            <a:off x="3276600" y="3962400"/>
            <a:ext cx="2590800" cy="1725613"/>
          </a:xfrm>
          <a:prstGeom prst="rect">
            <a:avLst/>
          </a:prstGeom>
          <a:noFill/>
          <a:ln w="9525">
            <a:noFill/>
            <a:miter lim="800000"/>
            <a:headEnd/>
            <a:tailEnd/>
          </a:ln>
        </p:spPr>
      </p:pic>
      <p:pic>
        <p:nvPicPr>
          <p:cNvPr id="11" name="Picture 9" descr="P:\public\DATA\MARKETING\iSTOCK IMAGES\Relationships\iStock_000006878391Small.jpg"/>
          <p:cNvPicPr>
            <a:picLocks noChangeAspect="1" noChangeArrowheads="1"/>
          </p:cNvPicPr>
          <p:nvPr/>
        </p:nvPicPr>
        <p:blipFill>
          <a:blip r:embed="rId5" cstate="print"/>
          <a:srcRect/>
          <a:stretch>
            <a:fillRect/>
          </a:stretch>
        </p:blipFill>
        <p:spPr bwMode="auto">
          <a:xfrm>
            <a:off x="6019800" y="3962400"/>
            <a:ext cx="2592388" cy="1725613"/>
          </a:xfrm>
          <a:prstGeom prst="rect">
            <a:avLst/>
          </a:prstGeom>
          <a:noFill/>
          <a:ln w="9525">
            <a:noFill/>
            <a:miter lim="800000"/>
            <a:headEnd/>
            <a:tailEnd/>
          </a:ln>
        </p:spPr>
      </p:pic>
      <p:sp>
        <p:nvSpPr>
          <p:cNvPr id="12" name="Text Box 3"/>
          <p:cNvSpPr txBox="1">
            <a:spLocks noChangeArrowheads="1"/>
          </p:cNvSpPr>
          <p:nvPr/>
        </p:nvSpPr>
        <p:spPr bwMode="auto">
          <a:xfrm>
            <a:off x="1447800" y="457200"/>
            <a:ext cx="6629400" cy="1354138"/>
          </a:xfrm>
          <a:prstGeom prst="rect">
            <a:avLst/>
          </a:prstGeom>
          <a:noFill/>
          <a:ln w="9525">
            <a:noFill/>
            <a:miter lim="800000"/>
            <a:headEnd/>
            <a:tailEnd/>
          </a:ln>
        </p:spPr>
        <p:txBody>
          <a:bodyPr>
            <a:spAutoFit/>
          </a:bodyPr>
          <a:lstStyle/>
          <a:p>
            <a:pPr algn="ctr">
              <a:defRPr/>
            </a:pPr>
            <a:r>
              <a:rPr lang="en-US" sz="4000" b="1" dirty="0">
                <a:solidFill>
                  <a:srgbClr val="000000"/>
                </a:solidFill>
              </a:rPr>
              <a:t>Interpersonal Neurobiology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7" dur="500"/>
                                        <p:tgtEl>
                                          <p:spTgt spid="5">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randombar(horizontal)">
                                      <p:cBhvr>
                                        <p:cTn id="10" dur="500"/>
                                        <p:tgtEl>
                                          <p:spTgt spid="5">
                                            <p:txEl>
                                              <p:pRg st="2" end="2"/>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animEffect transition="in" filter="randombar(horizontal)">
                                      <p:cBhvr>
                                        <p:cTn id="13" dur="500"/>
                                        <p:tgtEl>
                                          <p:spTgt spid="5">
                                            <p:txEl>
                                              <p:pRg st="4" end="4"/>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5">
                                            <p:txEl>
                                              <p:pRg st="6" end="6"/>
                                            </p:txEl>
                                          </p:spTgt>
                                        </p:tgtEl>
                                        <p:attrNameLst>
                                          <p:attrName>style.visibility</p:attrName>
                                        </p:attrNameLst>
                                      </p:cBhvr>
                                      <p:to>
                                        <p:strVal val="visible"/>
                                      </p:to>
                                    </p:set>
                                    <p:animEffect transition="in" filter="randombar(horizontal)">
                                      <p:cBhvr>
                                        <p:cTn id="16" dur="500"/>
                                        <p:tgtEl>
                                          <p:spTgt spid="5">
                                            <p:txEl>
                                              <p:pRg st="6" end="6"/>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childTnLst>
                                </p:cTn>
                              </p:par>
                              <p:par>
                                <p:cTn id="20" presetID="10"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childTnLst>
                                </p:cTn>
                              </p:par>
                              <p:par>
                                <p:cTn id="23" presetID="10"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childTnLst>
                                </p:cTn>
                              </p:par>
                              <p:par>
                                <p:cTn id="26" presetID="10" presetClass="entr" presetSubtype="0"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9570" name="Slide Number Placeholder 3"/>
          <p:cNvSpPr>
            <a:spLocks noGrp="1"/>
          </p:cNvSpPr>
          <p:nvPr>
            <p:ph type="sldNum" sz="quarter" idx="11"/>
          </p:nvPr>
        </p:nvSpPr>
        <p:spPr>
          <a:noFill/>
        </p:spPr>
        <p:txBody>
          <a:bodyPr/>
          <a:lstStyle/>
          <a:p>
            <a:fld id="{BB3C8FDC-445C-4998-9558-EAE749DEE880}" type="slidenum">
              <a:rPr lang="en-US" smtClean="0">
                <a:solidFill>
                  <a:srgbClr val="F8F8F8"/>
                </a:solidFill>
              </a:rPr>
              <a:pPr/>
              <a:t>55</a:t>
            </a:fld>
            <a:endParaRPr lang="en-US" smtClean="0">
              <a:solidFill>
                <a:srgbClr val="F8F8F8"/>
              </a:solidFill>
            </a:endParaRPr>
          </a:p>
        </p:txBody>
      </p:sp>
      <p:sp>
        <p:nvSpPr>
          <p:cNvPr id="5" name="Title 1"/>
          <p:cNvSpPr>
            <a:spLocks noGrp="1"/>
          </p:cNvSpPr>
          <p:nvPr>
            <p:ph type="title"/>
          </p:nvPr>
        </p:nvSpPr>
        <p:spPr/>
        <p:txBody>
          <a:bodyPr rtlCol="0">
            <a:normAutofit fontScale="90000"/>
          </a:bodyPr>
          <a:lstStyle/>
          <a:p>
            <a:pPr algn="ctr" eaLnBrk="1" fontAlgn="auto" hangingPunct="1">
              <a:spcAft>
                <a:spcPts val="0"/>
              </a:spcAft>
              <a:defRPr/>
            </a:pPr>
            <a:r>
              <a:rPr lang="en-US" b="1" dirty="0">
                <a:solidFill>
                  <a:schemeClr val="bg1"/>
                </a:solidFill>
                <a:ea typeface="ＭＳ Ｐゴシック" charset="0"/>
                <a:cs typeface="ＭＳ Ｐゴシック" charset="0"/>
              </a:rPr>
              <a:t>Integration, Psychotherapy and </a:t>
            </a:r>
            <a:r>
              <a:rPr lang="en-US" b="1" dirty="0" err="1">
                <a:solidFill>
                  <a:schemeClr val="bg1"/>
                </a:solidFill>
                <a:ea typeface="ＭＳ Ｐゴシック" charset="0"/>
                <a:cs typeface="ＭＳ Ｐゴシック" charset="0"/>
              </a:rPr>
              <a:t>Neuroplasticity</a:t>
            </a:r>
            <a:endParaRPr lang="en-US" b="1" dirty="0">
              <a:solidFill>
                <a:schemeClr val="bg1"/>
              </a:solidFill>
              <a:ea typeface="ＭＳ Ｐゴシック" charset="0"/>
              <a:cs typeface="ＭＳ Ｐゴシック" charset="0"/>
            </a:endParaRPr>
          </a:p>
        </p:txBody>
      </p:sp>
      <p:sp>
        <p:nvSpPr>
          <p:cNvPr id="6" name="Content Placeholder 2"/>
          <p:cNvSpPr>
            <a:spLocks noGrp="1"/>
          </p:cNvSpPr>
          <p:nvPr>
            <p:ph idx="1"/>
          </p:nvPr>
        </p:nvSpPr>
        <p:spPr/>
        <p:txBody>
          <a:bodyPr/>
          <a:lstStyle/>
          <a:p>
            <a:pPr eaLnBrk="1" hangingPunct="1">
              <a:defRPr/>
            </a:pPr>
            <a:r>
              <a:rPr lang="ja-JP" altLang="en-US" sz="2800" dirty="0" smtClean="0">
                <a:solidFill>
                  <a:schemeClr val="bg1"/>
                </a:solidFill>
                <a:latin typeface="+mj-lt"/>
                <a:ea typeface="ＭＳ Ｐゴシック" charset="-128"/>
              </a:rPr>
              <a:t>“</a:t>
            </a:r>
            <a:r>
              <a:rPr lang="en-US" altLang="ja-JP" sz="2800" dirty="0" smtClean="0">
                <a:solidFill>
                  <a:schemeClr val="bg1"/>
                </a:solidFill>
                <a:latin typeface="+mj-lt"/>
                <a:ea typeface="ＭＳ Ｐゴシック" charset="-128"/>
              </a:rPr>
              <a:t>Effective Therapy Changes the Brain</a:t>
            </a:r>
            <a:r>
              <a:rPr lang="ja-JP" altLang="en-US" sz="2800" dirty="0" smtClean="0">
                <a:solidFill>
                  <a:schemeClr val="bg1"/>
                </a:solidFill>
                <a:latin typeface="+mj-lt"/>
                <a:ea typeface="ＭＳ Ｐゴシック" charset="-128"/>
              </a:rPr>
              <a:t>”</a:t>
            </a:r>
            <a:r>
              <a:rPr lang="en-US" altLang="ja-JP" sz="2800" dirty="0" smtClean="0">
                <a:solidFill>
                  <a:schemeClr val="bg1"/>
                </a:solidFill>
                <a:latin typeface="+mj-lt"/>
                <a:ea typeface="ＭＳ Ｐゴシック" charset="-128"/>
              </a:rPr>
              <a:t> can be restated as </a:t>
            </a:r>
            <a:r>
              <a:rPr lang="ja-JP" altLang="en-US" sz="2800" dirty="0" smtClean="0">
                <a:solidFill>
                  <a:schemeClr val="bg1"/>
                </a:solidFill>
                <a:latin typeface="+mj-lt"/>
                <a:ea typeface="ＭＳ Ｐゴシック" charset="-128"/>
              </a:rPr>
              <a:t>“</a:t>
            </a:r>
            <a:r>
              <a:rPr lang="en-US" altLang="ja-JP" sz="2800" dirty="0" smtClean="0">
                <a:solidFill>
                  <a:schemeClr val="bg1"/>
                </a:solidFill>
                <a:latin typeface="+mj-lt"/>
                <a:ea typeface="ＭＳ Ｐゴシック" charset="-128"/>
              </a:rPr>
              <a:t>Effective Therapy  Integrates the Brain</a:t>
            </a:r>
            <a:r>
              <a:rPr lang="ja-JP" altLang="en-US" sz="2800" dirty="0" smtClean="0">
                <a:solidFill>
                  <a:schemeClr val="bg1"/>
                </a:solidFill>
                <a:latin typeface="+mj-lt"/>
                <a:ea typeface="ＭＳ Ｐゴシック" charset="-128"/>
              </a:rPr>
              <a:t>”</a:t>
            </a:r>
            <a:endParaRPr lang="en-US" sz="2800" dirty="0" smtClean="0">
              <a:solidFill>
                <a:schemeClr val="bg1"/>
              </a:solidFill>
              <a:latin typeface="+mj-lt"/>
              <a:ea typeface="ＭＳ Ｐゴシック" charset="-128"/>
            </a:endParaRPr>
          </a:p>
          <a:p>
            <a:pPr eaLnBrk="1" hangingPunct="1">
              <a:defRPr/>
            </a:pPr>
            <a:r>
              <a:rPr lang="en-US" sz="2800" dirty="0" smtClean="0">
                <a:solidFill>
                  <a:schemeClr val="bg1"/>
                </a:solidFill>
                <a:latin typeface="+mj-lt"/>
                <a:ea typeface="ＭＳ Ｐゴシック" charset="-128"/>
              </a:rPr>
              <a:t>Integration creates Harmony</a:t>
            </a:r>
          </a:p>
          <a:p>
            <a:pPr eaLnBrk="1" hangingPunct="1">
              <a:lnSpc>
                <a:spcPct val="60000"/>
              </a:lnSpc>
              <a:defRPr/>
            </a:pPr>
            <a:r>
              <a:rPr lang="en-US" sz="2800" dirty="0" smtClean="0">
                <a:solidFill>
                  <a:schemeClr val="bg1"/>
                </a:solidFill>
                <a:latin typeface="+mj-lt"/>
                <a:ea typeface="ＭＳ Ｐゴシック" charset="-128"/>
              </a:rPr>
              <a:t>Regions are Differentiated and then Linked</a:t>
            </a:r>
          </a:p>
          <a:p>
            <a:pPr eaLnBrk="1" hangingPunct="1">
              <a:lnSpc>
                <a:spcPct val="60000"/>
              </a:lnSpc>
              <a:defRPr/>
            </a:pPr>
            <a:r>
              <a:rPr lang="en-US" sz="2800" dirty="0" smtClean="0">
                <a:solidFill>
                  <a:schemeClr val="bg1"/>
                </a:solidFill>
                <a:latin typeface="+mj-lt"/>
                <a:ea typeface="ＭＳ Ｐゴシック" charset="-128"/>
              </a:rPr>
              <a:t>Impairments to Integration lead to Chaos and/or rigidity</a:t>
            </a:r>
          </a:p>
          <a:p>
            <a:pPr eaLnBrk="1" hangingPunct="1">
              <a:lnSpc>
                <a:spcPct val="60000"/>
              </a:lnSpc>
              <a:defRPr/>
            </a:pPr>
            <a:r>
              <a:rPr lang="en-US" sz="2800" dirty="0" smtClean="0">
                <a:solidFill>
                  <a:schemeClr val="bg1"/>
                </a:solidFill>
                <a:latin typeface="+mj-lt"/>
                <a:ea typeface="ＭＳ Ｐゴシック" charset="-128"/>
              </a:rPr>
              <a:t>The Nine Domains of Integration</a:t>
            </a:r>
          </a:p>
          <a:p>
            <a:pPr eaLnBrk="1" hangingPunct="1">
              <a:lnSpc>
                <a:spcPct val="60000"/>
              </a:lnSpc>
              <a:defRPr/>
            </a:pPr>
            <a:r>
              <a:rPr lang="en-US" sz="2800" dirty="0" smtClean="0">
                <a:solidFill>
                  <a:schemeClr val="bg1"/>
                </a:solidFill>
                <a:latin typeface="+mj-lt"/>
                <a:ea typeface="ＭＳ Ｐゴシック" charset="-128"/>
              </a:rPr>
              <a:t>Strategies for Enhancing </a:t>
            </a:r>
            <a:r>
              <a:rPr lang="en-US" sz="2800" dirty="0" err="1" smtClean="0">
                <a:solidFill>
                  <a:schemeClr val="bg1"/>
                </a:solidFill>
                <a:latin typeface="+mj-lt"/>
                <a:ea typeface="ＭＳ Ｐゴシック" charset="-128"/>
              </a:rPr>
              <a:t>Neuroplasticity</a:t>
            </a:r>
            <a:r>
              <a:rPr lang="en-US" sz="2800" dirty="0" smtClean="0">
                <a:solidFill>
                  <a:schemeClr val="bg1"/>
                </a:solidFill>
                <a:latin typeface="+mj-lt"/>
                <a:ea typeface="ＭＳ Ｐゴシック" charset="-128"/>
              </a:rPr>
              <a:t> </a:t>
            </a:r>
          </a:p>
          <a:p>
            <a:pPr lvl="1" eaLnBrk="1" hangingPunct="1">
              <a:lnSpc>
                <a:spcPct val="60000"/>
              </a:lnSpc>
              <a:buFont typeface="Arial" charset="0"/>
              <a:buNone/>
              <a:defRPr/>
            </a:pPr>
            <a:r>
              <a:rPr lang="en-US" dirty="0" smtClean="0">
                <a:solidFill>
                  <a:schemeClr val="bg1"/>
                </a:solidFill>
                <a:latin typeface="+mj-lt"/>
                <a:ea typeface="ＭＳ Ｐゴシック" charset="-128"/>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0594" name="Slide Number Placeholder 3"/>
          <p:cNvSpPr>
            <a:spLocks noGrp="1"/>
          </p:cNvSpPr>
          <p:nvPr>
            <p:ph type="sldNum" sz="quarter" idx="11"/>
          </p:nvPr>
        </p:nvSpPr>
        <p:spPr>
          <a:noFill/>
        </p:spPr>
        <p:txBody>
          <a:bodyPr/>
          <a:lstStyle/>
          <a:p>
            <a:fld id="{3EDF808F-3894-4747-972A-1FEC57572F0F}" type="slidenum">
              <a:rPr lang="en-US" smtClean="0"/>
              <a:pPr/>
              <a:t>56</a:t>
            </a:fld>
            <a:endParaRPr lang="en-US" smtClean="0"/>
          </a:p>
        </p:txBody>
      </p:sp>
      <p:sp>
        <p:nvSpPr>
          <p:cNvPr id="5" name="Content Placeholder 2"/>
          <p:cNvSpPr>
            <a:spLocks noGrp="1"/>
          </p:cNvSpPr>
          <p:nvPr>
            <p:ph sz="half" idx="1"/>
          </p:nvPr>
        </p:nvSpPr>
        <p:spPr>
          <a:xfrm>
            <a:off x="533400" y="1828800"/>
            <a:ext cx="3840163" cy="4343400"/>
          </a:xfrm>
        </p:spPr>
        <p:txBody>
          <a:bodyPr/>
          <a:lstStyle/>
          <a:p>
            <a:pPr eaLnBrk="1" hangingPunct="1"/>
            <a:r>
              <a:rPr lang="en-US" smtClean="0">
                <a:solidFill>
                  <a:schemeClr val="bg1"/>
                </a:solidFill>
                <a:ea typeface="ＭＳ Ｐゴシック" pitchFamily="-1" charset="-128"/>
              </a:rPr>
              <a:t>Consciousness</a:t>
            </a:r>
          </a:p>
          <a:p>
            <a:pPr eaLnBrk="1" hangingPunct="1"/>
            <a:r>
              <a:rPr lang="en-US" smtClean="0">
                <a:solidFill>
                  <a:schemeClr val="bg1"/>
                </a:solidFill>
                <a:ea typeface="ＭＳ Ｐゴシック" pitchFamily="-1" charset="-128"/>
              </a:rPr>
              <a:t>Bilateral</a:t>
            </a:r>
          </a:p>
          <a:p>
            <a:pPr eaLnBrk="1" hangingPunct="1"/>
            <a:r>
              <a:rPr lang="en-US" smtClean="0">
                <a:solidFill>
                  <a:schemeClr val="bg1"/>
                </a:solidFill>
                <a:ea typeface="ＭＳ Ｐゴシック" pitchFamily="-1" charset="-128"/>
              </a:rPr>
              <a:t>Vertical</a:t>
            </a:r>
          </a:p>
          <a:p>
            <a:pPr eaLnBrk="1" hangingPunct="1"/>
            <a:r>
              <a:rPr lang="en-US" smtClean="0">
                <a:solidFill>
                  <a:schemeClr val="bg1"/>
                </a:solidFill>
                <a:ea typeface="ＭＳ Ｐゴシック" pitchFamily="-1" charset="-128"/>
              </a:rPr>
              <a:t>Memory</a:t>
            </a:r>
          </a:p>
          <a:p>
            <a:pPr eaLnBrk="1" hangingPunct="1"/>
            <a:r>
              <a:rPr lang="en-US" smtClean="0">
                <a:solidFill>
                  <a:schemeClr val="bg1"/>
                </a:solidFill>
                <a:ea typeface="ＭＳ Ｐゴシック" pitchFamily="-1" charset="-128"/>
              </a:rPr>
              <a:t>Narrative</a:t>
            </a:r>
          </a:p>
        </p:txBody>
      </p:sp>
      <p:sp>
        <p:nvSpPr>
          <p:cNvPr id="6" name="Content Placeholder 3"/>
          <p:cNvSpPr txBox="1">
            <a:spLocks/>
          </p:cNvSpPr>
          <p:nvPr/>
        </p:nvSpPr>
        <p:spPr>
          <a:xfrm>
            <a:off x="4724400" y="1828800"/>
            <a:ext cx="3840163" cy="4343400"/>
          </a:xfrm>
          <a:prstGeom prst="rect">
            <a:avLst/>
          </a:prstGeom>
        </p:spPr>
        <p:txBody>
          <a:bodyPr/>
          <a:lstStyle/>
          <a:p>
            <a:pPr marL="342900" indent="-342900" fontAlgn="base">
              <a:spcBef>
                <a:spcPct val="20000"/>
              </a:spcBef>
              <a:spcAft>
                <a:spcPct val="0"/>
              </a:spcAft>
              <a:buClr>
                <a:srgbClr val="00007D"/>
              </a:buClr>
              <a:buSzPct val="75000"/>
              <a:buFont typeface="Wingdings" pitchFamily="2" charset="2"/>
              <a:buChar char="n"/>
              <a:defRPr/>
            </a:pPr>
            <a:r>
              <a:rPr lang="en-US" sz="3200" kern="0" dirty="0">
                <a:solidFill>
                  <a:srgbClr val="000000"/>
                </a:solidFill>
                <a:ea typeface="ＭＳ Ｐゴシック" charset="-128"/>
              </a:rPr>
              <a:t>State</a:t>
            </a:r>
          </a:p>
          <a:p>
            <a:pPr marL="342900" indent="-342900" fontAlgn="base">
              <a:spcBef>
                <a:spcPct val="20000"/>
              </a:spcBef>
              <a:spcAft>
                <a:spcPct val="0"/>
              </a:spcAft>
              <a:buClr>
                <a:srgbClr val="00007D"/>
              </a:buClr>
              <a:buSzPct val="75000"/>
              <a:buFont typeface="Wingdings" pitchFamily="2" charset="2"/>
              <a:buChar char="n"/>
              <a:defRPr/>
            </a:pPr>
            <a:r>
              <a:rPr lang="en-US" sz="3200" kern="0" dirty="0">
                <a:solidFill>
                  <a:srgbClr val="000000"/>
                </a:solidFill>
                <a:ea typeface="ＭＳ Ｐゴシック" charset="-128"/>
              </a:rPr>
              <a:t>Interpersonal</a:t>
            </a:r>
          </a:p>
          <a:p>
            <a:pPr marL="342900" indent="-342900" fontAlgn="base">
              <a:spcBef>
                <a:spcPct val="20000"/>
              </a:spcBef>
              <a:spcAft>
                <a:spcPct val="0"/>
              </a:spcAft>
              <a:buClr>
                <a:srgbClr val="00007D"/>
              </a:buClr>
              <a:buSzPct val="75000"/>
              <a:buFont typeface="Wingdings" pitchFamily="2" charset="2"/>
              <a:buChar char="n"/>
              <a:defRPr/>
            </a:pPr>
            <a:r>
              <a:rPr lang="en-US" sz="3200" kern="0" dirty="0">
                <a:solidFill>
                  <a:srgbClr val="000000"/>
                </a:solidFill>
                <a:ea typeface="ＭＳ Ｐゴシック" charset="-128"/>
              </a:rPr>
              <a:t>Temporal</a:t>
            </a:r>
          </a:p>
          <a:p>
            <a:pPr marL="342900" indent="-342900" fontAlgn="base">
              <a:spcBef>
                <a:spcPct val="20000"/>
              </a:spcBef>
              <a:spcAft>
                <a:spcPct val="0"/>
              </a:spcAft>
              <a:buClr>
                <a:srgbClr val="00007D"/>
              </a:buClr>
              <a:buSzPct val="75000"/>
              <a:buFont typeface="Wingdings" pitchFamily="2" charset="2"/>
              <a:buChar char="n"/>
              <a:defRPr/>
            </a:pPr>
            <a:r>
              <a:rPr lang="en-US" sz="3200" kern="0" dirty="0" err="1">
                <a:solidFill>
                  <a:srgbClr val="000000"/>
                </a:solidFill>
                <a:ea typeface="ＭＳ Ｐゴシック" charset="-128"/>
              </a:rPr>
              <a:t>Transpirational</a:t>
            </a:r>
            <a:endParaRPr lang="en-US" sz="3200" kern="0" dirty="0">
              <a:solidFill>
                <a:srgbClr val="000000"/>
              </a:solidFill>
              <a:ea typeface="ＭＳ Ｐゴシック" charset="-128"/>
            </a:endParaRPr>
          </a:p>
        </p:txBody>
      </p:sp>
      <p:sp>
        <p:nvSpPr>
          <p:cNvPr id="110597" name="TextBox 6"/>
          <p:cNvSpPr txBox="1">
            <a:spLocks noChangeArrowheads="1"/>
          </p:cNvSpPr>
          <p:nvPr/>
        </p:nvSpPr>
        <p:spPr bwMode="auto">
          <a:xfrm>
            <a:off x="1219200" y="685800"/>
            <a:ext cx="7023100" cy="708025"/>
          </a:xfrm>
          <a:prstGeom prst="rect">
            <a:avLst/>
          </a:prstGeom>
          <a:noFill/>
          <a:ln w="9525">
            <a:noFill/>
            <a:miter lim="800000"/>
            <a:headEnd/>
            <a:tailEnd/>
          </a:ln>
        </p:spPr>
        <p:txBody>
          <a:bodyPr wrap="none">
            <a:spAutoFit/>
          </a:bodyPr>
          <a:lstStyle/>
          <a:p>
            <a:pPr algn="ctr" fontAlgn="base">
              <a:spcBef>
                <a:spcPct val="0"/>
              </a:spcBef>
              <a:spcAft>
                <a:spcPct val="0"/>
              </a:spcAft>
            </a:pPr>
            <a:r>
              <a:rPr lang="en-US" sz="4000" b="1">
                <a:solidFill>
                  <a:srgbClr val="000000"/>
                </a:solidFill>
              </a:rPr>
              <a:t>Nine Domains of Integration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down)">
                                      <p:cBhvr>
                                        <p:cTn id="17" dur="500"/>
                                        <p:tgtEl>
                                          <p:spTgt spid="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down)">
                                      <p:cBhvr>
                                        <p:cTn id="22" dur="500"/>
                                        <p:tgtEl>
                                          <p:spTgt spid="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down)">
                                      <p:cBhvr>
                                        <p:cTn id="27" dur="500"/>
                                        <p:tgtEl>
                                          <p:spTgt spid="5">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Effect transition="in" filter="wipe(down)">
                                      <p:cBhvr>
                                        <p:cTn id="32" dur="500"/>
                                        <p:tgtEl>
                                          <p:spTgt spid="6">
                                            <p:txEl>
                                              <p:pRg st="0" end="0"/>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6">
                                            <p:txEl>
                                              <p:pRg st="1" end="1"/>
                                            </p:txEl>
                                          </p:spTgt>
                                        </p:tgtEl>
                                        <p:attrNameLst>
                                          <p:attrName>style.visibility</p:attrName>
                                        </p:attrNameLst>
                                      </p:cBhvr>
                                      <p:to>
                                        <p:strVal val="visible"/>
                                      </p:to>
                                    </p:set>
                                    <p:animEffect transition="in" filter="wipe(down)">
                                      <p:cBhvr>
                                        <p:cTn id="37" dur="500"/>
                                        <p:tgtEl>
                                          <p:spTgt spid="6">
                                            <p:txEl>
                                              <p:pRg st="1" end="1"/>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6">
                                            <p:txEl>
                                              <p:pRg st="2" end="2"/>
                                            </p:txEl>
                                          </p:spTgt>
                                        </p:tgtEl>
                                        <p:attrNameLst>
                                          <p:attrName>style.visibility</p:attrName>
                                        </p:attrNameLst>
                                      </p:cBhvr>
                                      <p:to>
                                        <p:strVal val="visible"/>
                                      </p:to>
                                    </p:set>
                                    <p:animEffect transition="in" filter="wipe(down)">
                                      <p:cBhvr>
                                        <p:cTn id="42" dur="500"/>
                                        <p:tgtEl>
                                          <p:spTgt spid="6">
                                            <p:txEl>
                                              <p:pRg st="2" end="2"/>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6">
                                            <p:txEl>
                                              <p:pRg st="3" end="3"/>
                                            </p:txEl>
                                          </p:spTgt>
                                        </p:tgtEl>
                                        <p:attrNameLst>
                                          <p:attrName>style.visibility</p:attrName>
                                        </p:attrNameLst>
                                      </p:cBhvr>
                                      <p:to>
                                        <p:strVal val="visible"/>
                                      </p:to>
                                    </p:set>
                                    <p:animEffect transition="in" filter="wipe(down)">
                                      <p:cBhvr>
                                        <p:cTn id="4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5714" name="Slide Number Placeholder 2"/>
          <p:cNvSpPr>
            <a:spLocks noGrp="1"/>
          </p:cNvSpPr>
          <p:nvPr>
            <p:ph type="sldNum" sz="quarter" idx="11"/>
          </p:nvPr>
        </p:nvSpPr>
        <p:spPr>
          <a:xfrm>
            <a:off x="6172200" y="6381750"/>
            <a:ext cx="2133600" cy="476250"/>
          </a:xfrm>
          <a:noFill/>
        </p:spPr>
        <p:txBody>
          <a:bodyPr/>
          <a:lstStyle/>
          <a:p>
            <a:pPr algn="l"/>
            <a:fld id="{DDE183F3-F23A-4556-951F-12A32B678D4C}" type="slidenum">
              <a:rPr lang="en-US" smtClean="0">
                <a:solidFill>
                  <a:srgbClr val="F8F8F8"/>
                </a:solidFill>
                <a:latin typeface="Arial" charset="0"/>
              </a:rPr>
              <a:pPr algn="l"/>
              <a:t>57</a:t>
            </a:fld>
            <a:endParaRPr lang="en-US" smtClean="0">
              <a:solidFill>
                <a:srgbClr val="F8F8F8"/>
              </a:solidFill>
              <a:latin typeface="Arial" charset="0"/>
            </a:endParaRPr>
          </a:p>
        </p:txBody>
      </p:sp>
      <p:pic>
        <p:nvPicPr>
          <p:cNvPr id="115715" name="Picture 3"/>
          <p:cNvPicPr>
            <a:picLocks noChangeAspect="1" noChangeArrowheads="1"/>
          </p:cNvPicPr>
          <p:nvPr/>
        </p:nvPicPr>
        <p:blipFill>
          <a:blip r:embed="rId3" cstate="print"/>
          <a:srcRect/>
          <a:stretch>
            <a:fillRect/>
          </a:stretch>
        </p:blipFill>
        <p:spPr bwMode="auto">
          <a:xfrm>
            <a:off x="4038600" y="1981200"/>
            <a:ext cx="4462463" cy="3733800"/>
          </a:xfrm>
          <a:prstGeom prst="rect">
            <a:avLst/>
          </a:prstGeom>
          <a:noFill/>
          <a:ln w="9525">
            <a:noFill/>
            <a:miter lim="800000"/>
            <a:headEnd/>
            <a:tailEnd/>
          </a:ln>
        </p:spPr>
      </p:pic>
      <p:pic>
        <p:nvPicPr>
          <p:cNvPr id="115716" name="Picture 2"/>
          <p:cNvPicPr>
            <a:picLocks noChangeAspect="1" noChangeArrowheads="1"/>
          </p:cNvPicPr>
          <p:nvPr/>
        </p:nvPicPr>
        <p:blipFill>
          <a:blip r:embed="rId4" cstate="print"/>
          <a:srcRect/>
          <a:stretch>
            <a:fillRect/>
          </a:stretch>
        </p:blipFill>
        <p:spPr bwMode="auto">
          <a:xfrm>
            <a:off x="685800" y="1981200"/>
            <a:ext cx="4370388" cy="3657600"/>
          </a:xfrm>
          <a:prstGeom prst="rect">
            <a:avLst/>
          </a:prstGeom>
          <a:noFill/>
          <a:ln w="9525">
            <a:noFill/>
            <a:miter lim="800000"/>
            <a:headEnd/>
            <a:tailEnd/>
          </a:ln>
        </p:spPr>
      </p:pic>
      <p:sp>
        <p:nvSpPr>
          <p:cNvPr id="9" name="Rectangle 2"/>
          <p:cNvSpPr txBox="1">
            <a:spLocks noChangeArrowheads="1"/>
          </p:cNvSpPr>
          <p:nvPr/>
        </p:nvSpPr>
        <p:spPr bwMode="auto">
          <a:xfrm>
            <a:off x="0" y="990600"/>
            <a:ext cx="9144000" cy="228600"/>
          </a:xfrm>
          <a:prstGeom prst="rect">
            <a:avLst/>
          </a:prstGeom>
          <a:noFill/>
          <a:ln w="9525">
            <a:noFill/>
            <a:miter lim="800000"/>
            <a:headEnd/>
            <a:tailEnd/>
          </a:ln>
          <a:effectLst/>
        </p:spPr>
        <p:txBody>
          <a:bodyPr anchor="ctr"/>
          <a:lstStyle/>
          <a:p>
            <a:pPr algn="ctr" fontAlgn="base">
              <a:spcBef>
                <a:spcPct val="0"/>
              </a:spcBef>
              <a:spcAft>
                <a:spcPct val="0"/>
              </a:spcAft>
              <a:defRPr/>
            </a:pPr>
            <a:r>
              <a:rPr lang="en-US" sz="4000" b="1" kern="0" dirty="0">
                <a:solidFill>
                  <a:srgbClr val="000000"/>
                </a:solidFill>
              </a:rPr>
              <a:t>Assessment Instruments</a:t>
            </a:r>
          </a:p>
          <a:p>
            <a:pPr algn="ctr" fontAlgn="base">
              <a:spcBef>
                <a:spcPct val="0"/>
              </a:spcBef>
              <a:spcAft>
                <a:spcPct val="0"/>
              </a:spcAft>
              <a:defRPr/>
            </a:pPr>
            <a:r>
              <a:rPr lang="en-US" sz="4000" b="1" kern="0" dirty="0">
                <a:solidFill>
                  <a:srgbClr val="000000"/>
                </a:solidFill>
              </a:rPr>
              <a:t>FAVT and FAVT-A</a:t>
            </a: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14690" name="Picture 15" descr="SUICIDE"/>
          <p:cNvPicPr>
            <a:picLocks noChangeAspect="1" noChangeArrowheads="1"/>
          </p:cNvPicPr>
          <p:nvPr/>
        </p:nvPicPr>
        <p:blipFill>
          <a:blip r:embed="rId2" cstate="print"/>
          <a:srcRect/>
          <a:stretch>
            <a:fillRect/>
          </a:stretch>
        </p:blipFill>
        <p:spPr bwMode="auto">
          <a:xfrm>
            <a:off x="4937125" y="1295400"/>
            <a:ext cx="1844675" cy="2819400"/>
          </a:xfrm>
          <a:prstGeom prst="rect">
            <a:avLst/>
          </a:prstGeom>
          <a:noFill/>
          <a:ln w="9525">
            <a:noFill/>
            <a:miter lim="800000"/>
            <a:headEnd/>
            <a:tailEnd/>
          </a:ln>
        </p:spPr>
      </p:pic>
      <p:sp>
        <p:nvSpPr>
          <p:cNvPr id="76818" name="Rectangle 18"/>
          <p:cNvSpPr>
            <a:spLocks noChangeArrowheads="1"/>
          </p:cNvSpPr>
          <p:nvPr/>
        </p:nvSpPr>
        <p:spPr bwMode="auto">
          <a:xfrm>
            <a:off x="0" y="0"/>
            <a:ext cx="9144000" cy="1470025"/>
          </a:xfrm>
          <a:prstGeom prst="rect">
            <a:avLst/>
          </a:prstGeom>
          <a:noFill/>
          <a:ln w="9525">
            <a:noFill/>
            <a:miter lim="800000"/>
            <a:headEnd/>
            <a:tailEnd/>
          </a:ln>
          <a:effectLst/>
        </p:spPr>
        <p:txBody>
          <a:bodyPr anchor="ctr"/>
          <a:lstStyle/>
          <a:p>
            <a:pPr algn="ctr" fontAlgn="base">
              <a:spcBef>
                <a:spcPct val="0"/>
              </a:spcBef>
              <a:spcAft>
                <a:spcPct val="0"/>
              </a:spcAft>
              <a:defRPr/>
            </a:pPr>
            <a:r>
              <a:rPr lang="en-US" sz="4000" b="1" dirty="0">
                <a:solidFill>
                  <a:srgbClr val="000000"/>
                </a:solidFill>
              </a:rPr>
              <a:t>Resources: Books </a:t>
            </a:r>
          </a:p>
        </p:txBody>
      </p:sp>
      <p:sp>
        <p:nvSpPr>
          <p:cNvPr id="76819" name="Text Box 19"/>
          <p:cNvSpPr txBox="1">
            <a:spLocks noChangeArrowheads="1"/>
          </p:cNvSpPr>
          <p:nvPr/>
        </p:nvSpPr>
        <p:spPr bwMode="auto">
          <a:xfrm>
            <a:off x="0" y="6197600"/>
            <a:ext cx="9144000" cy="427038"/>
          </a:xfrm>
          <a:prstGeom prst="rect">
            <a:avLst/>
          </a:prstGeom>
          <a:noFill/>
          <a:ln w="9525" algn="ctr">
            <a:noFill/>
            <a:miter lim="800000"/>
            <a:headEnd/>
            <a:tailEnd/>
          </a:ln>
          <a:effectLst/>
        </p:spPr>
        <p:txBody>
          <a:bodyPr>
            <a:spAutoFit/>
          </a:bodyPr>
          <a:lstStyle/>
          <a:p>
            <a:pPr algn="ctr" fontAlgn="base">
              <a:spcBef>
                <a:spcPct val="0"/>
              </a:spcBef>
              <a:spcAft>
                <a:spcPct val="0"/>
              </a:spcAft>
              <a:defRPr/>
            </a:pPr>
            <a:r>
              <a:rPr lang="en-US" sz="2200" b="1" dirty="0">
                <a:solidFill>
                  <a:srgbClr val="000000"/>
                </a:solidFill>
              </a:rPr>
              <a:t>Visit </a:t>
            </a:r>
            <a:r>
              <a:rPr lang="en-US" sz="2200" b="1" dirty="0">
                <a:solidFill>
                  <a:srgbClr val="000000"/>
                </a:solidFill>
                <a:hlinkClick r:id="rId3"/>
              </a:rPr>
              <a:t>www.psychalive.org</a:t>
            </a:r>
            <a:r>
              <a:rPr lang="en-US" sz="2200" b="1" dirty="0">
                <a:solidFill>
                  <a:srgbClr val="000000"/>
                </a:solidFill>
              </a:rPr>
              <a:t> for resource links</a:t>
            </a:r>
          </a:p>
        </p:txBody>
      </p:sp>
      <p:pic>
        <p:nvPicPr>
          <p:cNvPr id="114693" name="Picture 2" descr="P:\public\DATA\BOOKS\BOOK IMAGES\Ethics of Interpersonal Relationships.jpg"/>
          <p:cNvPicPr>
            <a:picLocks noChangeAspect="1" noChangeArrowheads="1"/>
          </p:cNvPicPr>
          <p:nvPr/>
        </p:nvPicPr>
        <p:blipFill>
          <a:blip r:embed="rId4" cstate="print"/>
          <a:srcRect/>
          <a:stretch>
            <a:fillRect/>
          </a:stretch>
        </p:blipFill>
        <p:spPr bwMode="auto">
          <a:xfrm>
            <a:off x="304800" y="1295400"/>
            <a:ext cx="1968500" cy="3124200"/>
          </a:xfrm>
          <a:prstGeom prst="rect">
            <a:avLst/>
          </a:prstGeom>
          <a:noFill/>
          <a:ln w="9525">
            <a:noFill/>
            <a:miter lim="800000"/>
            <a:headEnd/>
            <a:tailEnd/>
          </a:ln>
        </p:spPr>
      </p:pic>
      <p:pic>
        <p:nvPicPr>
          <p:cNvPr id="114694" name="Picture 5" descr="P:\public\DATA\BOOKS\BOOK IMAGES\Conquer Your Critical Inner Voice.jpg"/>
          <p:cNvPicPr>
            <a:picLocks noChangeAspect="1" noChangeArrowheads="1"/>
          </p:cNvPicPr>
          <p:nvPr/>
        </p:nvPicPr>
        <p:blipFill>
          <a:blip r:embed="rId5" cstate="print"/>
          <a:srcRect/>
          <a:stretch>
            <a:fillRect/>
          </a:stretch>
        </p:blipFill>
        <p:spPr bwMode="auto">
          <a:xfrm>
            <a:off x="6934200" y="3352800"/>
            <a:ext cx="1965325" cy="2743200"/>
          </a:xfrm>
          <a:prstGeom prst="rect">
            <a:avLst/>
          </a:prstGeom>
          <a:noFill/>
          <a:ln w="9525">
            <a:noFill/>
            <a:miter lim="800000"/>
            <a:headEnd/>
            <a:tailEnd/>
          </a:ln>
        </p:spPr>
      </p:pic>
      <p:pic>
        <p:nvPicPr>
          <p:cNvPr id="114695" name="Picture 6"/>
          <p:cNvPicPr>
            <a:picLocks noChangeAspect="1" noChangeArrowheads="1"/>
          </p:cNvPicPr>
          <p:nvPr/>
        </p:nvPicPr>
        <p:blipFill>
          <a:blip r:embed="rId6" cstate="print"/>
          <a:srcRect/>
          <a:stretch>
            <a:fillRect/>
          </a:stretch>
        </p:blipFill>
        <p:spPr bwMode="auto">
          <a:xfrm>
            <a:off x="2590800" y="2971800"/>
            <a:ext cx="2114550" cy="31003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2167" name="Rectangle 7"/>
          <p:cNvSpPr>
            <a:spLocks noChangeArrowheads="1"/>
          </p:cNvSpPr>
          <p:nvPr/>
        </p:nvSpPr>
        <p:spPr bwMode="auto">
          <a:xfrm>
            <a:off x="685800" y="0"/>
            <a:ext cx="7772400" cy="1470025"/>
          </a:xfrm>
          <a:prstGeom prst="rect">
            <a:avLst/>
          </a:prstGeom>
          <a:noFill/>
          <a:ln w="9525">
            <a:noFill/>
            <a:miter lim="800000"/>
            <a:headEnd/>
            <a:tailEnd/>
          </a:ln>
          <a:effectLst/>
        </p:spPr>
        <p:txBody>
          <a:bodyPr anchor="ctr"/>
          <a:lstStyle/>
          <a:p>
            <a:pPr algn="ctr" fontAlgn="base">
              <a:spcBef>
                <a:spcPct val="0"/>
              </a:spcBef>
              <a:spcAft>
                <a:spcPct val="0"/>
              </a:spcAft>
              <a:defRPr/>
            </a:pPr>
            <a:r>
              <a:rPr lang="en-US" sz="4000" b="1" dirty="0">
                <a:solidFill>
                  <a:srgbClr val="000000"/>
                </a:solidFill>
              </a:rPr>
              <a:t>Resources: Films </a:t>
            </a:r>
          </a:p>
        </p:txBody>
      </p:sp>
      <p:sp>
        <p:nvSpPr>
          <p:cNvPr id="92168" name="Text Box 8"/>
          <p:cNvSpPr txBox="1">
            <a:spLocks noChangeArrowheads="1"/>
          </p:cNvSpPr>
          <p:nvPr/>
        </p:nvSpPr>
        <p:spPr bwMode="auto">
          <a:xfrm>
            <a:off x="0" y="6172200"/>
            <a:ext cx="9144000" cy="369888"/>
          </a:xfrm>
          <a:prstGeom prst="rect">
            <a:avLst/>
          </a:prstGeom>
          <a:noFill/>
          <a:ln w="9525" algn="ctr">
            <a:noFill/>
            <a:miter lim="800000"/>
            <a:headEnd/>
            <a:tailEnd/>
          </a:ln>
          <a:effectLst/>
        </p:spPr>
        <p:txBody>
          <a:bodyPr>
            <a:spAutoFit/>
          </a:bodyPr>
          <a:lstStyle/>
          <a:p>
            <a:pPr algn="ctr" fontAlgn="base">
              <a:spcBef>
                <a:spcPct val="0"/>
              </a:spcBef>
              <a:spcAft>
                <a:spcPct val="0"/>
              </a:spcAft>
              <a:defRPr/>
            </a:pPr>
            <a:r>
              <a:rPr lang="en-US" b="1" dirty="0">
                <a:solidFill>
                  <a:srgbClr val="000000"/>
                </a:solidFill>
              </a:rPr>
              <a:t>Visit </a:t>
            </a:r>
            <a:r>
              <a:rPr lang="en-US" b="1" dirty="0">
                <a:solidFill>
                  <a:srgbClr val="000000"/>
                </a:solidFill>
                <a:hlinkClick r:id="rId2"/>
              </a:rPr>
              <a:t>www.psychalive.org</a:t>
            </a:r>
            <a:r>
              <a:rPr lang="en-US" b="1" dirty="0">
                <a:solidFill>
                  <a:srgbClr val="000000"/>
                </a:solidFill>
              </a:rPr>
              <a:t> for resource links</a:t>
            </a:r>
          </a:p>
        </p:txBody>
      </p:sp>
      <p:pic>
        <p:nvPicPr>
          <p:cNvPr id="116740" name="Picture 2"/>
          <p:cNvPicPr>
            <a:picLocks noChangeAspect="1" noChangeArrowheads="1"/>
          </p:cNvPicPr>
          <p:nvPr/>
        </p:nvPicPr>
        <p:blipFill>
          <a:blip r:embed="rId3" cstate="print"/>
          <a:srcRect/>
          <a:stretch>
            <a:fillRect/>
          </a:stretch>
        </p:blipFill>
        <p:spPr bwMode="auto">
          <a:xfrm>
            <a:off x="304800" y="1371600"/>
            <a:ext cx="3048000" cy="4270375"/>
          </a:xfrm>
          <a:prstGeom prst="rect">
            <a:avLst/>
          </a:prstGeom>
          <a:noFill/>
          <a:ln w="9525">
            <a:noFill/>
            <a:miter lim="800000"/>
            <a:headEnd/>
            <a:tailEnd/>
          </a:ln>
        </p:spPr>
      </p:pic>
      <p:pic>
        <p:nvPicPr>
          <p:cNvPr id="116741" name="Picture 2" descr="Voices of Violence Part II: Effective Treatments (Institutions)"/>
          <p:cNvPicPr>
            <a:picLocks noChangeAspect="1" noChangeArrowheads="1"/>
          </p:cNvPicPr>
          <p:nvPr/>
        </p:nvPicPr>
        <p:blipFill>
          <a:blip r:embed="rId4" cstate="print"/>
          <a:srcRect/>
          <a:stretch>
            <a:fillRect/>
          </a:stretch>
        </p:blipFill>
        <p:spPr bwMode="auto">
          <a:xfrm>
            <a:off x="3505200" y="1371600"/>
            <a:ext cx="3048000" cy="4308475"/>
          </a:xfrm>
          <a:prstGeom prst="rect">
            <a:avLst/>
          </a:prstGeom>
          <a:noFill/>
          <a:ln w="9525">
            <a:noFill/>
            <a:miter lim="800000"/>
            <a:headEnd/>
            <a:tailEnd/>
          </a:ln>
        </p:spPr>
      </p:pic>
      <p:pic>
        <p:nvPicPr>
          <p:cNvPr id="116742" name="Picture 10" descr="coverUnderstanding and preventing suicide"/>
          <p:cNvPicPr>
            <a:picLocks noChangeAspect="1" noChangeArrowheads="1"/>
          </p:cNvPicPr>
          <p:nvPr/>
        </p:nvPicPr>
        <p:blipFill>
          <a:blip r:embed="rId5" cstate="print"/>
          <a:srcRect/>
          <a:stretch>
            <a:fillRect/>
          </a:stretch>
        </p:blipFill>
        <p:spPr bwMode="auto">
          <a:xfrm>
            <a:off x="6934200" y="1371600"/>
            <a:ext cx="1643063" cy="2057400"/>
          </a:xfrm>
          <a:prstGeom prst="rect">
            <a:avLst/>
          </a:prstGeom>
          <a:noFill/>
          <a:ln w="9525">
            <a:noFill/>
            <a:miter lim="800000"/>
            <a:headEnd/>
            <a:tailEnd/>
          </a:ln>
        </p:spPr>
      </p:pic>
      <p:pic>
        <p:nvPicPr>
          <p:cNvPr id="116743" name="Picture 9" descr="Voices Of Suicide"/>
          <p:cNvPicPr>
            <a:picLocks noChangeAspect="1" noChangeArrowheads="1"/>
          </p:cNvPicPr>
          <p:nvPr/>
        </p:nvPicPr>
        <p:blipFill>
          <a:blip r:embed="rId6" cstate="print"/>
          <a:srcRect/>
          <a:stretch>
            <a:fillRect/>
          </a:stretch>
        </p:blipFill>
        <p:spPr bwMode="auto">
          <a:xfrm>
            <a:off x="6934200" y="3581400"/>
            <a:ext cx="1646238" cy="205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5603" name="Text Box 3"/>
          <p:cNvSpPr txBox="1">
            <a:spLocks noChangeArrowheads="1"/>
          </p:cNvSpPr>
          <p:nvPr/>
        </p:nvSpPr>
        <p:spPr bwMode="auto">
          <a:xfrm>
            <a:off x="0" y="457200"/>
            <a:ext cx="9144000" cy="1323975"/>
          </a:xfrm>
          <a:prstGeom prst="rect">
            <a:avLst/>
          </a:prstGeom>
          <a:noFill/>
          <a:ln w="9525">
            <a:noFill/>
            <a:miter lim="800000"/>
            <a:headEnd/>
            <a:tailEnd/>
          </a:ln>
        </p:spPr>
        <p:txBody>
          <a:bodyPr>
            <a:spAutoFit/>
          </a:bodyPr>
          <a:lstStyle/>
          <a:p>
            <a:pPr algn="ctr" fontAlgn="base">
              <a:spcBef>
                <a:spcPct val="50000"/>
              </a:spcBef>
              <a:spcAft>
                <a:spcPct val="0"/>
              </a:spcAft>
              <a:defRPr/>
            </a:pPr>
            <a:r>
              <a:rPr lang="en-US" sz="4000" b="1" dirty="0">
                <a:solidFill>
                  <a:srgbClr val="000000"/>
                </a:solidFill>
              </a:rPr>
              <a:t>     The Brain in the Palm of Your Hand</a:t>
            </a:r>
          </a:p>
        </p:txBody>
      </p:sp>
      <p:pic>
        <p:nvPicPr>
          <p:cNvPr id="230404" name="Picture 4"/>
          <p:cNvPicPr>
            <a:picLocks noChangeAspect="1" noChangeArrowheads="1"/>
          </p:cNvPicPr>
          <p:nvPr/>
        </p:nvPicPr>
        <p:blipFill>
          <a:blip r:embed="rId2" cstate="print">
            <a:lum bright="36000" contrast="42000"/>
            <a:grayscl/>
          </a:blip>
          <a:srcRect t="4372"/>
          <a:stretch>
            <a:fillRect/>
          </a:stretch>
        </p:blipFill>
        <p:spPr bwMode="auto">
          <a:xfrm rot="-5548502">
            <a:off x="2805113" y="1506537"/>
            <a:ext cx="3532188" cy="5795963"/>
          </a:xfrm>
          <a:prstGeom prst="rect">
            <a:avLst/>
          </a:prstGeom>
          <a:noFill/>
          <a:ln w="9525">
            <a:noFill/>
            <a:miter lim="800000"/>
            <a:headEnd/>
            <a:tailEnd/>
          </a:ln>
        </p:spPr>
      </p:pic>
      <p:pic>
        <p:nvPicPr>
          <p:cNvPr id="23558" name="Picture 6"/>
          <p:cNvPicPr>
            <a:picLocks noChangeAspect="1" noChangeArrowheads="1"/>
          </p:cNvPicPr>
          <p:nvPr/>
        </p:nvPicPr>
        <p:blipFill>
          <a:blip r:embed="rId3" cstate="print"/>
          <a:srcRect/>
          <a:stretch>
            <a:fillRect/>
          </a:stretch>
        </p:blipFill>
        <p:spPr bwMode="auto">
          <a:xfrm>
            <a:off x="457200" y="1447800"/>
            <a:ext cx="1035050" cy="1371600"/>
          </a:xfrm>
          <a:prstGeom prst="rect">
            <a:avLst/>
          </a:prstGeom>
          <a:noFill/>
          <a:ln w="9525">
            <a:noFill/>
            <a:miter lim="800000"/>
            <a:headEnd/>
            <a:tailEnd/>
          </a:ln>
        </p:spPr>
      </p:pic>
      <p:sp>
        <p:nvSpPr>
          <p:cNvPr id="7" name="TextBox 6"/>
          <p:cNvSpPr txBox="1">
            <a:spLocks noChangeArrowheads="1"/>
          </p:cNvSpPr>
          <p:nvPr/>
        </p:nvSpPr>
        <p:spPr bwMode="auto">
          <a:xfrm>
            <a:off x="1524000" y="1676400"/>
            <a:ext cx="7620000" cy="461963"/>
          </a:xfrm>
          <a:prstGeom prst="rect">
            <a:avLst/>
          </a:prstGeom>
          <a:noFill/>
          <a:ln w="9525">
            <a:noFill/>
            <a:miter lim="800000"/>
            <a:headEnd/>
            <a:tailEnd/>
          </a:ln>
        </p:spPr>
        <p:txBody>
          <a:bodyPr>
            <a:spAutoFit/>
          </a:bodyPr>
          <a:lstStyle/>
          <a:p>
            <a:pPr fontAlgn="base">
              <a:spcBef>
                <a:spcPct val="0"/>
              </a:spcBef>
              <a:spcAft>
                <a:spcPct val="0"/>
              </a:spcAft>
              <a:defRPr/>
            </a:pPr>
            <a:r>
              <a:rPr lang="en-US" sz="2400" dirty="0">
                <a:solidFill>
                  <a:srgbClr val="000000"/>
                </a:solidFill>
              </a:rPr>
              <a:t>Daniel Siegel, M.D. – Interpersonal Neurobiology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3558"/>
                                        </p:tgtEl>
                                        <p:attrNameLst>
                                          <p:attrName>style.visibility</p:attrName>
                                        </p:attrNameLst>
                                      </p:cBhvr>
                                      <p:to>
                                        <p:strVal val="visible"/>
                                      </p:to>
                                    </p:set>
                                    <p:animEffect transition="in" filter="fade">
                                      <p:cBhvr>
                                        <p:cTn id="7" dur="1000"/>
                                        <p:tgtEl>
                                          <p:spTgt spid="23558"/>
                                        </p:tgtEl>
                                      </p:cBhvr>
                                    </p:animEffect>
                                  </p:childTnLst>
                                </p:cTn>
                              </p:par>
                              <p:par>
                                <p:cTn id="8" presetID="14" presetClass="entr" presetSubtype="10" fill="hold"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randombar(horizontal)">
                                      <p:cBhvr>
                                        <p:cTn id="10" dur="500"/>
                                        <p:tgtEl>
                                          <p:spTgt spid="7">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0" presetClass="entr" presetSubtype="0" fill="hold" nodeType="clickEffect">
                                  <p:stCondLst>
                                    <p:cond delay="0"/>
                                  </p:stCondLst>
                                  <p:childTnLst>
                                    <p:set>
                                      <p:cBhvr>
                                        <p:cTn id="14" dur="1" fill="hold">
                                          <p:stCondLst>
                                            <p:cond delay="0"/>
                                          </p:stCondLst>
                                        </p:cTn>
                                        <p:tgtEl>
                                          <p:spTgt spid="230404"/>
                                        </p:tgtEl>
                                        <p:attrNameLst>
                                          <p:attrName>style.visibility</p:attrName>
                                        </p:attrNameLst>
                                      </p:cBhvr>
                                      <p:to>
                                        <p:strVal val="visible"/>
                                      </p:to>
                                    </p:set>
                                    <p:animEffect transition="in" filter="fade">
                                      <p:cBhvr>
                                        <p:cTn id="15" dur="800" decel="100000"/>
                                        <p:tgtEl>
                                          <p:spTgt spid="230404"/>
                                        </p:tgtEl>
                                      </p:cBhvr>
                                    </p:animEffect>
                                    <p:anim calcmode="lin" valueType="num">
                                      <p:cBhvr>
                                        <p:cTn id="16" dur="800" decel="100000" fill="hold"/>
                                        <p:tgtEl>
                                          <p:spTgt spid="230404"/>
                                        </p:tgtEl>
                                        <p:attrNameLst>
                                          <p:attrName>style.rotation</p:attrName>
                                        </p:attrNameLst>
                                      </p:cBhvr>
                                      <p:tavLst>
                                        <p:tav tm="0">
                                          <p:val>
                                            <p:fltVal val="-90"/>
                                          </p:val>
                                        </p:tav>
                                        <p:tav tm="100000">
                                          <p:val>
                                            <p:fltVal val="0"/>
                                          </p:val>
                                        </p:tav>
                                      </p:tavLst>
                                    </p:anim>
                                    <p:anim calcmode="lin" valueType="num">
                                      <p:cBhvr>
                                        <p:cTn id="17" dur="800" decel="100000" fill="hold"/>
                                        <p:tgtEl>
                                          <p:spTgt spid="230404"/>
                                        </p:tgtEl>
                                        <p:attrNameLst>
                                          <p:attrName>ppt_x</p:attrName>
                                        </p:attrNameLst>
                                      </p:cBhvr>
                                      <p:tavLst>
                                        <p:tav tm="0">
                                          <p:val>
                                            <p:strVal val="#ppt_x+0.4"/>
                                          </p:val>
                                        </p:tav>
                                        <p:tav tm="100000">
                                          <p:val>
                                            <p:strVal val="#ppt_x-0.05"/>
                                          </p:val>
                                        </p:tav>
                                      </p:tavLst>
                                    </p:anim>
                                    <p:anim calcmode="lin" valueType="num">
                                      <p:cBhvr>
                                        <p:cTn id="18" dur="800" decel="100000" fill="hold"/>
                                        <p:tgtEl>
                                          <p:spTgt spid="230404"/>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230404"/>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23040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28600"/>
            <a:ext cx="9144000" cy="758825"/>
          </a:xfrm>
        </p:spPr>
        <p:txBody>
          <a:bodyPr/>
          <a:lstStyle/>
          <a:p>
            <a:pPr>
              <a:defRPr/>
            </a:pPr>
            <a:r>
              <a:rPr lang="en-US" sz="4000" dirty="0" smtClean="0">
                <a:solidFill>
                  <a:schemeClr val="accent3">
                    <a:lumMod val="75000"/>
                  </a:schemeClr>
                </a:solidFill>
              </a:rPr>
              <a:t>Upcoming Webinars from PsychAlive.org</a:t>
            </a:r>
            <a:endParaRPr lang="en-US" sz="4000" dirty="0">
              <a:solidFill>
                <a:schemeClr val="accent3">
                  <a:lumMod val="75000"/>
                </a:schemeClr>
              </a:solidFill>
            </a:endParaRPr>
          </a:p>
        </p:txBody>
      </p:sp>
      <p:sp>
        <p:nvSpPr>
          <p:cNvPr id="16" name="Rectangle 15"/>
          <p:cNvSpPr/>
          <p:nvPr/>
        </p:nvSpPr>
        <p:spPr>
          <a:xfrm>
            <a:off x="0" y="6019800"/>
            <a:ext cx="9144000" cy="353943"/>
          </a:xfrm>
          <a:prstGeom prst="rect">
            <a:avLst/>
          </a:prstGeom>
        </p:spPr>
        <p:txBody>
          <a:bodyPr wrap="square">
            <a:spAutoFit/>
          </a:bodyPr>
          <a:lstStyle/>
          <a:p>
            <a:pPr fontAlgn="base">
              <a:spcBef>
                <a:spcPct val="0"/>
              </a:spcBef>
              <a:spcAft>
                <a:spcPct val="0"/>
              </a:spcAft>
              <a:defRPr/>
            </a:pPr>
            <a:r>
              <a:rPr lang="en-US" sz="1700" b="1" dirty="0">
                <a:solidFill>
                  <a:srgbClr val="003366"/>
                </a:solidFill>
              </a:rPr>
              <a:t>Learn more or register at http://www.psychalive.org/2012/01/upcoming-webinars-2/</a:t>
            </a:r>
            <a:endParaRPr lang="en-US" sz="1700" dirty="0">
              <a:solidFill>
                <a:srgbClr val="003366"/>
              </a:solidFill>
            </a:endParaRPr>
          </a:p>
        </p:txBody>
      </p:sp>
      <p:sp>
        <p:nvSpPr>
          <p:cNvPr id="17" name="Rectangle 8"/>
          <p:cNvSpPr>
            <a:spLocks noChangeArrowheads="1"/>
          </p:cNvSpPr>
          <p:nvPr/>
        </p:nvSpPr>
        <p:spPr bwMode="auto">
          <a:xfrm>
            <a:off x="0" y="5105400"/>
            <a:ext cx="8991600" cy="861774"/>
          </a:xfrm>
          <a:prstGeom prst="rect">
            <a:avLst/>
          </a:prstGeom>
          <a:noFill/>
          <a:ln w="9525">
            <a:noFill/>
            <a:miter lim="800000"/>
            <a:headEnd/>
            <a:tailEnd/>
          </a:ln>
        </p:spPr>
        <p:txBody>
          <a:bodyPr wrap="square">
            <a:spAutoFit/>
          </a:bodyPr>
          <a:lstStyle/>
          <a:p>
            <a:pPr algn="ctr" fontAlgn="base">
              <a:spcBef>
                <a:spcPct val="0"/>
              </a:spcBef>
              <a:spcAft>
                <a:spcPct val="0"/>
              </a:spcAft>
            </a:pPr>
            <a:r>
              <a:rPr kumimoji="1" lang="en-US" sz="2500" dirty="0">
                <a:solidFill>
                  <a:srgbClr val="002060"/>
                </a:solidFill>
              </a:rPr>
              <a:t>See a Full List of Upcoming Free and CE Webinars with </a:t>
            </a:r>
          </a:p>
          <a:p>
            <a:pPr algn="ctr" fontAlgn="base">
              <a:spcBef>
                <a:spcPct val="0"/>
              </a:spcBef>
              <a:spcAft>
                <a:spcPct val="0"/>
              </a:spcAft>
            </a:pPr>
            <a:r>
              <a:rPr kumimoji="1" lang="en-US" sz="2500" dirty="0">
                <a:solidFill>
                  <a:srgbClr val="002060"/>
                </a:solidFill>
              </a:rPr>
              <a:t>Dr. Lisa Firestone and other Expert Presenters at:</a:t>
            </a:r>
          </a:p>
        </p:txBody>
      </p:sp>
      <p:graphicFrame>
        <p:nvGraphicFramePr>
          <p:cNvPr id="8" name="Table 7"/>
          <p:cNvGraphicFramePr>
            <a:graphicFrameLocks noGrp="1"/>
          </p:cNvGraphicFramePr>
          <p:nvPr/>
        </p:nvGraphicFramePr>
        <p:xfrm>
          <a:off x="838200" y="914400"/>
          <a:ext cx="7772400" cy="3755924"/>
        </p:xfrm>
        <a:graphic>
          <a:graphicData uri="http://schemas.openxmlformats.org/drawingml/2006/table">
            <a:tbl>
              <a:tblPr/>
              <a:tblGrid>
                <a:gridCol w="2286000"/>
                <a:gridCol w="5486400"/>
              </a:tblGrid>
              <a:tr h="1981200">
                <a:tc>
                  <a:txBody>
                    <a:bodyPr/>
                    <a:lstStyle/>
                    <a:p>
                      <a:endParaRPr lang="en-US" sz="1100" dirty="0"/>
                    </a:p>
                  </a:txBody>
                  <a:tcPr marL="29777" marR="29777" marT="29777" marB="29777" anchor="ctr">
                    <a:lnL>
                      <a:noFill/>
                    </a:lnL>
                    <a:lnR>
                      <a:noFill/>
                    </a:lnR>
                    <a:lnT>
                      <a:noFill/>
                    </a:lnT>
                    <a:lnB>
                      <a:noFill/>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Apr. 18</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FREE </a:t>
                      </a:r>
                      <a:r>
                        <a:rPr lang="en-US" sz="1600" b="1" dirty="0" smtClean="0"/>
                        <a:t>Mindfulness in Everyday Life: The Way to Happiness and Meaning</a:t>
                      </a:r>
                      <a:br>
                        <a:rPr lang="en-US" sz="1600" b="1" dirty="0" smtClean="0"/>
                      </a:br>
                      <a:r>
                        <a:rPr lang="en-US" sz="1600" dirty="0" smtClean="0"/>
                        <a:t>Free Webinar</a:t>
                      </a:r>
                      <a:br>
                        <a:rPr lang="en-US" sz="1600" dirty="0" smtClean="0"/>
                      </a:br>
                      <a:r>
                        <a:rPr lang="en-US" sz="1600" dirty="0" smtClean="0"/>
                        <a:t>Presenter: Dr. Donna Rockwell</a:t>
                      </a:r>
                      <a:br>
                        <a:rPr lang="en-US" sz="1600" dirty="0" smtClean="0"/>
                      </a:br>
                      <a:r>
                        <a:rPr lang="en-US" sz="1600" dirty="0" smtClean="0"/>
                        <a:t>11am – 12pm PST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dirty="0"/>
                    </a:p>
                  </a:txBody>
                  <a:tcPr marL="29777" marR="29777" marT="29777" marB="29777" anchor="ctr">
                    <a:lnL>
                      <a:noFill/>
                    </a:lnL>
                    <a:lnR>
                      <a:noFill/>
                    </a:lnR>
                    <a:lnT>
                      <a:noFill/>
                    </a:lnT>
                    <a:lnB>
                      <a:noFill/>
                    </a:lnB>
                  </a:tcPr>
                </a:tc>
              </a:tr>
              <a:tr h="177472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0" dirty="0"/>
                    </a:p>
                  </a:txBody>
                  <a:tcPr marL="29777" marR="29777" marT="29777" marB="29777" anchor="ctr">
                    <a:lnL>
                      <a:noFill/>
                    </a:lnL>
                    <a:lnR>
                      <a:noFill/>
                    </a:lnR>
                    <a:lnT>
                      <a:noFill/>
                    </a:lnT>
                    <a:lnB>
                      <a:noFill/>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May 7</a:t>
                      </a:r>
                      <a:endParaRPr lang="en-US" sz="16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600" b="1" i="0" kern="1200" dirty="0" smtClean="0">
                          <a:solidFill>
                            <a:schemeClr val="tx1"/>
                          </a:solidFill>
                          <a:latin typeface="+mn-lt"/>
                          <a:ea typeface="+mn-ea"/>
                          <a:cs typeface="+mn-cs"/>
                        </a:rPr>
                        <a:t>Social Media and Marketing for Psychologists, Non-Profits and Mental Health Professionals</a:t>
                      </a:r>
                      <a:r>
                        <a:rPr lang="en-US" sz="1600" b="1" dirty="0" smtClean="0"/>
                        <a:t/>
                      </a:r>
                      <a:br>
                        <a:rPr lang="en-US" sz="1600" b="1" dirty="0" smtClean="0"/>
                      </a:br>
                      <a:r>
                        <a:rPr lang="en-US" sz="1600" b="0" dirty="0" smtClean="0"/>
                        <a:t>FREE</a:t>
                      </a:r>
                      <a:r>
                        <a:rPr lang="en-US" sz="1600" dirty="0" smtClean="0"/>
                        <a:t> </a:t>
                      </a:r>
                      <a:r>
                        <a:rPr lang="en-US" sz="1600" dirty="0" smtClean="0"/>
                        <a:t>Webinar</a:t>
                      </a:r>
                      <a:br>
                        <a:rPr lang="en-US" sz="1600" dirty="0" smtClean="0"/>
                      </a:br>
                      <a:r>
                        <a:rPr lang="en-US" sz="1600" dirty="0" smtClean="0"/>
                        <a:t>Presenter: Dr. Lisa </a:t>
                      </a:r>
                      <a:r>
                        <a:rPr lang="en-US" sz="1600" dirty="0" smtClean="0"/>
                        <a:t>Firestone and Lena</a:t>
                      </a:r>
                      <a:r>
                        <a:rPr lang="en-US" sz="1600" dirty="0" smtClean="0"/>
                        <a:t/>
                      </a:r>
                      <a:br>
                        <a:rPr lang="en-US" sz="1600" dirty="0" smtClean="0"/>
                      </a:br>
                      <a:r>
                        <a:rPr lang="en-US" sz="1600" dirty="0" smtClean="0"/>
                        <a:t>11am </a:t>
                      </a:r>
                      <a:r>
                        <a:rPr lang="en-US" sz="1600" dirty="0" smtClean="0"/>
                        <a:t>– </a:t>
                      </a:r>
                      <a:r>
                        <a:rPr lang="en-US" sz="1600" dirty="0" smtClean="0"/>
                        <a:t>12pm </a:t>
                      </a:r>
                      <a:r>
                        <a:rPr lang="en-US" sz="1600" dirty="0" smtClean="0"/>
                        <a:t>PST</a:t>
                      </a:r>
                    </a:p>
                    <a:p>
                      <a:endParaRPr lang="en-US" sz="1600" dirty="0"/>
                    </a:p>
                  </a:txBody>
                  <a:tcPr marL="29777" marR="29777" marT="29777" marB="29777" anchor="ctr">
                    <a:lnL>
                      <a:noFill/>
                    </a:lnL>
                    <a:lnR>
                      <a:noFill/>
                    </a:lnR>
                    <a:lnT>
                      <a:noFill/>
                    </a:lnT>
                    <a:lnB>
                      <a:noFill/>
                    </a:lnB>
                  </a:tcPr>
                </a:tc>
              </a:tr>
            </a:tbl>
          </a:graphicData>
        </a:graphic>
      </p:graphicFrame>
      <p:pic>
        <p:nvPicPr>
          <p:cNvPr id="18433" name="Picture 1" descr="http://www.psychalive.org/wp-content/uploads/2012/11/mindfulness-webinar-square.jpg"/>
          <p:cNvPicPr>
            <a:picLocks noChangeAspect="1" noChangeArrowheads="1"/>
          </p:cNvPicPr>
          <p:nvPr/>
        </p:nvPicPr>
        <p:blipFill>
          <a:blip r:embed="rId2" cstate="print"/>
          <a:srcRect/>
          <a:stretch>
            <a:fillRect/>
          </a:stretch>
        </p:blipFill>
        <p:spPr bwMode="auto">
          <a:xfrm>
            <a:off x="1371600" y="1066800"/>
            <a:ext cx="1600200" cy="1689100"/>
          </a:xfrm>
          <a:prstGeom prst="rect">
            <a:avLst/>
          </a:prstGeom>
          <a:noFill/>
        </p:spPr>
      </p:pic>
      <p:pic>
        <p:nvPicPr>
          <p:cNvPr id="9217" name="Picture 1"/>
          <p:cNvPicPr>
            <a:picLocks noChangeAspect="1" noChangeArrowheads="1"/>
          </p:cNvPicPr>
          <p:nvPr/>
        </p:nvPicPr>
        <p:blipFill>
          <a:blip r:embed="rId3" cstate="print"/>
          <a:srcRect/>
          <a:stretch>
            <a:fillRect/>
          </a:stretch>
        </p:blipFill>
        <p:spPr bwMode="auto">
          <a:xfrm>
            <a:off x="1371600" y="2971800"/>
            <a:ext cx="1600200" cy="16764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28600"/>
            <a:ext cx="9144000" cy="758825"/>
          </a:xfrm>
        </p:spPr>
        <p:txBody>
          <a:bodyPr/>
          <a:lstStyle/>
          <a:p>
            <a:pPr>
              <a:defRPr/>
            </a:pPr>
            <a:r>
              <a:rPr lang="en-US" sz="4000" dirty="0" smtClean="0">
                <a:solidFill>
                  <a:schemeClr val="accent6">
                    <a:lumMod val="75000"/>
                  </a:schemeClr>
                </a:solidFill>
              </a:rPr>
              <a:t>Archived CE Webinars</a:t>
            </a:r>
            <a:endParaRPr lang="en-US" sz="4000" dirty="0">
              <a:solidFill>
                <a:schemeClr val="accent6">
                  <a:lumMod val="75000"/>
                </a:schemeClr>
              </a:solidFill>
            </a:endParaRPr>
          </a:p>
        </p:txBody>
      </p:sp>
      <p:sp>
        <p:nvSpPr>
          <p:cNvPr id="17" name="Rectangle 8"/>
          <p:cNvSpPr>
            <a:spLocks noChangeArrowheads="1"/>
          </p:cNvSpPr>
          <p:nvPr/>
        </p:nvSpPr>
        <p:spPr bwMode="auto">
          <a:xfrm>
            <a:off x="152400" y="1143000"/>
            <a:ext cx="8991600" cy="954107"/>
          </a:xfrm>
          <a:prstGeom prst="rect">
            <a:avLst/>
          </a:prstGeom>
          <a:noFill/>
          <a:ln w="9525">
            <a:noFill/>
            <a:miter lim="800000"/>
            <a:headEnd/>
            <a:tailEnd/>
          </a:ln>
        </p:spPr>
        <p:txBody>
          <a:bodyPr wrap="square">
            <a:spAutoFit/>
          </a:bodyPr>
          <a:lstStyle/>
          <a:p>
            <a:pPr algn="ctr" fontAlgn="base">
              <a:spcBef>
                <a:spcPct val="0"/>
              </a:spcBef>
              <a:spcAft>
                <a:spcPct val="0"/>
              </a:spcAft>
            </a:pPr>
            <a:r>
              <a:rPr kumimoji="1" lang="en-US" sz="2800" b="1" dirty="0">
                <a:solidFill>
                  <a:srgbClr val="002060"/>
                </a:solidFill>
              </a:rPr>
              <a:t>Watch CE Webinars online at your convenience featuring expert presenters that include:</a:t>
            </a:r>
          </a:p>
        </p:txBody>
      </p:sp>
      <p:sp>
        <p:nvSpPr>
          <p:cNvPr id="9" name="Rectangle 8"/>
          <p:cNvSpPr/>
          <p:nvPr/>
        </p:nvSpPr>
        <p:spPr>
          <a:xfrm>
            <a:off x="762000" y="2286000"/>
            <a:ext cx="4572000" cy="3170099"/>
          </a:xfrm>
          <a:prstGeom prst="rect">
            <a:avLst/>
          </a:prstGeom>
        </p:spPr>
        <p:txBody>
          <a:bodyPr>
            <a:spAutoFit/>
          </a:bodyPr>
          <a:lstStyle/>
          <a:p>
            <a:pPr fontAlgn="base">
              <a:spcBef>
                <a:spcPct val="0"/>
              </a:spcBef>
              <a:spcAft>
                <a:spcPct val="0"/>
              </a:spcAft>
            </a:pPr>
            <a:r>
              <a:rPr kumimoji="1" lang="en-US" sz="2500" b="1" dirty="0">
                <a:solidFill>
                  <a:srgbClr val="F79646">
                    <a:lumMod val="75000"/>
                  </a:srgbClr>
                </a:solidFill>
              </a:rPr>
              <a:t>Dr. Daniel Siegel</a:t>
            </a:r>
          </a:p>
          <a:p>
            <a:pPr fontAlgn="base">
              <a:spcBef>
                <a:spcPct val="0"/>
              </a:spcBef>
              <a:spcAft>
                <a:spcPct val="0"/>
              </a:spcAft>
            </a:pPr>
            <a:r>
              <a:rPr kumimoji="1" lang="en-US" sz="2500" b="1" dirty="0">
                <a:solidFill>
                  <a:srgbClr val="F79646">
                    <a:lumMod val="75000"/>
                  </a:srgbClr>
                </a:solidFill>
              </a:rPr>
              <a:t>Dr. Donald </a:t>
            </a:r>
            <a:r>
              <a:rPr kumimoji="1" lang="en-US" sz="2500" b="1" dirty="0" err="1">
                <a:solidFill>
                  <a:srgbClr val="F79646">
                    <a:lumMod val="75000"/>
                  </a:srgbClr>
                </a:solidFill>
              </a:rPr>
              <a:t>Meichenbaum</a:t>
            </a:r>
            <a:endParaRPr kumimoji="1" lang="en-US" sz="2500" b="1" dirty="0">
              <a:solidFill>
                <a:srgbClr val="F79646">
                  <a:lumMod val="75000"/>
                </a:srgbClr>
              </a:solidFill>
            </a:endParaRPr>
          </a:p>
          <a:p>
            <a:pPr fontAlgn="base">
              <a:spcBef>
                <a:spcPct val="0"/>
              </a:spcBef>
              <a:spcAft>
                <a:spcPct val="0"/>
              </a:spcAft>
            </a:pPr>
            <a:r>
              <a:rPr kumimoji="1" lang="en-US" sz="2500" b="1" dirty="0">
                <a:solidFill>
                  <a:srgbClr val="F79646">
                    <a:lumMod val="75000"/>
                  </a:srgbClr>
                </a:solidFill>
              </a:rPr>
              <a:t>Dr. James Gilligan</a:t>
            </a:r>
          </a:p>
          <a:p>
            <a:pPr fontAlgn="base">
              <a:spcBef>
                <a:spcPct val="0"/>
              </a:spcBef>
              <a:spcAft>
                <a:spcPct val="0"/>
              </a:spcAft>
            </a:pPr>
            <a:r>
              <a:rPr kumimoji="1" lang="en-US" sz="2500" b="1" dirty="0">
                <a:solidFill>
                  <a:srgbClr val="F79646">
                    <a:lumMod val="75000"/>
                  </a:srgbClr>
                </a:solidFill>
              </a:rPr>
              <a:t>Dr. Pat Love</a:t>
            </a:r>
          </a:p>
          <a:p>
            <a:pPr fontAlgn="base">
              <a:spcBef>
                <a:spcPct val="0"/>
              </a:spcBef>
              <a:spcAft>
                <a:spcPct val="0"/>
              </a:spcAft>
            </a:pPr>
            <a:r>
              <a:rPr kumimoji="1" lang="en-US" sz="2500" b="1" dirty="0">
                <a:solidFill>
                  <a:srgbClr val="F79646">
                    <a:lumMod val="75000"/>
                  </a:srgbClr>
                </a:solidFill>
              </a:rPr>
              <a:t>Dr. Lisa Firestone</a:t>
            </a:r>
          </a:p>
          <a:p>
            <a:pPr fontAlgn="base">
              <a:spcBef>
                <a:spcPct val="0"/>
              </a:spcBef>
              <a:spcAft>
                <a:spcPct val="0"/>
              </a:spcAft>
            </a:pPr>
            <a:r>
              <a:rPr kumimoji="1" lang="en-US" sz="2500" b="1" dirty="0">
                <a:solidFill>
                  <a:srgbClr val="F79646">
                    <a:lumMod val="75000"/>
                  </a:srgbClr>
                </a:solidFill>
              </a:rPr>
              <a:t>Dr. Sheldon Solomon</a:t>
            </a:r>
          </a:p>
          <a:p>
            <a:pPr fontAlgn="base">
              <a:spcBef>
                <a:spcPct val="0"/>
              </a:spcBef>
              <a:spcAft>
                <a:spcPct val="0"/>
              </a:spcAft>
            </a:pPr>
            <a:r>
              <a:rPr kumimoji="1" lang="en-US" sz="2500" b="1" dirty="0">
                <a:solidFill>
                  <a:srgbClr val="F79646">
                    <a:lumMod val="75000"/>
                  </a:srgbClr>
                </a:solidFill>
              </a:rPr>
              <a:t>Dr. Christine </a:t>
            </a:r>
            <a:r>
              <a:rPr kumimoji="1" lang="en-US" sz="2500" b="1" dirty="0" err="1">
                <a:solidFill>
                  <a:srgbClr val="F79646">
                    <a:lumMod val="75000"/>
                  </a:srgbClr>
                </a:solidFill>
              </a:rPr>
              <a:t>Courtois</a:t>
            </a:r>
            <a:endParaRPr kumimoji="1" lang="en-US" sz="2500" b="1" dirty="0">
              <a:solidFill>
                <a:srgbClr val="F79646">
                  <a:lumMod val="75000"/>
                </a:srgbClr>
              </a:solidFill>
            </a:endParaRPr>
          </a:p>
          <a:p>
            <a:pPr fontAlgn="base">
              <a:spcBef>
                <a:spcPct val="0"/>
              </a:spcBef>
              <a:spcAft>
                <a:spcPct val="0"/>
              </a:spcAft>
            </a:pPr>
            <a:r>
              <a:rPr kumimoji="1" lang="en-US" sz="2500" b="1" dirty="0">
                <a:solidFill>
                  <a:srgbClr val="F79646">
                    <a:lumMod val="75000"/>
                  </a:srgbClr>
                </a:solidFill>
              </a:rPr>
              <a:t>…and more…</a:t>
            </a:r>
          </a:p>
        </p:txBody>
      </p:sp>
      <p:pic>
        <p:nvPicPr>
          <p:cNvPr id="1026" name="Picture 2" descr="https://encrypted-tbn0.gstatic.com/images?q=tbn:ANd9GcT6dqc608HZKZSvpKIRyuJN4WZwQE2M7O6tYHp3OH6iXm0OzRM3"/>
          <p:cNvPicPr>
            <a:picLocks noChangeAspect="1" noChangeArrowheads="1"/>
          </p:cNvPicPr>
          <p:nvPr/>
        </p:nvPicPr>
        <p:blipFill>
          <a:blip r:embed="rId2" cstate="print"/>
          <a:srcRect/>
          <a:stretch>
            <a:fillRect/>
          </a:stretch>
        </p:blipFill>
        <p:spPr bwMode="auto">
          <a:xfrm>
            <a:off x="5181600" y="2133600"/>
            <a:ext cx="1113285" cy="1676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8" name="Picture 4" descr="http://www.psychotherapynetworker.org/symposium/Symposium-2011/presenters/donald_meichenbaum-big.png"/>
          <p:cNvPicPr>
            <a:picLocks noChangeAspect="1" noChangeArrowheads="1"/>
          </p:cNvPicPr>
          <p:nvPr/>
        </p:nvPicPr>
        <p:blipFill>
          <a:blip r:embed="rId3" cstate="print"/>
          <a:srcRect/>
          <a:stretch>
            <a:fillRect/>
          </a:stretch>
        </p:blipFill>
        <p:spPr bwMode="auto">
          <a:xfrm>
            <a:off x="7010400" y="2438400"/>
            <a:ext cx="1143000" cy="17059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30" name="Picture 6" descr="https://encrypted-tbn0.gstatic.com/images?q=tbn:ANd9GcTOrHHu2K_eLmX8EQq89KsmMioAWcZh8r9G9ukueMT07YzsiSaS"/>
          <p:cNvPicPr>
            <a:picLocks noChangeAspect="1" noChangeArrowheads="1"/>
          </p:cNvPicPr>
          <p:nvPr/>
        </p:nvPicPr>
        <p:blipFill>
          <a:blip r:embed="rId4" cstate="print"/>
          <a:srcRect/>
          <a:stretch>
            <a:fillRect/>
          </a:stretch>
        </p:blipFill>
        <p:spPr bwMode="auto">
          <a:xfrm>
            <a:off x="5715000" y="4038600"/>
            <a:ext cx="1219200" cy="146304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32" name="Picture 8" descr="https://encrypted-tbn3.gstatic.com/images?q=tbn:ANd9GcTlNzmpz6CAfkm_nTTEKDSrVostrPssz4SKlVg7SUbPxcQz3QYG"/>
          <p:cNvPicPr>
            <a:picLocks noChangeAspect="1" noChangeArrowheads="1"/>
          </p:cNvPicPr>
          <p:nvPr/>
        </p:nvPicPr>
        <p:blipFill>
          <a:blip r:embed="rId5" cstate="print"/>
          <a:srcRect/>
          <a:stretch>
            <a:fillRect/>
          </a:stretch>
        </p:blipFill>
        <p:spPr bwMode="auto">
          <a:xfrm>
            <a:off x="7485993" y="4572000"/>
            <a:ext cx="1277007" cy="1600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3" name="Rectangle 12"/>
          <p:cNvSpPr/>
          <p:nvPr/>
        </p:nvSpPr>
        <p:spPr>
          <a:xfrm>
            <a:off x="152400" y="5715000"/>
            <a:ext cx="7391400" cy="754053"/>
          </a:xfrm>
          <a:prstGeom prst="rect">
            <a:avLst/>
          </a:prstGeom>
        </p:spPr>
        <p:txBody>
          <a:bodyPr wrap="square">
            <a:spAutoFit/>
          </a:bodyPr>
          <a:lstStyle/>
          <a:p>
            <a:r>
              <a:rPr lang="en-US" sz="2500" b="1" dirty="0">
                <a:solidFill>
                  <a:srgbClr val="1F497D">
                    <a:lumMod val="75000"/>
                  </a:srgbClr>
                </a:solidFill>
              </a:rPr>
              <a:t>See the full list at</a:t>
            </a:r>
          </a:p>
          <a:p>
            <a:pPr algn="ctr"/>
            <a:r>
              <a:rPr lang="en-US" b="1" dirty="0">
                <a:solidFill>
                  <a:prstClr val="black"/>
                </a:solidFill>
              </a:rPr>
              <a:t>http://www.glendon.org/resource-category/archived-webinars/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19810" name="Picture 2" descr="feelingPix"/>
          <p:cNvPicPr>
            <a:picLocks noChangeAspect="1" noChangeArrowheads="1"/>
          </p:cNvPicPr>
          <p:nvPr/>
        </p:nvPicPr>
        <p:blipFill>
          <a:blip r:embed="rId2" cstate="print"/>
          <a:srcRect/>
          <a:stretch>
            <a:fillRect/>
          </a:stretch>
        </p:blipFill>
        <p:spPr bwMode="auto">
          <a:xfrm>
            <a:off x="0" y="0"/>
            <a:ext cx="9144000" cy="2209800"/>
          </a:xfrm>
          <a:prstGeom prst="rect">
            <a:avLst/>
          </a:prstGeom>
          <a:noFill/>
          <a:ln w="9525">
            <a:noFill/>
            <a:miter lim="800000"/>
            <a:headEnd/>
            <a:tailEnd/>
          </a:ln>
        </p:spPr>
      </p:pic>
      <p:pic>
        <p:nvPicPr>
          <p:cNvPr id="119811" name="Picture 3" descr="glendon's logo">
            <a:hlinkClick r:id="rId3"/>
          </p:cNvPr>
          <p:cNvPicPr>
            <a:picLocks noChangeAspect="1" noChangeArrowheads="1"/>
          </p:cNvPicPr>
          <p:nvPr/>
        </p:nvPicPr>
        <p:blipFill>
          <a:blip r:embed="rId4" cstate="print"/>
          <a:srcRect t="23737" b="23737"/>
          <a:stretch>
            <a:fillRect/>
          </a:stretch>
        </p:blipFill>
        <p:spPr bwMode="auto">
          <a:xfrm>
            <a:off x="609600" y="4800600"/>
            <a:ext cx="3505200" cy="576263"/>
          </a:xfrm>
          <a:prstGeom prst="rect">
            <a:avLst/>
          </a:prstGeom>
          <a:noFill/>
          <a:ln w="9525">
            <a:noFill/>
            <a:miter lim="800000"/>
            <a:headEnd/>
            <a:tailEnd/>
          </a:ln>
        </p:spPr>
      </p:pic>
      <p:pic>
        <p:nvPicPr>
          <p:cNvPr id="119812" name="Picture 4" descr="Psychalive - Coming alive to Self, Intimacy &amp; Parenting">
            <a:hlinkClick r:id="rId5"/>
          </p:cNvPr>
          <p:cNvPicPr>
            <a:picLocks noChangeAspect="1" noChangeArrowheads="1"/>
          </p:cNvPicPr>
          <p:nvPr/>
        </p:nvPicPr>
        <p:blipFill>
          <a:blip r:embed="rId6" cstate="print"/>
          <a:srcRect r="5154"/>
          <a:stretch>
            <a:fillRect/>
          </a:stretch>
        </p:blipFill>
        <p:spPr bwMode="auto">
          <a:xfrm>
            <a:off x="4724400" y="4800600"/>
            <a:ext cx="3786188" cy="514350"/>
          </a:xfrm>
          <a:prstGeom prst="rect">
            <a:avLst/>
          </a:prstGeom>
          <a:noFill/>
          <a:ln w="9525">
            <a:noFill/>
            <a:miter lim="800000"/>
            <a:headEnd/>
            <a:tailEnd/>
          </a:ln>
        </p:spPr>
      </p:pic>
      <p:sp>
        <p:nvSpPr>
          <p:cNvPr id="119813" name="Text Box 5"/>
          <p:cNvSpPr txBox="1">
            <a:spLocks noChangeArrowheads="1"/>
          </p:cNvSpPr>
          <p:nvPr/>
        </p:nvSpPr>
        <p:spPr bwMode="auto">
          <a:xfrm>
            <a:off x="533400" y="5529263"/>
            <a:ext cx="3581400" cy="701675"/>
          </a:xfrm>
          <a:prstGeom prst="rect">
            <a:avLst/>
          </a:prstGeom>
          <a:noFill/>
          <a:ln w="9525" algn="ctr">
            <a:noFill/>
            <a:miter lim="800000"/>
            <a:headEnd/>
            <a:tailEnd/>
          </a:ln>
        </p:spPr>
        <p:txBody>
          <a:bodyPr>
            <a:spAutoFit/>
          </a:bodyPr>
          <a:lstStyle/>
          <a:p>
            <a:pPr fontAlgn="base">
              <a:spcBef>
                <a:spcPct val="50000"/>
              </a:spcBef>
              <a:spcAft>
                <a:spcPct val="0"/>
              </a:spcAft>
            </a:pPr>
            <a:r>
              <a:rPr lang="en-US" sz="2000" b="1">
                <a:solidFill>
                  <a:srgbClr val="234081"/>
                </a:solidFill>
                <a:latin typeface="Century Gothic" pitchFamily="34" charset="0"/>
              </a:rPr>
              <a:t>(For Professionals) www.glendon.org</a:t>
            </a:r>
          </a:p>
        </p:txBody>
      </p:sp>
      <p:sp>
        <p:nvSpPr>
          <p:cNvPr id="119814" name="Text Box 6"/>
          <p:cNvSpPr txBox="1">
            <a:spLocks noChangeArrowheads="1"/>
          </p:cNvSpPr>
          <p:nvPr/>
        </p:nvSpPr>
        <p:spPr bwMode="auto">
          <a:xfrm>
            <a:off x="4876800" y="5486400"/>
            <a:ext cx="3505200" cy="701675"/>
          </a:xfrm>
          <a:prstGeom prst="rect">
            <a:avLst/>
          </a:prstGeom>
          <a:noFill/>
          <a:ln w="9525" algn="ctr">
            <a:noFill/>
            <a:miter lim="800000"/>
            <a:headEnd/>
            <a:tailEnd/>
          </a:ln>
        </p:spPr>
        <p:txBody>
          <a:bodyPr>
            <a:spAutoFit/>
          </a:bodyPr>
          <a:lstStyle/>
          <a:p>
            <a:pPr fontAlgn="base">
              <a:spcBef>
                <a:spcPct val="50000"/>
              </a:spcBef>
              <a:spcAft>
                <a:spcPct val="0"/>
              </a:spcAft>
            </a:pPr>
            <a:r>
              <a:rPr lang="en-US" sz="2000" b="1">
                <a:solidFill>
                  <a:srgbClr val="234081"/>
                </a:solidFill>
              </a:rPr>
              <a:t>(</a:t>
            </a:r>
            <a:r>
              <a:rPr lang="en-US" sz="2000" b="1">
                <a:solidFill>
                  <a:srgbClr val="234081"/>
                </a:solidFill>
                <a:latin typeface="Century Gothic" pitchFamily="34" charset="0"/>
              </a:rPr>
              <a:t>For the Public) www.psychalive.org</a:t>
            </a:r>
          </a:p>
        </p:txBody>
      </p:sp>
      <p:sp>
        <p:nvSpPr>
          <p:cNvPr id="119815" name="Text Box 7"/>
          <p:cNvSpPr txBox="1">
            <a:spLocks noChangeArrowheads="1"/>
          </p:cNvSpPr>
          <p:nvPr/>
        </p:nvSpPr>
        <p:spPr bwMode="auto">
          <a:xfrm>
            <a:off x="0" y="2209800"/>
            <a:ext cx="9144000" cy="2462213"/>
          </a:xfrm>
          <a:prstGeom prst="rect">
            <a:avLst/>
          </a:prstGeom>
          <a:noFill/>
          <a:ln w="25400" algn="ctr">
            <a:solidFill>
              <a:schemeClr val="bg1"/>
            </a:solidFill>
            <a:miter lim="800000"/>
            <a:headEnd/>
            <a:tailEnd/>
          </a:ln>
        </p:spPr>
        <p:txBody>
          <a:bodyPr>
            <a:spAutoFit/>
          </a:bodyPr>
          <a:lstStyle/>
          <a:p>
            <a:pPr algn="ctr" fontAlgn="base">
              <a:spcBef>
                <a:spcPct val="50000"/>
              </a:spcBef>
              <a:spcAft>
                <a:spcPct val="0"/>
              </a:spcAft>
            </a:pPr>
            <a:r>
              <a:rPr lang="en-US" sz="2800" b="1" dirty="0">
                <a:solidFill>
                  <a:srgbClr val="F8F8F8"/>
                </a:solidFill>
                <a:latin typeface="Century Gothic" pitchFamily="34" charset="0"/>
              </a:rPr>
              <a:t>Contact:</a:t>
            </a:r>
          </a:p>
          <a:p>
            <a:pPr algn="ctr" fontAlgn="base">
              <a:spcBef>
                <a:spcPct val="50000"/>
              </a:spcBef>
              <a:spcAft>
                <a:spcPct val="0"/>
              </a:spcAft>
            </a:pPr>
            <a:r>
              <a:rPr lang="en-US" sz="2800" b="1" dirty="0">
                <a:solidFill>
                  <a:srgbClr val="000000"/>
                </a:solidFill>
                <a:latin typeface="Century Gothic" pitchFamily="34" charset="0"/>
                <a:hlinkClick r:id="rId7"/>
              </a:rPr>
              <a:t>Glendon@glendon.org</a:t>
            </a:r>
            <a:endParaRPr lang="en-US" sz="2800" b="1" dirty="0">
              <a:solidFill>
                <a:srgbClr val="000000"/>
              </a:solidFill>
              <a:latin typeface="Century Gothic" pitchFamily="34" charset="0"/>
            </a:endParaRPr>
          </a:p>
          <a:p>
            <a:pPr algn="ctr" fontAlgn="base">
              <a:spcBef>
                <a:spcPct val="50000"/>
              </a:spcBef>
              <a:spcAft>
                <a:spcPct val="0"/>
              </a:spcAft>
            </a:pPr>
            <a:r>
              <a:rPr lang="en-US" sz="2800" b="1" dirty="0">
                <a:solidFill>
                  <a:srgbClr val="00007D"/>
                </a:solidFill>
                <a:latin typeface="Century Gothic" pitchFamily="34" charset="0"/>
              </a:rPr>
              <a:t>Toll Free - 800-663-5281</a:t>
            </a:r>
          </a:p>
          <a:p>
            <a:pPr algn="ctr" fontAlgn="base">
              <a:spcBef>
                <a:spcPct val="50000"/>
              </a:spcBef>
              <a:spcAft>
                <a:spcPct val="0"/>
              </a:spcAft>
            </a:pPr>
            <a:endParaRPr lang="en-US" sz="2800" b="1" dirty="0">
              <a:solidFill>
                <a:srgbClr val="F8F8F8"/>
              </a:solidFill>
              <a:latin typeface="Century Gothic" pitchFamily="34" charset="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914400" y="457200"/>
            <a:ext cx="8229600" cy="1143000"/>
          </a:xfrm>
        </p:spPr>
        <p:txBody>
          <a:bodyPr/>
          <a:lstStyle/>
          <a:p>
            <a:pPr algn="ctr" eaLnBrk="1" hangingPunct="1"/>
            <a:r>
              <a:rPr lang="en-US" sz="4200" b="1" smtClean="0">
                <a:solidFill>
                  <a:schemeClr val="bg1"/>
                </a:solidFill>
              </a:rPr>
              <a:t>Contact Information	</a:t>
            </a:r>
          </a:p>
        </p:txBody>
      </p:sp>
      <p:sp>
        <p:nvSpPr>
          <p:cNvPr id="190468" name="Rectangle 3"/>
          <p:cNvSpPr>
            <a:spLocks noGrp="1" noChangeArrowheads="1"/>
          </p:cNvSpPr>
          <p:nvPr>
            <p:ph type="body" idx="1"/>
          </p:nvPr>
        </p:nvSpPr>
        <p:spPr>
          <a:xfrm>
            <a:off x="457200" y="1981200"/>
            <a:ext cx="8229600" cy="4495800"/>
          </a:xfrm>
        </p:spPr>
        <p:txBody>
          <a:bodyPr/>
          <a:lstStyle/>
          <a:p>
            <a:pPr eaLnBrk="1" hangingPunct="1">
              <a:defRPr/>
            </a:pPr>
            <a:r>
              <a:rPr lang="en-US" dirty="0" smtClean="0">
                <a:solidFill>
                  <a:schemeClr val="bg1"/>
                </a:solidFill>
                <a:latin typeface="+mj-lt"/>
              </a:rPr>
              <a:t>Dr. Lisa Firestone</a:t>
            </a:r>
          </a:p>
          <a:p>
            <a:pPr eaLnBrk="1" hangingPunct="1">
              <a:defRPr/>
            </a:pPr>
            <a:r>
              <a:rPr lang="en-US" dirty="0" smtClean="0">
                <a:solidFill>
                  <a:schemeClr val="bg1"/>
                </a:solidFill>
                <a:latin typeface="+mj-lt"/>
              </a:rPr>
              <a:t>Phone (805) 681-0415</a:t>
            </a:r>
          </a:p>
          <a:p>
            <a:pPr eaLnBrk="1" hangingPunct="1">
              <a:defRPr/>
            </a:pPr>
            <a:r>
              <a:rPr lang="en-US" dirty="0" smtClean="0">
                <a:solidFill>
                  <a:schemeClr val="bg1"/>
                </a:solidFill>
                <a:latin typeface="+mj-lt"/>
              </a:rPr>
              <a:t>Email: </a:t>
            </a:r>
            <a:r>
              <a:rPr lang="en-US" dirty="0" smtClean="0">
                <a:solidFill>
                  <a:schemeClr val="bg1"/>
                </a:solidFill>
                <a:latin typeface="+mj-lt"/>
                <a:hlinkClick r:id="rId3"/>
              </a:rPr>
              <a:t>lfirestone@glendon.org</a:t>
            </a:r>
            <a:endParaRPr lang="en-US" dirty="0" smtClean="0">
              <a:solidFill>
                <a:schemeClr val="bg1"/>
              </a:solidFill>
              <a:latin typeface="+mj-lt"/>
            </a:endParaRPr>
          </a:p>
          <a:p>
            <a:pPr eaLnBrk="1" hangingPunct="1">
              <a:defRPr/>
            </a:pPr>
            <a:r>
              <a:rPr lang="en-US" dirty="0" smtClean="0">
                <a:solidFill>
                  <a:schemeClr val="bg1"/>
                </a:solidFill>
                <a:latin typeface="+mj-lt"/>
              </a:rPr>
              <a:t>Website: </a:t>
            </a:r>
            <a:r>
              <a:rPr lang="en-US" dirty="0" smtClean="0">
                <a:solidFill>
                  <a:schemeClr val="bg1"/>
                </a:solidFill>
                <a:latin typeface="+mj-lt"/>
                <a:hlinkClick r:id="rId4"/>
              </a:rPr>
              <a:t>www.glendon.org</a:t>
            </a:r>
            <a:endParaRPr lang="en-US" dirty="0" smtClean="0">
              <a:solidFill>
                <a:schemeClr val="bg1"/>
              </a:solidFill>
              <a:latin typeface="+mj-lt"/>
            </a:endParaRPr>
          </a:p>
          <a:p>
            <a:pPr eaLnBrk="1" hangingPunct="1">
              <a:defRPr/>
            </a:pPr>
            <a:r>
              <a:rPr lang="en-US" dirty="0" err="1" smtClean="0">
                <a:solidFill>
                  <a:schemeClr val="bg1"/>
                </a:solidFill>
                <a:latin typeface="+mj-lt"/>
              </a:rPr>
              <a:t>Facebook</a:t>
            </a:r>
            <a:r>
              <a:rPr lang="en-US" dirty="0" smtClean="0">
                <a:solidFill>
                  <a:schemeClr val="bg1"/>
                </a:solidFill>
                <a:latin typeface="+mj-lt"/>
              </a:rPr>
              <a:t>: </a:t>
            </a:r>
            <a:r>
              <a:rPr lang="en-US" dirty="0" err="1" smtClean="0">
                <a:solidFill>
                  <a:schemeClr val="bg1"/>
                </a:solidFill>
                <a:latin typeface="+mj-lt"/>
              </a:rPr>
              <a:t>Glendon</a:t>
            </a:r>
            <a:r>
              <a:rPr lang="en-US" dirty="0" smtClean="0">
                <a:solidFill>
                  <a:schemeClr val="bg1"/>
                </a:solidFill>
                <a:latin typeface="+mj-lt"/>
              </a:rPr>
              <a:t> </a:t>
            </a:r>
            <a:r>
              <a:rPr lang="en-US" dirty="0" smtClean="0">
                <a:solidFill>
                  <a:schemeClr val="bg1"/>
                </a:solidFill>
                <a:latin typeface="+mj-lt"/>
              </a:rPr>
              <a:t>Association</a:t>
            </a:r>
          </a:p>
          <a:p>
            <a:pPr eaLnBrk="1" hangingPunct="1">
              <a:defRPr/>
            </a:pPr>
            <a:r>
              <a:rPr lang="en-US" dirty="0" smtClean="0">
                <a:solidFill>
                  <a:schemeClr val="bg1"/>
                </a:solidFill>
                <a:latin typeface="+mj-lt"/>
              </a:rPr>
              <a:t>Link </a:t>
            </a:r>
            <a:r>
              <a:rPr lang="en-US" smtClean="0">
                <a:solidFill>
                  <a:schemeClr val="bg1"/>
                </a:solidFill>
                <a:latin typeface="+mj-lt"/>
              </a:rPr>
              <a:t>to Handout: </a:t>
            </a:r>
            <a:r>
              <a:rPr lang="en-US" u="sng" dirty="0" smtClean="0">
                <a:hlinkClick r:id="rId5"/>
              </a:rPr>
              <a:t>http://www.psychalive.org/2013/04/treating-violent-individuals-nofsw-conference/</a:t>
            </a:r>
            <a:r>
              <a:rPr lang="en-US" dirty="0" smtClean="0"/>
              <a:t/>
            </a:r>
            <a:br>
              <a:rPr lang="en-US" dirty="0" smtClean="0"/>
            </a:br>
            <a:endParaRPr lang="en-US" dirty="0" smtClean="0">
              <a:solidFill>
                <a:schemeClr val="bg1"/>
              </a:solidFill>
              <a:latin typeface="+mj-lt"/>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Number Placeholder 4"/>
          <p:cNvSpPr>
            <a:spLocks noGrp="1"/>
          </p:cNvSpPr>
          <p:nvPr>
            <p:ph type="sldNum" sz="quarter" idx="11"/>
          </p:nvPr>
        </p:nvSpPr>
        <p:spPr>
          <a:noFill/>
        </p:spPr>
        <p:txBody>
          <a:bodyPr/>
          <a:lstStyle/>
          <a:p>
            <a:fld id="{0E0F1FE1-E049-4256-9729-93D1FA8618E4}" type="slidenum">
              <a:rPr lang="en-US" smtClean="0">
                <a:solidFill>
                  <a:srgbClr val="000000"/>
                </a:solidFill>
              </a:rPr>
              <a:pPr/>
              <a:t>7</a:t>
            </a:fld>
            <a:endParaRPr lang="en-US" smtClean="0">
              <a:solidFill>
                <a:srgbClr val="000000"/>
              </a:solidFill>
            </a:endParaRPr>
          </a:p>
        </p:txBody>
      </p:sp>
      <p:sp>
        <p:nvSpPr>
          <p:cNvPr id="61443" name="Rectangle 2"/>
          <p:cNvSpPr>
            <a:spLocks noGrp="1" noChangeArrowheads="1"/>
          </p:cNvSpPr>
          <p:nvPr>
            <p:ph type="title"/>
          </p:nvPr>
        </p:nvSpPr>
        <p:spPr>
          <a:xfrm>
            <a:off x="457200" y="533400"/>
            <a:ext cx="8229600" cy="1371600"/>
          </a:xfrm>
        </p:spPr>
        <p:txBody>
          <a:bodyPr/>
          <a:lstStyle/>
          <a:p>
            <a:pPr algn="ctr" eaLnBrk="1" hangingPunct="1"/>
            <a:r>
              <a:rPr lang="en-US" sz="4000" b="1" smtClean="0"/>
              <a:t>The Low Road: An Example of Dis-Integration</a:t>
            </a:r>
          </a:p>
        </p:txBody>
      </p:sp>
      <p:sp>
        <p:nvSpPr>
          <p:cNvPr id="18436" name="Rectangle 3"/>
          <p:cNvSpPr>
            <a:spLocks noGrp="1" noChangeArrowheads="1"/>
          </p:cNvSpPr>
          <p:nvPr>
            <p:ph type="body" idx="1"/>
          </p:nvPr>
        </p:nvSpPr>
        <p:spPr/>
        <p:txBody>
          <a:bodyPr/>
          <a:lstStyle/>
          <a:p>
            <a:pPr eaLnBrk="1" hangingPunct="1">
              <a:buClr>
                <a:schemeClr val="tx1"/>
              </a:buClr>
              <a:buFont typeface="Wingdings" pitchFamily="2" charset="2"/>
              <a:buNone/>
            </a:pPr>
            <a:endParaRPr lang="en-US" smtClean="0"/>
          </a:p>
          <a:p>
            <a:pPr eaLnBrk="1" hangingPunct="1">
              <a:buClr>
                <a:schemeClr val="tx1"/>
              </a:buClr>
              <a:buFont typeface="Wingdings" pitchFamily="2" charset="2"/>
              <a:buChar char="q"/>
            </a:pPr>
            <a:r>
              <a:rPr lang="en-US" smtClean="0"/>
              <a:t>Temporarily Disengaging the Prefrontal Cortex </a:t>
            </a:r>
          </a:p>
          <a:p>
            <a:pPr eaLnBrk="1" hangingPunct="1">
              <a:buClr>
                <a:schemeClr val="tx1"/>
              </a:buClr>
              <a:buFont typeface="Wingdings" pitchFamily="2" charset="2"/>
              <a:buNone/>
            </a:pPr>
            <a:endParaRPr lang="en-US" smtClean="0"/>
          </a:p>
          <a:p>
            <a:pPr eaLnBrk="1" hangingPunct="1">
              <a:buClr>
                <a:schemeClr val="tx1"/>
              </a:buClr>
              <a:buFont typeface="Wingdings" pitchFamily="2" charset="2"/>
              <a:buChar char="q"/>
            </a:pPr>
            <a:r>
              <a:rPr lang="en-US" smtClean="0"/>
              <a:t>Dissolves the nine functions of the PFC</a:t>
            </a: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8436">
                                            <p:txEl>
                                              <p:pRg st="1" end="1"/>
                                            </p:txEl>
                                          </p:spTgt>
                                        </p:tgtEl>
                                        <p:attrNameLst>
                                          <p:attrName>style.visibility</p:attrName>
                                        </p:attrNameLst>
                                      </p:cBhvr>
                                      <p:to>
                                        <p:strVal val="visible"/>
                                      </p:to>
                                    </p:set>
                                    <p:animEffect transition="in" filter="blinds(horizontal)">
                                      <p:cBhvr>
                                        <p:cTn id="7" dur="500"/>
                                        <p:tgtEl>
                                          <p:spTgt spid="18436">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8436">
                                            <p:txEl>
                                              <p:pRg st="3" end="3"/>
                                            </p:txEl>
                                          </p:spTgt>
                                        </p:tgtEl>
                                        <p:attrNameLst>
                                          <p:attrName>style.visibility</p:attrName>
                                        </p:attrNameLst>
                                      </p:cBhvr>
                                      <p:to>
                                        <p:strVal val="visible"/>
                                      </p:to>
                                    </p:set>
                                    <p:animEffect transition="in" filter="blinds(horizontal)">
                                      <p:cBhvr>
                                        <p:cTn id="12" dur="500"/>
                                        <p:tgtEl>
                                          <p:spTgt spid="1843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31426" name="Rectangle 2"/>
          <p:cNvSpPr>
            <a:spLocks noGrp="1" noChangeArrowheads="1"/>
          </p:cNvSpPr>
          <p:nvPr>
            <p:ph type="body" idx="4294967295"/>
          </p:nvPr>
        </p:nvSpPr>
        <p:spPr>
          <a:xfrm>
            <a:off x="228600" y="1828800"/>
            <a:ext cx="4876800" cy="4267200"/>
          </a:xfrm>
        </p:spPr>
        <p:txBody>
          <a:bodyPr/>
          <a:lstStyle/>
          <a:p>
            <a:pPr marL="609600" indent="-609600" eaLnBrk="1" hangingPunct="1">
              <a:lnSpc>
                <a:spcPct val="90000"/>
              </a:lnSpc>
              <a:buClr>
                <a:srgbClr val="698F25"/>
              </a:buClr>
              <a:buFontTx/>
              <a:buAutoNum type="arabicPeriod"/>
            </a:pPr>
            <a:r>
              <a:rPr lang="en-US" sz="2200" smtClean="0">
                <a:solidFill>
                  <a:schemeClr val="bg1"/>
                </a:solidFill>
              </a:rPr>
              <a:t>Body Regulation </a:t>
            </a:r>
          </a:p>
          <a:p>
            <a:pPr marL="609600" indent="-609600" eaLnBrk="1" hangingPunct="1">
              <a:lnSpc>
                <a:spcPct val="90000"/>
              </a:lnSpc>
              <a:buClr>
                <a:srgbClr val="698F25"/>
              </a:buClr>
              <a:buFontTx/>
              <a:buAutoNum type="arabicPeriod"/>
            </a:pPr>
            <a:r>
              <a:rPr lang="en-US" sz="2200" smtClean="0">
                <a:solidFill>
                  <a:schemeClr val="bg1"/>
                </a:solidFill>
              </a:rPr>
              <a:t>Attunement </a:t>
            </a:r>
          </a:p>
          <a:p>
            <a:pPr marL="609600" indent="-609600" eaLnBrk="1" hangingPunct="1">
              <a:lnSpc>
                <a:spcPct val="90000"/>
              </a:lnSpc>
              <a:buClr>
                <a:srgbClr val="698F25"/>
              </a:buClr>
              <a:buFontTx/>
              <a:buAutoNum type="arabicPeriod"/>
            </a:pPr>
            <a:r>
              <a:rPr lang="en-US" sz="2200" smtClean="0">
                <a:solidFill>
                  <a:schemeClr val="bg1"/>
                </a:solidFill>
              </a:rPr>
              <a:t>Emotional Balance </a:t>
            </a:r>
          </a:p>
          <a:p>
            <a:pPr marL="609600" indent="-609600" eaLnBrk="1" hangingPunct="1">
              <a:lnSpc>
                <a:spcPct val="90000"/>
              </a:lnSpc>
              <a:buClr>
                <a:srgbClr val="698F25"/>
              </a:buClr>
              <a:buFontTx/>
              <a:buAutoNum type="arabicPeriod"/>
            </a:pPr>
            <a:r>
              <a:rPr lang="en-US" sz="2200" smtClean="0">
                <a:solidFill>
                  <a:schemeClr val="bg1"/>
                </a:solidFill>
              </a:rPr>
              <a:t>Response Flexibility </a:t>
            </a:r>
          </a:p>
          <a:p>
            <a:pPr marL="609600" indent="-609600" eaLnBrk="1" hangingPunct="1">
              <a:lnSpc>
                <a:spcPct val="90000"/>
              </a:lnSpc>
              <a:buClr>
                <a:srgbClr val="698F25"/>
              </a:buClr>
              <a:buFontTx/>
              <a:buAutoNum type="arabicPeriod"/>
            </a:pPr>
            <a:r>
              <a:rPr lang="en-US" sz="2200" smtClean="0">
                <a:solidFill>
                  <a:schemeClr val="bg1"/>
                </a:solidFill>
              </a:rPr>
              <a:t>Empathy</a:t>
            </a:r>
          </a:p>
          <a:p>
            <a:pPr marL="609600" indent="-609600" eaLnBrk="1" hangingPunct="1">
              <a:lnSpc>
                <a:spcPct val="90000"/>
              </a:lnSpc>
              <a:buClr>
                <a:srgbClr val="698F25"/>
              </a:buClr>
              <a:buFontTx/>
              <a:buAutoNum type="arabicPeriod"/>
            </a:pPr>
            <a:r>
              <a:rPr lang="en-US" sz="2200" smtClean="0">
                <a:solidFill>
                  <a:schemeClr val="bg1"/>
                </a:solidFill>
              </a:rPr>
              <a:t>Self-Knowing Awareness (Insight) </a:t>
            </a:r>
          </a:p>
          <a:p>
            <a:pPr marL="609600" indent="-609600" eaLnBrk="1" hangingPunct="1">
              <a:lnSpc>
                <a:spcPct val="90000"/>
              </a:lnSpc>
              <a:buClr>
                <a:srgbClr val="698F25"/>
              </a:buClr>
              <a:buFontTx/>
              <a:buAutoNum type="arabicPeriod"/>
            </a:pPr>
            <a:r>
              <a:rPr lang="en-US" sz="2200" smtClean="0">
                <a:solidFill>
                  <a:schemeClr val="bg1"/>
                </a:solidFill>
              </a:rPr>
              <a:t>Fear Modulation </a:t>
            </a:r>
          </a:p>
          <a:p>
            <a:pPr marL="609600" indent="-609600" eaLnBrk="1" hangingPunct="1">
              <a:lnSpc>
                <a:spcPct val="90000"/>
              </a:lnSpc>
              <a:buClr>
                <a:srgbClr val="698F25"/>
              </a:buClr>
              <a:buFontTx/>
              <a:buAutoNum type="arabicPeriod"/>
            </a:pPr>
            <a:r>
              <a:rPr lang="en-US" sz="2200" smtClean="0">
                <a:solidFill>
                  <a:schemeClr val="bg1"/>
                </a:solidFill>
              </a:rPr>
              <a:t>Intuition</a:t>
            </a:r>
          </a:p>
          <a:p>
            <a:pPr marL="609600" indent="-609600" eaLnBrk="1" hangingPunct="1">
              <a:lnSpc>
                <a:spcPct val="90000"/>
              </a:lnSpc>
              <a:buClr>
                <a:srgbClr val="698F25"/>
              </a:buClr>
              <a:buFontTx/>
              <a:buAutoNum type="arabicPeriod"/>
            </a:pPr>
            <a:r>
              <a:rPr lang="en-US" sz="2200" smtClean="0">
                <a:solidFill>
                  <a:schemeClr val="bg1"/>
                </a:solidFill>
              </a:rPr>
              <a:t>Morality</a:t>
            </a:r>
          </a:p>
          <a:p>
            <a:pPr marL="609600" indent="-609600" eaLnBrk="1" hangingPunct="1">
              <a:lnSpc>
                <a:spcPct val="90000"/>
              </a:lnSpc>
              <a:buClr>
                <a:srgbClr val="698F25"/>
              </a:buClr>
              <a:buFontTx/>
              <a:buAutoNum type="arabicPeriod"/>
            </a:pPr>
            <a:endParaRPr lang="en-US" sz="2200" smtClean="0">
              <a:latin typeface="Georgia" pitchFamily="18" charset="0"/>
            </a:endParaRPr>
          </a:p>
        </p:txBody>
      </p:sp>
      <p:sp>
        <p:nvSpPr>
          <p:cNvPr id="62467" name="Rectangle 3"/>
          <p:cNvSpPr>
            <a:spLocks noGrp="1" noChangeArrowheads="1"/>
          </p:cNvSpPr>
          <p:nvPr>
            <p:ph type="title" idx="4294967295"/>
          </p:nvPr>
        </p:nvSpPr>
        <p:spPr>
          <a:xfrm>
            <a:off x="0" y="533400"/>
            <a:ext cx="9144000" cy="942975"/>
          </a:xfrm>
        </p:spPr>
        <p:txBody>
          <a:bodyPr/>
          <a:lstStyle/>
          <a:p>
            <a:pPr algn="ctr" eaLnBrk="1" hangingPunct="1"/>
            <a:r>
              <a:rPr lang="en-US" sz="4000" b="1" smtClean="0">
                <a:solidFill>
                  <a:schemeClr val="tx2"/>
                </a:solidFill>
              </a:rPr>
              <a:t> 9 Important Functions of the</a:t>
            </a:r>
            <a:br>
              <a:rPr lang="en-US" sz="4000" b="1" smtClean="0">
                <a:solidFill>
                  <a:schemeClr val="tx2"/>
                </a:solidFill>
              </a:rPr>
            </a:br>
            <a:r>
              <a:rPr lang="en-US" sz="4000" b="1" smtClean="0">
                <a:solidFill>
                  <a:schemeClr val="tx2"/>
                </a:solidFill>
              </a:rPr>
              <a:t> Pre-Frontal Cortex</a:t>
            </a:r>
          </a:p>
        </p:txBody>
      </p:sp>
      <p:pic>
        <p:nvPicPr>
          <p:cNvPr id="231429" name="Picture 5" descr="yoga"/>
          <p:cNvPicPr>
            <a:picLocks noChangeAspect="1" noChangeArrowheads="1"/>
          </p:cNvPicPr>
          <p:nvPr/>
        </p:nvPicPr>
        <p:blipFill>
          <a:blip r:embed="rId3" cstate="print"/>
          <a:srcRect/>
          <a:stretch>
            <a:fillRect/>
          </a:stretch>
        </p:blipFill>
        <p:spPr bwMode="auto">
          <a:xfrm>
            <a:off x="5486400" y="1828800"/>
            <a:ext cx="2390775" cy="3581400"/>
          </a:xfrm>
          <a:prstGeom prst="rect">
            <a:avLst/>
          </a:prstGeom>
          <a:noFill/>
          <a:ln w="9525">
            <a:noFill/>
            <a:miter lim="800000"/>
            <a:headEnd/>
            <a:tailEnd/>
          </a:ln>
        </p:spPr>
      </p:pic>
      <p:pic>
        <p:nvPicPr>
          <p:cNvPr id="231430" name="Picture 6" descr="Mindfullness"/>
          <p:cNvPicPr>
            <a:picLocks noChangeAspect="1" noChangeArrowheads="1"/>
          </p:cNvPicPr>
          <p:nvPr/>
        </p:nvPicPr>
        <p:blipFill>
          <a:blip r:embed="rId4" cstate="print"/>
          <a:srcRect/>
          <a:stretch>
            <a:fillRect/>
          </a:stretch>
        </p:blipFill>
        <p:spPr bwMode="auto">
          <a:xfrm>
            <a:off x="5410200" y="1828800"/>
            <a:ext cx="3124200" cy="2071688"/>
          </a:xfrm>
          <a:prstGeom prst="rect">
            <a:avLst/>
          </a:prstGeom>
          <a:noFill/>
          <a:ln w="9525">
            <a:noFill/>
            <a:miter lim="800000"/>
            <a:headEnd/>
            <a:tailEnd/>
          </a:ln>
        </p:spPr>
      </p:pic>
      <p:pic>
        <p:nvPicPr>
          <p:cNvPr id="231431" name="Picture 7" descr="meditation"/>
          <p:cNvPicPr>
            <a:picLocks noChangeAspect="1" noChangeArrowheads="1"/>
          </p:cNvPicPr>
          <p:nvPr/>
        </p:nvPicPr>
        <p:blipFill>
          <a:blip r:embed="rId5" cstate="print"/>
          <a:srcRect/>
          <a:stretch>
            <a:fillRect/>
          </a:stretch>
        </p:blipFill>
        <p:spPr bwMode="auto">
          <a:xfrm>
            <a:off x="5486400" y="1828800"/>
            <a:ext cx="2390775" cy="3581400"/>
          </a:xfrm>
          <a:prstGeom prst="rect">
            <a:avLst/>
          </a:prstGeom>
          <a:noFill/>
          <a:ln w="9525">
            <a:noFill/>
            <a:miter lim="800000"/>
            <a:headEnd/>
            <a:tailEnd/>
          </a:ln>
        </p:spPr>
      </p:pic>
      <p:pic>
        <p:nvPicPr>
          <p:cNvPr id="231432" name="Picture 8" descr="couple"/>
          <p:cNvPicPr>
            <a:picLocks noChangeAspect="1" noChangeArrowheads="1"/>
          </p:cNvPicPr>
          <p:nvPr/>
        </p:nvPicPr>
        <p:blipFill>
          <a:blip r:embed="rId6" cstate="print"/>
          <a:srcRect/>
          <a:stretch>
            <a:fillRect/>
          </a:stretch>
        </p:blipFill>
        <p:spPr bwMode="auto">
          <a:xfrm>
            <a:off x="5410200" y="1835150"/>
            <a:ext cx="3124200" cy="2071688"/>
          </a:xfrm>
          <a:prstGeom prst="rect">
            <a:avLst/>
          </a:prstGeom>
          <a:noFill/>
          <a:ln w="9525">
            <a:noFill/>
            <a:miter lim="800000"/>
            <a:headEnd/>
            <a:tailEnd/>
          </a:ln>
        </p:spPr>
      </p:pic>
      <p:pic>
        <p:nvPicPr>
          <p:cNvPr id="231434" name="Picture 10" descr="iStock_000002302407Small"/>
          <p:cNvPicPr>
            <a:picLocks noChangeAspect="1" noChangeArrowheads="1"/>
          </p:cNvPicPr>
          <p:nvPr/>
        </p:nvPicPr>
        <p:blipFill>
          <a:blip r:embed="rId7" cstate="print"/>
          <a:srcRect/>
          <a:stretch>
            <a:fillRect/>
          </a:stretch>
        </p:blipFill>
        <p:spPr bwMode="auto">
          <a:xfrm>
            <a:off x="5410200" y="1828800"/>
            <a:ext cx="3159125" cy="2101850"/>
          </a:xfrm>
          <a:prstGeom prst="rect">
            <a:avLst/>
          </a:prstGeom>
          <a:noFill/>
          <a:ln w="9525">
            <a:noFill/>
            <a:miter lim="800000"/>
            <a:headEnd/>
            <a:tailEnd/>
          </a:ln>
        </p:spPr>
      </p:pic>
      <p:pic>
        <p:nvPicPr>
          <p:cNvPr id="231436" name="Picture 12" descr="man calm"/>
          <p:cNvPicPr>
            <a:picLocks noChangeAspect="1" noChangeArrowheads="1"/>
          </p:cNvPicPr>
          <p:nvPr/>
        </p:nvPicPr>
        <p:blipFill>
          <a:blip r:embed="rId8" cstate="print"/>
          <a:srcRect/>
          <a:stretch>
            <a:fillRect/>
          </a:stretch>
        </p:blipFill>
        <p:spPr bwMode="auto">
          <a:xfrm>
            <a:off x="5410200" y="1828800"/>
            <a:ext cx="3133725" cy="2078038"/>
          </a:xfrm>
          <a:prstGeom prst="rect">
            <a:avLst/>
          </a:prstGeom>
          <a:noFill/>
          <a:ln w="9525">
            <a:noFill/>
            <a:miter lim="800000"/>
            <a:headEnd/>
            <a:tailEnd/>
          </a:ln>
        </p:spPr>
      </p:pic>
      <p:pic>
        <p:nvPicPr>
          <p:cNvPr id="231441" name="Picture 17" descr="http://www.psychalive.org/wp-content/uploads/2010/03/conquer-your-critical-inner-voice-a-revolutionary-program-to-end-negative-self-talk-live-free-from-imagined-limitations.jpg"/>
          <p:cNvPicPr>
            <a:picLocks noChangeAspect="1" noChangeArrowheads="1"/>
          </p:cNvPicPr>
          <p:nvPr/>
        </p:nvPicPr>
        <p:blipFill>
          <a:blip r:embed="rId9" cstate="print"/>
          <a:srcRect/>
          <a:stretch>
            <a:fillRect/>
          </a:stretch>
        </p:blipFill>
        <p:spPr bwMode="auto">
          <a:xfrm rot="-1546305">
            <a:off x="5638800" y="2743200"/>
            <a:ext cx="987425" cy="1371600"/>
          </a:xfrm>
          <a:prstGeom prst="rect">
            <a:avLst/>
          </a:prstGeom>
          <a:noFill/>
          <a:ln w="9525">
            <a:noFill/>
            <a:miter lim="800000"/>
            <a:headEnd/>
            <a:tailEnd/>
          </a:ln>
        </p:spPr>
      </p:pic>
      <p:pic>
        <p:nvPicPr>
          <p:cNvPr id="231442" name="Picture 18" descr="iStock_000008715572XSmall"/>
          <p:cNvPicPr>
            <a:picLocks noChangeAspect="1" noChangeArrowheads="1"/>
          </p:cNvPicPr>
          <p:nvPr/>
        </p:nvPicPr>
        <p:blipFill>
          <a:blip r:embed="rId10" cstate="print"/>
          <a:srcRect/>
          <a:stretch>
            <a:fillRect/>
          </a:stretch>
        </p:blipFill>
        <p:spPr bwMode="auto">
          <a:xfrm>
            <a:off x="5410200" y="1828800"/>
            <a:ext cx="3133725" cy="2079625"/>
          </a:xfrm>
          <a:prstGeom prst="rect">
            <a:avLst/>
          </a:prstGeom>
          <a:noFill/>
          <a:ln w="9525">
            <a:noFill/>
            <a:miter lim="800000"/>
            <a:headEnd/>
            <a:tailEnd/>
          </a:ln>
        </p:spPr>
      </p:pic>
      <p:pic>
        <p:nvPicPr>
          <p:cNvPr id="231443" name="Picture 19" descr="intuition"/>
          <p:cNvPicPr>
            <a:picLocks noChangeAspect="1" noChangeArrowheads="1"/>
          </p:cNvPicPr>
          <p:nvPr/>
        </p:nvPicPr>
        <p:blipFill>
          <a:blip r:embed="rId11" cstate="print"/>
          <a:srcRect/>
          <a:stretch>
            <a:fillRect/>
          </a:stretch>
        </p:blipFill>
        <p:spPr bwMode="auto">
          <a:xfrm>
            <a:off x="5410200" y="1828800"/>
            <a:ext cx="3124200" cy="2071688"/>
          </a:xfrm>
          <a:prstGeom prst="rect">
            <a:avLst/>
          </a:prstGeom>
          <a:noFill/>
          <a:ln w="9525">
            <a:noFill/>
            <a:miter lim="800000"/>
            <a:headEnd/>
            <a:tailEnd/>
          </a:ln>
        </p:spPr>
      </p:pic>
      <p:pic>
        <p:nvPicPr>
          <p:cNvPr id="231444" name="Picture 20" descr="morality"/>
          <p:cNvPicPr>
            <a:picLocks noChangeAspect="1" noChangeArrowheads="1"/>
          </p:cNvPicPr>
          <p:nvPr/>
        </p:nvPicPr>
        <p:blipFill>
          <a:blip r:embed="rId12" cstate="print"/>
          <a:srcRect/>
          <a:stretch>
            <a:fillRect/>
          </a:stretch>
        </p:blipFill>
        <p:spPr bwMode="auto">
          <a:xfrm>
            <a:off x="5410200" y="1828800"/>
            <a:ext cx="3163888" cy="2230438"/>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231426">
                                            <p:txEl>
                                              <p:pRg st="0" end="0"/>
                                            </p:txEl>
                                          </p:spTgt>
                                        </p:tgtEl>
                                        <p:attrNameLst>
                                          <p:attrName>style.visibility</p:attrName>
                                        </p:attrNameLst>
                                      </p:cBhvr>
                                      <p:to>
                                        <p:strVal val="visible"/>
                                      </p:to>
                                    </p:set>
                                    <p:animEffect transition="in" filter="randombar(horizontal)">
                                      <p:cBhvr>
                                        <p:cTn id="7" dur="500"/>
                                        <p:tgtEl>
                                          <p:spTgt spid="231426">
                                            <p:txEl>
                                              <p:pRg st="0" end="0"/>
                                            </p:txEl>
                                          </p:spTgt>
                                        </p:tgtEl>
                                      </p:cBhvr>
                                    </p:animEffect>
                                  </p:childTnLst>
                                </p:cTn>
                              </p:par>
                              <p:par>
                                <p:cTn id="8" presetID="47" presetClass="entr" presetSubtype="0" fill="hold" nodeType="withEffect">
                                  <p:stCondLst>
                                    <p:cond delay="0"/>
                                  </p:stCondLst>
                                  <p:childTnLst>
                                    <p:set>
                                      <p:cBhvr>
                                        <p:cTn id="9" dur="1" fill="hold">
                                          <p:stCondLst>
                                            <p:cond delay="0"/>
                                          </p:stCondLst>
                                        </p:cTn>
                                        <p:tgtEl>
                                          <p:spTgt spid="231429"/>
                                        </p:tgtEl>
                                        <p:attrNameLst>
                                          <p:attrName>style.visibility</p:attrName>
                                        </p:attrNameLst>
                                      </p:cBhvr>
                                      <p:to>
                                        <p:strVal val="visible"/>
                                      </p:to>
                                    </p:set>
                                    <p:animEffect transition="in" filter="fade">
                                      <p:cBhvr>
                                        <p:cTn id="10" dur="500"/>
                                        <p:tgtEl>
                                          <p:spTgt spid="231429"/>
                                        </p:tgtEl>
                                      </p:cBhvr>
                                    </p:animEffect>
                                    <p:anim calcmode="lin" valueType="num">
                                      <p:cBhvr>
                                        <p:cTn id="11" dur="500" fill="hold"/>
                                        <p:tgtEl>
                                          <p:spTgt spid="231429"/>
                                        </p:tgtEl>
                                        <p:attrNameLst>
                                          <p:attrName>ppt_x</p:attrName>
                                        </p:attrNameLst>
                                      </p:cBhvr>
                                      <p:tavLst>
                                        <p:tav tm="0">
                                          <p:val>
                                            <p:strVal val="#ppt_x"/>
                                          </p:val>
                                        </p:tav>
                                        <p:tav tm="100000">
                                          <p:val>
                                            <p:strVal val="#ppt_x"/>
                                          </p:val>
                                        </p:tav>
                                      </p:tavLst>
                                    </p:anim>
                                    <p:anim calcmode="lin" valueType="num">
                                      <p:cBhvr>
                                        <p:cTn id="12" dur="500" fill="hold"/>
                                        <p:tgtEl>
                                          <p:spTgt spid="231429"/>
                                        </p:tgtEl>
                                        <p:attrNameLst>
                                          <p:attrName>ppt_y</p:attrName>
                                        </p:attrNameLst>
                                      </p:cBhvr>
                                      <p:tavLst>
                                        <p:tav tm="0">
                                          <p:val>
                                            <p:strVal val="#ppt_y-.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nodeType="clickEffect">
                                  <p:stCondLst>
                                    <p:cond delay="0"/>
                                  </p:stCondLst>
                                  <p:childTnLst>
                                    <p:set>
                                      <p:cBhvr>
                                        <p:cTn id="16" dur="1" fill="hold">
                                          <p:stCondLst>
                                            <p:cond delay="0"/>
                                          </p:stCondLst>
                                        </p:cTn>
                                        <p:tgtEl>
                                          <p:spTgt spid="231426">
                                            <p:txEl>
                                              <p:pRg st="1" end="1"/>
                                            </p:txEl>
                                          </p:spTgt>
                                        </p:tgtEl>
                                        <p:attrNameLst>
                                          <p:attrName>style.visibility</p:attrName>
                                        </p:attrNameLst>
                                      </p:cBhvr>
                                      <p:to>
                                        <p:strVal val="visible"/>
                                      </p:to>
                                    </p:set>
                                    <p:animEffect transition="in" filter="randombar(horizontal)">
                                      <p:cBhvr>
                                        <p:cTn id="17" dur="500"/>
                                        <p:tgtEl>
                                          <p:spTgt spid="231426">
                                            <p:txEl>
                                              <p:pRg st="1" end="1"/>
                                            </p:txEl>
                                          </p:spTgt>
                                        </p:tgtEl>
                                      </p:cBhvr>
                                    </p:animEffect>
                                  </p:childTnLst>
                                </p:cTn>
                              </p:par>
                              <p:par>
                                <p:cTn id="18" presetID="47" presetClass="entr" presetSubtype="0" fill="hold" nodeType="withEffect">
                                  <p:stCondLst>
                                    <p:cond delay="0"/>
                                  </p:stCondLst>
                                  <p:childTnLst>
                                    <p:set>
                                      <p:cBhvr>
                                        <p:cTn id="19" dur="1" fill="hold">
                                          <p:stCondLst>
                                            <p:cond delay="0"/>
                                          </p:stCondLst>
                                        </p:cTn>
                                        <p:tgtEl>
                                          <p:spTgt spid="231430"/>
                                        </p:tgtEl>
                                        <p:attrNameLst>
                                          <p:attrName>style.visibility</p:attrName>
                                        </p:attrNameLst>
                                      </p:cBhvr>
                                      <p:to>
                                        <p:strVal val="visible"/>
                                      </p:to>
                                    </p:set>
                                    <p:animEffect transition="in" filter="fade">
                                      <p:cBhvr>
                                        <p:cTn id="20" dur="500"/>
                                        <p:tgtEl>
                                          <p:spTgt spid="231430"/>
                                        </p:tgtEl>
                                      </p:cBhvr>
                                    </p:animEffect>
                                    <p:anim calcmode="lin" valueType="num">
                                      <p:cBhvr>
                                        <p:cTn id="21" dur="500" fill="hold"/>
                                        <p:tgtEl>
                                          <p:spTgt spid="231430"/>
                                        </p:tgtEl>
                                        <p:attrNameLst>
                                          <p:attrName>ppt_x</p:attrName>
                                        </p:attrNameLst>
                                      </p:cBhvr>
                                      <p:tavLst>
                                        <p:tav tm="0">
                                          <p:val>
                                            <p:strVal val="#ppt_x"/>
                                          </p:val>
                                        </p:tav>
                                        <p:tav tm="100000">
                                          <p:val>
                                            <p:strVal val="#ppt_x"/>
                                          </p:val>
                                        </p:tav>
                                      </p:tavLst>
                                    </p:anim>
                                    <p:anim calcmode="lin" valueType="num">
                                      <p:cBhvr>
                                        <p:cTn id="22" dur="500" fill="hold"/>
                                        <p:tgtEl>
                                          <p:spTgt spid="231430"/>
                                        </p:tgtEl>
                                        <p:attrNameLst>
                                          <p:attrName>ppt_y</p:attrName>
                                        </p:attrNameLst>
                                      </p:cBhvr>
                                      <p:tavLst>
                                        <p:tav tm="0">
                                          <p:val>
                                            <p:strVal val="#ppt_y-.1"/>
                                          </p:val>
                                        </p:tav>
                                        <p:tav tm="100000">
                                          <p:val>
                                            <p:strVal val="#ppt_y"/>
                                          </p:val>
                                        </p:tav>
                                      </p:tavLst>
                                    </p:anim>
                                  </p:childTnLst>
                                </p:cTn>
                              </p:par>
                              <p:par>
                                <p:cTn id="23" presetID="42" presetClass="exit" presetSubtype="0" fill="hold" nodeType="withEffect">
                                  <p:stCondLst>
                                    <p:cond delay="0"/>
                                  </p:stCondLst>
                                  <p:childTnLst>
                                    <p:animEffect transition="out" filter="fade">
                                      <p:cBhvr>
                                        <p:cTn id="24" dur="500"/>
                                        <p:tgtEl>
                                          <p:spTgt spid="231429"/>
                                        </p:tgtEl>
                                      </p:cBhvr>
                                    </p:animEffect>
                                    <p:anim calcmode="lin" valueType="num">
                                      <p:cBhvr>
                                        <p:cTn id="25" dur="500"/>
                                        <p:tgtEl>
                                          <p:spTgt spid="231429"/>
                                        </p:tgtEl>
                                        <p:attrNameLst>
                                          <p:attrName>ppt_x</p:attrName>
                                        </p:attrNameLst>
                                      </p:cBhvr>
                                      <p:tavLst>
                                        <p:tav tm="0">
                                          <p:val>
                                            <p:strVal val="ppt_x"/>
                                          </p:val>
                                        </p:tav>
                                        <p:tav tm="100000">
                                          <p:val>
                                            <p:strVal val="ppt_x"/>
                                          </p:val>
                                        </p:tav>
                                      </p:tavLst>
                                    </p:anim>
                                    <p:anim calcmode="lin" valueType="num">
                                      <p:cBhvr>
                                        <p:cTn id="26" dur="500"/>
                                        <p:tgtEl>
                                          <p:spTgt spid="231429"/>
                                        </p:tgtEl>
                                        <p:attrNameLst>
                                          <p:attrName>ppt_y</p:attrName>
                                        </p:attrNameLst>
                                      </p:cBhvr>
                                      <p:tavLst>
                                        <p:tav tm="0">
                                          <p:val>
                                            <p:strVal val="ppt_y"/>
                                          </p:val>
                                        </p:tav>
                                        <p:tav tm="100000">
                                          <p:val>
                                            <p:strVal val="ppt_y+.1"/>
                                          </p:val>
                                        </p:tav>
                                      </p:tavLst>
                                    </p:anim>
                                    <p:set>
                                      <p:cBhvr>
                                        <p:cTn id="27" dur="1" fill="hold">
                                          <p:stCondLst>
                                            <p:cond delay="499"/>
                                          </p:stCondLst>
                                        </p:cTn>
                                        <p:tgtEl>
                                          <p:spTgt spid="231429"/>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4" presetClass="entr" presetSubtype="10" fill="hold" nodeType="clickEffect">
                                  <p:stCondLst>
                                    <p:cond delay="0"/>
                                  </p:stCondLst>
                                  <p:childTnLst>
                                    <p:set>
                                      <p:cBhvr>
                                        <p:cTn id="31" dur="1" fill="hold">
                                          <p:stCondLst>
                                            <p:cond delay="0"/>
                                          </p:stCondLst>
                                        </p:cTn>
                                        <p:tgtEl>
                                          <p:spTgt spid="231426">
                                            <p:txEl>
                                              <p:pRg st="2" end="2"/>
                                            </p:txEl>
                                          </p:spTgt>
                                        </p:tgtEl>
                                        <p:attrNameLst>
                                          <p:attrName>style.visibility</p:attrName>
                                        </p:attrNameLst>
                                      </p:cBhvr>
                                      <p:to>
                                        <p:strVal val="visible"/>
                                      </p:to>
                                    </p:set>
                                    <p:animEffect transition="in" filter="randombar(horizontal)">
                                      <p:cBhvr>
                                        <p:cTn id="32" dur="500"/>
                                        <p:tgtEl>
                                          <p:spTgt spid="231426">
                                            <p:txEl>
                                              <p:pRg st="2" end="2"/>
                                            </p:txEl>
                                          </p:spTgt>
                                        </p:tgtEl>
                                      </p:cBhvr>
                                    </p:animEffect>
                                  </p:childTnLst>
                                </p:cTn>
                              </p:par>
                              <p:par>
                                <p:cTn id="33" presetID="47" presetClass="entr" presetSubtype="0" fill="hold" nodeType="withEffect">
                                  <p:stCondLst>
                                    <p:cond delay="0"/>
                                  </p:stCondLst>
                                  <p:childTnLst>
                                    <p:set>
                                      <p:cBhvr>
                                        <p:cTn id="34" dur="1" fill="hold">
                                          <p:stCondLst>
                                            <p:cond delay="0"/>
                                          </p:stCondLst>
                                        </p:cTn>
                                        <p:tgtEl>
                                          <p:spTgt spid="231431"/>
                                        </p:tgtEl>
                                        <p:attrNameLst>
                                          <p:attrName>style.visibility</p:attrName>
                                        </p:attrNameLst>
                                      </p:cBhvr>
                                      <p:to>
                                        <p:strVal val="visible"/>
                                      </p:to>
                                    </p:set>
                                    <p:animEffect transition="in" filter="fade">
                                      <p:cBhvr>
                                        <p:cTn id="35" dur="500"/>
                                        <p:tgtEl>
                                          <p:spTgt spid="231431"/>
                                        </p:tgtEl>
                                      </p:cBhvr>
                                    </p:animEffect>
                                    <p:anim calcmode="lin" valueType="num">
                                      <p:cBhvr>
                                        <p:cTn id="36" dur="500" fill="hold"/>
                                        <p:tgtEl>
                                          <p:spTgt spid="231431"/>
                                        </p:tgtEl>
                                        <p:attrNameLst>
                                          <p:attrName>ppt_x</p:attrName>
                                        </p:attrNameLst>
                                      </p:cBhvr>
                                      <p:tavLst>
                                        <p:tav tm="0">
                                          <p:val>
                                            <p:strVal val="#ppt_x"/>
                                          </p:val>
                                        </p:tav>
                                        <p:tav tm="100000">
                                          <p:val>
                                            <p:strVal val="#ppt_x"/>
                                          </p:val>
                                        </p:tav>
                                      </p:tavLst>
                                    </p:anim>
                                    <p:anim calcmode="lin" valueType="num">
                                      <p:cBhvr>
                                        <p:cTn id="37" dur="500" fill="hold"/>
                                        <p:tgtEl>
                                          <p:spTgt spid="231431"/>
                                        </p:tgtEl>
                                        <p:attrNameLst>
                                          <p:attrName>ppt_y</p:attrName>
                                        </p:attrNameLst>
                                      </p:cBhvr>
                                      <p:tavLst>
                                        <p:tav tm="0">
                                          <p:val>
                                            <p:strVal val="#ppt_y-.1"/>
                                          </p:val>
                                        </p:tav>
                                        <p:tav tm="100000">
                                          <p:val>
                                            <p:strVal val="#ppt_y"/>
                                          </p:val>
                                        </p:tav>
                                      </p:tavLst>
                                    </p:anim>
                                  </p:childTnLst>
                                </p:cTn>
                              </p:par>
                              <p:par>
                                <p:cTn id="38" presetID="42" presetClass="exit" presetSubtype="0" fill="hold" nodeType="withEffect">
                                  <p:stCondLst>
                                    <p:cond delay="0"/>
                                  </p:stCondLst>
                                  <p:childTnLst>
                                    <p:animEffect transition="out" filter="fade">
                                      <p:cBhvr>
                                        <p:cTn id="39" dur="500"/>
                                        <p:tgtEl>
                                          <p:spTgt spid="231430"/>
                                        </p:tgtEl>
                                      </p:cBhvr>
                                    </p:animEffect>
                                    <p:anim calcmode="lin" valueType="num">
                                      <p:cBhvr>
                                        <p:cTn id="40" dur="500"/>
                                        <p:tgtEl>
                                          <p:spTgt spid="231430"/>
                                        </p:tgtEl>
                                        <p:attrNameLst>
                                          <p:attrName>ppt_x</p:attrName>
                                        </p:attrNameLst>
                                      </p:cBhvr>
                                      <p:tavLst>
                                        <p:tav tm="0">
                                          <p:val>
                                            <p:strVal val="ppt_x"/>
                                          </p:val>
                                        </p:tav>
                                        <p:tav tm="100000">
                                          <p:val>
                                            <p:strVal val="ppt_x"/>
                                          </p:val>
                                        </p:tav>
                                      </p:tavLst>
                                    </p:anim>
                                    <p:anim calcmode="lin" valueType="num">
                                      <p:cBhvr>
                                        <p:cTn id="41" dur="500"/>
                                        <p:tgtEl>
                                          <p:spTgt spid="231430"/>
                                        </p:tgtEl>
                                        <p:attrNameLst>
                                          <p:attrName>ppt_y</p:attrName>
                                        </p:attrNameLst>
                                      </p:cBhvr>
                                      <p:tavLst>
                                        <p:tav tm="0">
                                          <p:val>
                                            <p:strVal val="ppt_y"/>
                                          </p:val>
                                        </p:tav>
                                        <p:tav tm="100000">
                                          <p:val>
                                            <p:strVal val="ppt_y+.1"/>
                                          </p:val>
                                        </p:tav>
                                      </p:tavLst>
                                    </p:anim>
                                    <p:set>
                                      <p:cBhvr>
                                        <p:cTn id="42" dur="1" fill="hold">
                                          <p:stCondLst>
                                            <p:cond delay="499"/>
                                          </p:stCondLst>
                                        </p:cTn>
                                        <p:tgtEl>
                                          <p:spTgt spid="231430"/>
                                        </p:tgtEl>
                                        <p:attrNameLst>
                                          <p:attrName>style.visibility</p:attrName>
                                        </p:attrNameLst>
                                      </p:cBhvr>
                                      <p:to>
                                        <p:strVal val="hidden"/>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4" presetClass="entr" presetSubtype="10" fill="hold" nodeType="clickEffect">
                                  <p:stCondLst>
                                    <p:cond delay="0"/>
                                  </p:stCondLst>
                                  <p:childTnLst>
                                    <p:set>
                                      <p:cBhvr>
                                        <p:cTn id="46" dur="1" fill="hold">
                                          <p:stCondLst>
                                            <p:cond delay="0"/>
                                          </p:stCondLst>
                                        </p:cTn>
                                        <p:tgtEl>
                                          <p:spTgt spid="231426">
                                            <p:txEl>
                                              <p:pRg st="3" end="3"/>
                                            </p:txEl>
                                          </p:spTgt>
                                        </p:tgtEl>
                                        <p:attrNameLst>
                                          <p:attrName>style.visibility</p:attrName>
                                        </p:attrNameLst>
                                      </p:cBhvr>
                                      <p:to>
                                        <p:strVal val="visible"/>
                                      </p:to>
                                    </p:set>
                                    <p:animEffect transition="in" filter="randombar(horizontal)">
                                      <p:cBhvr>
                                        <p:cTn id="47" dur="500"/>
                                        <p:tgtEl>
                                          <p:spTgt spid="231426">
                                            <p:txEl>
                                              <p:pRg st="3" end="3"/>
                                            </p:txEl>
                                          </p:spTgt>
                                        </p:tgtEl>
                                      </p:cBhvr>
                                    </p:animEffect>
                                  </p:childTnLst>
                                </p:cTn>
                              </p:par>
                              <p:par>
                                <p:cTn id="48" presetID="47" presetClass="entr" presetSubtype="0" fill="hold" nodeType="withEffect">
                                  <p:stCondLst>
                                    <p:cond delay="0"/>
                                  </p:stCondLst>
                                  <p:childTnLst>
                                    <p:set>
                                      <p:cBhvr>
                                        <p:cTn id="49" dur="1" fill="hold">
                                          <p:stCondLst>
                                            <p:cond delay="0"/>
                                          </p:stCondLst>
                                        </p:cTn>
                                        <p:tgtEl>
                                          <p:spTgt spid="231432"/>
                                        </p:tgtEl>
                                        <p:attrNameLst>
                                          <p:attrName>style.visibility</p:attrName>
                                        </p:attrNameLst>
                                      </p:cBhvr>
                                      <p:to>
                                        <p:strVal val="visible"/>
                                      </p:to>
                                    </p:set>
                                    <p:animEffect transition="in" filter="fade">
                                      <p:cBhvr>
                                        <p:cTn id="50" dur="500"/>
                                        <p:tgtEl>
                                          <p:spTgt spid="231432"/>
                                        </p:tgtEl>
                                      </p:cBhvr>
                                    </p:animEffect>
                                    <p:anim calcmode="lin" valueType="num">
                                      <p:cBhvr>
                                        <p:cTn id="51" dur="500" fill="hold"/>
                                        <p:tgtEl>
                                          <p:spTgt spid="231432"/>
                                        </p:tgtEl>
                                        <p:attrNameLst>
                                          <p:attrName>ppt_x</p:attrName>
                                        </p:attrNameLst>
                                      </p:cBhvr>
                                      <p:tavLst>
                                        <p:tav tm="0">
                                          <p:val>
                                            <p:strVal val="#ppt_x"/>
                                          </p:val>
                                        </p:tav>
                                        <p:tav tm="100000">
                                          <p:val>
                                            <p:strVal val="#ppt_x"/>
                                          </p:val>
                                        </p:tav>
                                      </p:tavLst>
                                    </p:anim>
                                    <p:anim calcmode="lin" valueType="num">
                                      <p:cBhvr>
                                        <p:cTn id="52" dur="500" fill="hold"/>
                                        <p:tgtEl>
                                          <p:spTgt spid="231432"/>
                                        </p:tgtEl>
                                        <p:attrNameLst>
                                          <p:attrName>ppt_y</p:attrName>
                                        </p:attrNameLst>
                                      </p:cBhvr>
                                      <p:tavLst>
                                        <p:tav tm="0">
                                          <p:val>
                                            <p:strVal val="#ppt_y-.1"/>
                                          </p:val>
                                        </p:tav>
                                        <p:tav tm="100000">
                                          <p:val>
                                            <p:strVal val="#ppt_y"/>
                                          </p:val>
                                        </p:tav>
                                      </p:tavLst>
                                    </p:anim>
                                  </p:childTnLst>
                                </p:cTn>
                              </p:par>
                              <p:par>
                                <p:cTn id="53" presetID="42" presetClass="exit" presetSubtype="0" fill="hold" nodeType="withEffect">
                                  <p:stCondLst>
                                    <p:cond delay="0"/>
                                  </p:stCondLst>
                                  <p:childTnLst>
                                    <p:animEffect transition="out" filter="fade">
                                      <p:cBhvr>
                                        <p:cTn id="54" dur="500"/>
                                        <p:tgtEl>
                                          <p:spTgt spid="231431"/>
                                        </p:tgtEl>
                                      </p:cBhvr>
                                    </p:animEffect>
                                    <p:anim calcmode="lin" valueType="num">
                                      <p:cBhvr>
                                        <p:cTn id="55" dur="500"/>
                                        <p:tgtEl>
                                          <p:spTgt spid="231431"/>
                                        </p:tgtEl>
                                        <p:attrNameLst>
                                          <p:attrName>ppt_x</p:attrName>
                                        </p:attrNameLst>
                                      </p:cBhvr>
                                      <p:tavLst>
                                        <p:tav tm="0">
                                          <p:val>
                                            <p:strVal val="ppt_x"/>
                                          </p:val>
                                        </p:tav>
                                        <p:tav tm="100000">
                                          <p:val>
                                            <p:strVal val="ppt_x"/>
                                          </p:val>
                                        </p:tav>
                                      </p:tavLst>
                                    </p:anim>
                                    <p:anim calcmode="lin" valueType="num">
                                      <p:cBhvr>
                                        <p:cTn id="56" dur="500"/>
                                        <p:tgtEl>
                                          <p:spTgt spid="231431"/>
                                        </p:tgtEl>
                                        <p:attrNameLst>
                                          <p:attrName>ppt_y</p:attrName>
                                        </p:attrNameLst>
                                      </p:cBhvr>
                                      <p:tavLst>
                                        <p:tav tm="0">
                                          <p:val>
                                            <p:strVal val="ppt_y"/>
                                          </p:val>
                                        </p:tav>
                                        <p:tav tm="100000">
                                          <p:val>
                                            <p:strVal val="ppt_y+.1"/>
                                          </p:val>
                                        </p:tav>
                                      </p:tavLst>
                                    </p:anim>
                                    <p:set>
                                      <p:cBhvr>
                                        <p:cTn id="57" dur="1" fill="hold">
                                          <p:stCondLst>
                                            <p:cond delay="499"/>
                                          </p:stCondLst>
                                        </p:cTn>
                                        <p:tgtEl>
                                          <p:spTgt spid="231431"/>
                                        </p:tgtEl>
                                        <p:attrNameLst>
                                          <p:attrName>style.visibility</p:attrName>
                                        </p:attrNameLst>
                                      </p:cBhvr>
                                      <p:to>
                                        <p:strVal val="hidden"/>
                                      </p:to>
                                    </p:set>
                                  </p:childTnLst>
                                </p:cTn>
                              </p:par>
                            </p:childTnLst>
                          </p:cTn>
                        </p:par>
                      </p:childTnLst>
                    </p:cTn>
                  </p:par>
                  <p:par>
                    <p:cTn id="58" fill="hold" nodeType="clickPar">
                      <p:stCondLst>
                        <p:cond delay="indefinite"/>
                      </p:stCondLst>
                      <p:childTnLst>
                        <p:par>
                          <p:cTn id="59" fill="hold" nodeType="withGroup">
                            <p:stCondLst>
                              <p:cond delay="0"/>
                            </p:stCondLst>
                            <p:childTnLst>
                              <p:par>
                                <p:cTn id="60" presetID="14" presetClass="entr" presetSubtype="10" fill="hold" nodeType="clickEffect">
                                  <p:stCondLst>
                                    <p:cond delay="0"/>
                                  </p:stCondLst>
                                  <p:childTnLst>
                                    <p:set>
                                      <p:cBhvr>
                                        <p:cTn id="61" dur="1" fill="hold">
                                          <p:stCondLst>
                                            <p:cond delay="0"/>
                                          </p:stCondLst>
                                        </p:cTn>
                                        <p:tgtEl>
                                          <p:spTgt spid="231426">
                                            <p:txEl>
                                              <p:pRg st="4" end="4"/>
                                            </p:txEl>
                                          </p:spTgt>
                                        </p:tgtEl>
                                        <p:attrNameLst>
                                          <p:attrName>style.visibility</p:attrName>
                                        </p:attrNameLst>
                                      </p:cBhvr>
                                      <p:to>
                                        <p:strVal val="visible"/>
                                      </p:to>
                                    </p:set>
                                    <p:animEffect transition="in" filter="randombar(horizontal)">
                                      <p:cBhvr>
                                        <p:cTn id="62" dur="500"/>
                                        <p:tgtEl>
                                          <p:spTgt spid="231426">
                                            <p:txEl>
                                              <p:pRg st="4" end="4"/>
                                            </p:txEl>
                                          </p:spTgt>
                                        </p:tgtEl>
                                      </p:cBhvr>
                                    </p:animEffect>
                                  </p:childTnLst>
                                </p:cTn>
                              </p:par>
                              <p:par>
                                <p:cTn id="63" presetID="47" presetClass="entr" presetSubtype="0" fill="hold" nodeType="withEffect">
                                  <p:stCondLst>
                                    <p:cond delay="0"/>
                                  </p:stCondLst>
                                  <p:childTnLst>
                                    <p:set>
                                      <p:cBhvr>
                                        <p:cTn id="64" dur="1" fill="hold">
                                          <p:stCondLst>
                                            <p:cond delay="0"/>
                                          </p:stCondLst>
                                        </p:cTn>
                                        <p:tgtEl>
                                          <p:spTgt spid="231434"/>
                                        </p:tgtEl>
                                        <p:attrNameLst>
                                          <p:attrName>style.visibility</p:attrName>
                                        </p:attrNameLst>
                                      </p:cBhvr>
                                      <p:to>
                                        <p:strVal val="visible"/>
                                      </p:to>
                                    </p:set>
                                    <p:animEffect transition="in" filter="fade">
                                      <p:cBhvr>
                                        <p:cTn id="65" dur="500"/>
                                        <p:tgtEl>
                                          <p:spTgt spid="231434"/>
                                        </p:tgtEl>
                                      </p:cBhvr>
                                    </p:animEffect>
                                    <p:anim calcmode="lin" valueType="num">
                                      <p:cBhvr>
                                        <p:cTn id="66" dur="500" fill="hold"/>
                                        <p:tgtEl>
                                          <p:spTgt spid="231434"/>
                                        </p:tgtEl>
                                        <p:attrNameLst>
                                          <p:attrName>ppt_x</p:attrName>
                                        </p:attrNameLst>
                                      </p:cBhvr>
                                      <p:tavLst>
                                        <p:tav tm="0">
                                          <p:val>
                                            <p:strVal val="#ppt_x"/>
                                          </p:val>
                                        </p:tav>
                                        <p:tav tm="100000">
                                          <p:val>
                                            <p:strVal val="#ppt_x"/>
                                          </p:val>
                                        </p:tav>
                                      </p:tavLst>
                                    </p:anim>
                                    <p:anim calcmode="lin" valueType="num">
                                      <p:cBhvr>
                                        <p:cTn id="67" dur="500" fill="hold"/>
                                        <p:tgtEl>
                                          <p:spTgt spid="231434"/>
                                        </p:tgtEl>
                                        <p:attrNameLst>
                                          <p:attrName>ppt_y</p:attrName>
                                        </p:attrNameLst>
                                      </p:cBhvr>
                                      <p:tavLst>
                                        <p:tav tm="0">
                                          <p:val>
                                            <p:strVal val="#ppt_y-.1"/>
                                          </p:val>
                                        </p:tav>
                                        <p:tav tm="100000">
                                          <p:val>
                                            <p:strVal val="#ppt_y"/>
                                          </p:val>
                                        </p:tav>
                                      </p:tavLst>
                                    </p:anim>
                                  </p:childTnLst>
                                </p:cTn>
                              </p:par>
                              <p:par>
                                <p:cTn id="68" presetID="42" presetClass="exit" presetSubtype="0" fill="hold" nodeType="withEffect">
                                  <p:stCondLst>
                                    <p:cond delay="0"/>
                                  </p:stCondLst>
                                  <p:childTnLst>
                                    <p:animEffect transition="out" filter="fade">
                                      <p:cBhvr>
                                        <p:cTn id="69" dur="500"/>
                                        <p:tgtEl>
                                          <p:spTgt spid="231432"/>
                                        </p:tgtEl>
                                      </p:cBhvr>
                                    </p:animEffect>
                                    <p:anim calcmode="lin" valueType="num">
                                      <p:cBhvr>
                                        <p:cTn id="70" dur="500"/>
                                        <p:tgtEl>
                                          <p:spTgt spid="231432"/>
                                        </p:tgtEl>
                                        <p:attrNameLst>
                                          <p:attrName>ppt_x</p:attrName>
                                        </p:attrNameLst>
                                      </p:cBhvr>
                                      <p:tavLst>
                                        <p:tav tm="0">
                                          <p:val>
                                            <p:strVal val="ppt_x"/>
                                          </p:val>
                                        </p:tav>
                                        <p:tav tm="100000">
                                          <p:val>
                                            <p:strVal val="ppt_x"/>
                                          </p:val>
                                        </p:tav>
                                      </p:tavLst>
                                    </p:anim>
                                    <p:anim calcmode="lin" valueType="num">
                                      <p:cBhvr>
                                        <p:cTn id="71" dur="500"/>
                                        <p:tgtEl>
                                          <p:spTgt spid="231432"/>
                                        </p:tgtEl>
                                        <p:attrNameLst>
                                          <p:attrName>ppt_y</p:attrName>
                                        </p:attrNameLst>
                                      </p:cBhvr>
                                      <p:tavLst>
                                        <p:tav tm="0">
                                          <p:val>
                                            <p:strVal val="ppt_y"/>
                                          </p:val>
                                        </p:tav>
                                        <p:tav tm="100000">
                                          <p:val>
                                            <p:strVal val="ppt_y+.1"/>
                                          </p:val>
                                        </p:tav>
                                      </p:tavLst>
                                    </p:anim>
                                    <p:set>
                                      <p:cBhvr>
                                        <p:cTn id="72" dur="1" fill="hold">
                                          <p:stCondLst>
                                            <p:cond delay="499"/>
                                          </p:stCondLst>
                                        </p:cTn>
                                        <p:tgtEl>
                                          <p:spTgt spid="231432"/>
                                        </p:tgtEl>
                                        <p:attrNameLst>
                                          <p:attrName>style.visibility</p:attrName>
                                        </p:attrNameLst>
                                      </p:cBhvr>
                                      <p:to>
                                        <p:strVal val="hidden"/>
                                      </p:to>
                                    </p:set>
                                  </p:childTnLst>
                                </p:cTn>
                              </p:par>
                            </p:childTnLst>
                          </p:cTn>
                        </p:par>
                      </p:childTnLst>
                    </p:cTn>
                  </p:par>
                  <p:par>
                    <p:cTn id="73" fill="hold" nodeType="clickPar">
                      <p:stCondLst>
                        <p:cond delay="indefinite"/>
                      </p:stCondLst>
                      <p:childTnLst>
                        <p:par>
                          <p:cTn id="74" fill="hold" nodeType="withGroup">
                            <p:stCondLst>
                              <p:cond delay="0"/>
                            </p:stCondLst>
                            <p:childTnLst>
                              <p:par>
                                <p:cTn id="75" presetID="14" presetClass="entr" presetSubtype="10" fill="hold" nodeType="clickEffect">
                                  <p:stCondLst>
                                    <p:cond delay="0"/>
                                  </p:stCondLst>
                                  <p:childTnLst>
                                    <p:set>
                                      <p:cBhvr>
                                        <p:cTn id="76" dur="1" fill="hold">
                                          <p:stCondLst>
                                            <p:cond delay="0"/>
                                          </p:stCondLst>
                                        </p:cTn>
                                        <p:tgtEl>
                                          <p:spTgt spid="231426">
                                            <p:txEl>
                                              <p:pRg st="5" end="5"/>
                                            </p:txEl>
                                          </p:spTgt>
                                        </p:tgtEl>
                                        <p:attrNameLst>
                                          <p:attrName>style.visibility</p:attrName>
                                        </p:attrNameLst>
                                      </p:cBhvr>
                                      <p:to>
                                        <p:strVal val="visible"/>
                                      </p:to>
                                    </p:set>
                                    <p:animEffect transition="in" filter="randombar(horizontal)">
                                      <p:cBhvr>
                                        <p:cTn id="77" dur="500"/>
                                        <p:tgtEl>
                                          <p:spTgt spid="231426">
                                            <p:txEl>
                                              <p:pRg st="5" end="5"/>
                                            </p:txEl>
                                          </p:spTgt>
                                        </p:tgtEl>
                                      </p:cBhvr>
                                    </p:animEffect>
                                  </p:childTnLst>
                                </p:cTn>
                              </p:par>
                              <p:par>
                                <p:cTn id="78" presetID="47" presetClass="entr" presetSubtype="0" fill="hold" nodeType="withEffect">
                                  <p:stCondLst>
                                    <p:cond delay="0"/>
                                  </p:stCondLst>
                                  <p:childTnLst>
                                    <p:set>
                                      <p:cBhvr>
                                        <p:cTn id="79" dur="1" fill="hold">
                                          <p:stCondLst>
                                            <p:cond delay="0"/>
                                          </p:stCondLst>
                                        </p:cTn>
                                        <p:tgtEl>
                                          <p:spTgt spid="231436"/>
                                        </p:tgtEl>
                                        <p:attrNameLst>
                                          <p:attrName>style.visibility</p:attrName>
                                        </p:attrNameLst>
                                      </p:cBhvr>
                                      <p:to>
                                        <p:strVal val="visible"/>
                                      </p:to>
                                    </p:set>
                                    <p:animEffect transition="in" filter="fade">
                                      <p:cBhvr>
                                        <p:cTn id="80" dur="500"/>
                                        <p:tgtEl>
                                          <p:spTgt spid="231436"/>
                                        </p:tgtEl>
                                      </p:cBhvr>
                                    </p:animEffect>
                                    <p:anim calcmode="lin" valueType="num">
                                      <p:cBhvr>
                                        <p:cTn id="81" dur="500" fill="hold"/>
                                        <p:tgtEl>
                                          <p:spTgt spid="231436"/>
                                        </p:tgtEl>
                                        <p:attrNameLst>
                                          <p:attrName>ppt_x</p:attrName>
                                        </p:attrNameLst>
                                      </p:cBhvr>
                                      <p:tavLst>
                                        <p:tav tm="0">
                                          <p:val>
                                            <p:strVal val="#ppt_x"/>
                                          </p:val>
                                        </p:tav>
                                        <p:tav tm="100000">
                                          <p:val>
                                            <p:strVal val="#ppt_x"/>
                                          </p:val>
                                        </p:tav>
                                      </p:tavLst>
                                    </p:anim>
                                    <p:anim calcmode="lin" valueType="num">
                                      <p:cBhvr>
                                        <p:cTn id="82" dur="500" fill="hold"/>
                                        <p:tgtEl>
                                          <p:spTgt spid="231436"/>
                                        </p:tgtEl>
                                        <p:attrNameLst>
                                          <p:attrName>ppt_y</p:attrName>
                                        </p:attrNameLst>
                                      </p:cBhvr>
                                      <p:tavLst>
                                        <p:tav tm="0">
                                          <p:val>
                                            <p:strVal val="#ppt_y-.1"/>
                                          </p:val>
                                        </p:tav>
                                        <p:tav tm="100000">
                                          <p:val>
                                            <p:strVal val="#ppt_y"/>
                                          </p:val>
                                        </p:tav>
                                      </p:tavLst>
                                    </p:anim>
                                  </p:childTnLst>
                                </p:cTn>
                              </p:par>
                              <p:par>
                                <p:cTn id="83" presetID="42" presetClass="exit" presetSubtype="0" fill="hold" nodeType="withEffect">
                                  <p:stCondLst>
                                    <p:cond delay="0"/>
                                  </p:stCondLst>
                                  <p:childTnLst>
                                    <p:animEffect transition="out" filter="fade">
                                      <p:cBhvr>
                                        <p:cTn id="84" dur="500"/>
                                        <p:tgtEl>
                                          <p:spTgt spid="231434"/>
                                        </p:tgtEl>
                                      </p:cBhvr>
                                    </p:animEffect>
                                    <p:anim calcmode="lin" valueType="num">
                                      <p:cBhvr>
                                        <p:cTn id="85" dur="500"/>
                                        <p:tgtEl>
                                          <p:spTgt spid="231434"/>
                                        </p:tgtEl>
                                        <p:attrNameLst>
                                          <p:attrName>ppt_x</p:attrName>
                                        </p:attrNameLst>
                                      </p:cBhvr>
                                      <p:tavLst>
                                        <p:tav tm="0">
                                          <p:val>
                                            <p:strVal val="ppt_x"/>
                                          </p:val>
                                        </p:tav>
                                        <p:tav tm="100000">
                                          <p:val>
                                            <p:strVal val="ppt_x"/>
                                          </p:val>
                                        </p:tav>
                                      </p:tavLst>
                                    </p:anim>
                                    <p:anim calcmode="lin" valueType="num">
                                      <p:cBhvr>
                                        <p:cTn id="86" dur="500"/>
                                        <p:tgtEl>
                                          <p:spTgt spid="231434"/>
                                        </p:tgtEl>
                                        <p:attrNameLst>
                                          <p:attrName>ppt_y</p:attrName>
                                        </p:attrNameLst>
                                      </p:cBhvr>
                                      <p:tavLst>
                                        <p:tav tm="0">
                                          <p:val>
                                            <p:strVal val="ppt_y"/>
                                          </p:val>
                                        </p:tav>
                                        <p:tav tm="100000">
                                          <p:val>
                                            <p:strVal val="ppt_y+.1"/>
                                          </p:val>
                                        </p:tav>
                                      </p:tavLst>
                                    </p:anim>
                                    <p:set>
                                      <p:cBhvr>
                                        <p:cTn id="87" dur="1" fill="hold">
                                          <p:stCondLst>
                                            <p:cond delay="499"/>
                                          </p:stCondLst>
                                        </p:cTn>
                                        <p:tgtEl>
                                          <p:spTgt spid="231434"/>
                                        </p:tgtEl>
                                        <p:attrNameLst>
                                          <p:attrName>style.visibility</p:attrName>
                                        </p:attrNameLst>
                                      </p:cBhvr>
                                      <p:to>
                                        <p:strVal val="hidden"/>
                                      </p:to>
                                    </p:set>
                                  </p:childTnLst>
                                </p:cTn>
                              </p:par>
                            </p:childTnLst>
                          </p:cTn>
                        </p:par>
                      </p:childTnLst>
                    </p:cTn>
                  </p:par>
                  <p:par>
                    <p:cTn id="88" fill="hold" nodeType="clickPar">
                      <p:stCondLst>
                        <p:cond delay="indefinite"/>
                      </p:stCondLst>
                      <p:childTnLst>
                        <p:par>
                          <p:cTn id="89" fill="hold" nodeType="withGroup">
                            <p:stCondLst>
                              <p:cond delay="0"/>
                            </p:stCondLst>
                            <p:childTnLst>
                              <p:par>
                                <p:cTn id="90" presetID="17" presetClass="entr" presetSubtype="10" fill="hold" nodeType="clickEffect">
                                  <p:stCondLst>
                                    <p:cond delay="0"/>
                                  </p:stCondLst>
                                  <p:childTnLst>
                                    <p:set>
                                      <p:cBhvr>
                                        <p:cTn id="91" dur="1" fill="hold">
                                          <p:stCondLst>
                                            <p:cond delay="0"/>
                                          </p:stCondLst>
                                        </p:cTn>
                                        <p:tgtEl>
                                          <p:spTgt spid="231441"/>
                                        </p:tgtEl>
                                        <p:attrNameLst>
                                          <p:attrName>style.visibility</p:attrName>
                                        </p:attrNameLst>
                                      </p:cBhvr>
                                      <p:to>
                                        <p:strVal val="visible"/>
                                      </p:to>
                                    </p:set>
                                    <p:anim calcmode="lin" valueType="num">
                                      <p:cBhvr>
                                        <p:cTn id="92" dur="500" fill="hold"/>
                                        <p:tgtEl>
                                          <p:spTgt spid="231441"/>
                                        </p:tgtEl>
                                        <p:attrNameLst>
                                          <p:attrName>ppt_w</p:attrName>
                                        </p:attrNameLst>
                                      </p:cBhvr>
                                      <p:tavLst>
                                        <p:tav tm="0">
                                          <p:val>
                                            <p:fltVal val="0"/>
                                          </p:val>
                                        </p:tav>
                                        <p:tav tm="100000">
                                          <p:val>
                                            <p:strVal val="#ppt_w"/>
                                          </p:val>
                                        </p:tav>
                                      </p:tavLst>
                                    </p:anim>
                                    <p:anim calcmode="lin" valueType="num">
                                      <p:cBhvr>
                                        <p:cTn id="93" dur="500" fill="hold"/>
                                        <p:tgtEl>
                                          <p:spTgt spid="231441"/>
                                        </p:tgtEl>
                                        <p:attrNameLst>
                                          <p:attrName>ppt_h</p:attrName>
                                        </p:attrNameLst>
                                      </p:cBhvr>
                                      <p:tavLst>
                                        <p:tav tm="0">
                                          <p:val>
                                            <p:strVal val="#ppt_h"/>
                                          </p:val>
                                        </p:tav>
                                        <p:tav tm="100000">
                                          <p:val>
                                            <p:strVal val="#ppt_h"/>
                                          </p:val>
                                        </p:tav>
                                      </p:tavLst>
                                    </p:anim>
                                  </p:childTnLst>
                                </p:cTn>
                              </p:par>
                            </p:childTnLst>
                          </p:cTn>
                        </p:par>
                      </p:childTnLst>
                    </p:cTn>
                  </p:par>
                  <p:par>
                    <p:cTn id="94" fill="hold" nodeType="clickPar">
                      <p:stCondLst>
                        <p:cond delay="indefinite"/>
                      </p:stCondLst>
                      <p:childTnLst>
                        <p:par>
                          <p:cTn id="95" fill="hold" nodeType="withGroup">
                            <p:stCondLst>
                              <p:cond delay="0"/>
                            </p:stCondLst>
                            <p:childTnLst>
                              <p:par>
                                <p:cTn id="96" presetID="14" presetClass="entr" presetSubtype="10" fill="hold" nodeType="clickEffect">
                                  <p:stCondLst>
                                    <p:cond delay="0"/>
                                  </p:stCondLst>
                                  <p:childTnLst>
                                    <p:set>
                                      <p:cBhvr>
                                        <p:cTn id="97" dur="1" fill="hold">
                                          <p:stCondLst>
                                            <p:cond delay="0"/>
                                          </p:stCondLst>
                                        </p:cTn>
                                        <p:tgtEl>
                                          <p:spTgt spid="231426">
                                            <p:txEl>
                                              <p:pRg st="6" end="6"/>
                                            </p:txEl>
                                          </p:spTgt>
                                        </p:tgtEl>
                                        <p:attrNameLst>
                                          <p:attrName>style.visibility</p:attrName>
                                        </p:attrNameLst>
                                      </p:cBhvr>
                                      <p:to>
                                        <p:strVal val="visible"/>
                                      </p:to>
                                    </p:set>
                                    <p:animEffect transition="in" filter="randombar(horizontal)">
                                      <p:cBhvr>
                                        <p:cTn id="98" dur="500"/>
                                        <p:tgtEl>
                                          <p:spTgt spid="231426">
                                            <p:txEl>
                                              <p:pRg st="6" end="6"/>
                                            </p:txEl>
                                          </p:spTgt>
                                        </p:tgtEl>
                                      </p:cBhvr>
                                    </p:animEffect>
                                  </p:childTnLst>
                                </p:cTn>
                              </p:par>
                              <p:par>
                                <p:cTn id="99" presetID="47" presetClass="entr" presetSubtype="0" fill="hold" nodeType="withEffect">
                                  <p:stCondLst>
                                    <p:cond delay="0"/>
                                  </p:stCondLst>
                                  <p:childTnLst>
                                    <p:set>
                                      <p:cBhvr>
                                        <p:cTn id="100" dur="1" fill="hold">
                                          <p:stCondLst>
                                            <p:cond delay="0"/>
                                          </p:stCondLst>
                                        </p:cTn>
                                        <p:tgtEl>
                                          <p:spTgt spid="231442"/>
                                        </p:tgtEl>
                                        <p:attrNameLst>
                                          <p:attrName>style.visibility</p:attrName>
                                        </p:attrNameLst>
                                      </p:cBhvr>
                                      <p:to>
                                        <p:strVal val="visible"/>
                                      </p:to>
                                    </p:set>
                                    <p:animEffect transition="in" filter="fade">
                                      <p:cBhvr>
                                        <p:cTn id="101" dur="500"/>
                                        <p:tgtEl>
                                          <p:spTgt spid="231442"/>
                                        </p:tgtEl>
                                      </p:cBhvr>
                                    </p:animEffect>
                                    <p:anim calcmode="lin" valueType="num">
                                      <p:cBhvr>
                                        <p:cTn id="102" dur="500" fill="hold"/>
                                        <p:tgtEl>
                                          <p:spTgt spid="231442"/>
                                        </p:tgtEl>
                                        <p:attrNameLst>
                                          <p:attrName>ppt_x</p:attrName>
                                        </p:attrNameLst>
                                      </p:cBhvr>
                                      <p:tavLst>
                                        <p:tav tm="0">
                                          <p:val>
                                            <p:strVal val="#ppt_x"/>
                                          </p:val>
                                        </p:tav>
                                        <p:tav tm="100000">
                                          <p:val>
                                            <p:strVal val="#ppt_x"/>
                                          </p:val>
                                        </p:tav>
                                      </p:tavLst>
                                    </p:anim>
                                    <p:anim calcmode="lin" valueType="num">
                                      <p:cBhvr>
                                        <p:cTn id="103" dur="500" fill="hold"/>
                                        <p:tgtEl>
                                          <p:spTgt spid="231442"/>
                                        </p:tgtEl>
                                        <p:attrNameLst>
                                          <p:attrName>ppt_y</p:attrName>
                                        </p:attrNameLst>
                                      </p:cBhvr>
                                      <p:tavLst>
                                        <p:tav tm="0">
                                          <p:val>
                                            <p:strVal val="#ppt_y-.1"/>
                                          </p:val>
                                        </p:tav>
                                        <p:tav tm="100000">
                                          <p:val>
                                            <p:strVal val="#ppt_y"/>
                                          </p:val>
                                        </p:tav>
                                      </p:tavLst>
                                    </p:anim>
                                  </p:childTnLst>
                                </p:cTn>
                              </p:par>
                              <p:par>
                                <p:cTn id="104" presetID="42" presetClass="exit" presetSubtype="0" fill="hold" nodeType="withEffect">
                                  <p:stCondLst>
                                    <p:cond delay="0"/>
                                  </p:stCondLst>
                                  <p:childTnLst>
                                    <p:animEffect transition="out" filter="fade">
                                      <p:cBhvr>
                                        <p:cTn id="105" dur="500"/>
                                        <p:tgtEl>
                                          <p:spTgt spid="231436"/>
                                        </p:tgtEl>
                                      </p:cBhvr>
                                    </p:animEffect>
                                    <p:anim calcmode="lin" valueType="num">
                                      <p:cBhvr>
                                        <p:cTn id="106" dur="500"/>
                                        <p:tgtEl>
                                          <p:spTgt spid="231436"/>
                                        </p:tgtEl>
                                        <p:attrNameLst>
                                          <p:attrName>ppt_x</p:attrName>
                                        </p:attrNameLst>
                                      </p:cBhvr>
                                      <p:tavLst>
                                        <p:tav tm="0">
                                          <p:val>
                                            <p:strVal val="ppt_x"/>
                                          </p:val>
                                        </p:tav>
                                        <p:tav tm="100000">
                                          <p:val>
                                            <p:strVal val="ppt_x"/>
                                          </p:val>
                                        </p:tav>
                                      </p:tavLst>
                                    </p:anim>
                                    <p:anim calcmode="lin" valueType="num">
                                      <p:cBhvr>
                                        <p:cTn id="107" dur="500"/>
                                        <p:tgtEl>
                                          <p:spTgt spid="231436"/>
                                        </p:tgtEl>
                                        <p:attrNameLst>
                                          <p:attrName>ppt_y</p:attrName>
                                        </p:attrNameLst>
                                      </p:cBhvr>
                                      <p:tavLst>
                                        <p:tav tm="0">
                                          <p:val>
                                            <p:strVal val="ppt_y"/>
                                          </p:val>
                                        </p:tav>
                                        <p:tav tm="100000">
                                          <p:val>
                                            <p:strVal val="ppt_y+.1"/>
                                          </p:val>
                                        </p:tav>
                                      </p:tavLst>
                                    </p:anim>
                                    <p:set>
                                      <p:cBhvr>
                                        <p:cTn id="108" dur="1" fill="hold">
                                          <p:stCondLst>
                                            <p:cond delay="499"/>
                                          </p:stCondLst>
                                        </p:cTn>
                                        <p:tgtEl>
                                          <p:spTgt spid="231436"/>
                                        </p:tgtEl>
                                        <p:attrNameLst>
                                          <p:attrName>style.visibility</p:attrName>
                                        </p:attrNameLst>
                                      </p:cBhvr>
                                      <p:to>
                                        <p:strVal val="hidden"/>
                                      </p:to>
                                    </p:set>
                                  </p:childTnLst>
                                </p:cTn>
                              </p:par>
                              <p:par>
                                <p:cTn id="109" presetID="42" presetClass="exit" presetSubtype="0" fill="hold" nodeType="withEffect">
                                  <p:stCondLst>
                                    <p:cond delay="0"/>
                                  </p:stCondLst>
                                  <p:childTnLst>
                                    <p:animEffect transition="out" filter="fade">
                                      <p:cBhvr>
                                        <p:cTn id="110" dur="500"/>
                                        <p:tgtEl>
                                          <p:spTgt spid="231441"/>
                                        </p:tgtEl>
                                      </p:cBhvr>
                                    </p:animEffect>
                                    <p:anim calcmode="lin" valueType="num">
                                      <p:cBhvr>
                                        <p:cTn id="111" dur="500"/>
                                        <p:tgtEl>
                                          <p:spTgt spid="231441"/>
                                        </p:tgtEl>
                                        <p:attrNameLst>
                                          <p:attrName>ppt_x</p:attrName>
                                        </p:attrNameLst>
                                      </p:cBhvr>
                                      <p:tavLst>
                                        <p:tav tm="0">
                                          <p:val>
                                            <p:strVal val="ppt_x"/>
                                          </p:val>
                                        </p:tav>
                                        <p:tav tm="100000">
                                          <p:val>
                                            <p:strVal val="ppt_x"/>
                                          </p:val>
                                        </p:tav>
                                      </p:tavLst>
                                    </p:anim>
                                    <p:anim calcmode="lin" valueType="num">
                                      <p:cBhvr>
                                        <p:cTn id="112" dur="500"/>
                                        <p:tgtEl>
                                          <p:spTgt spid="231441"/>
                                        </p:tgtEl>
                                        <p:attrNameLst>
                                          <p:attrName>ppt_y</p:attrName>
                                        </p:attrNameLst>
                                      </p:cBhvr>
                                      <p:tavLst>
                                        <p:tav tm="0">
                                          <p:val>
                                            <p:strVal val="ppt_y"/>
                                          </p:val>
                                        </p:tav>
                                        <p:tav tm="100000">
                                          <p:val>
                                            <p:strVal val="ppt_y+.1"/>
                                          </p:val>
                                        </p:tav>
                                      </p:tavLst>
                                    </p:anim>
                                    <p:set>
                                      <p:cBhvr>
                                        <p:cTn id="113" dur="1" fill="hold">
                                          <p:stCondLst>
                                            <p:cond delay="499"/>
                                          </p:stCondLst>
                                        </p:cTn>
                                        <p:tgtEl>
                                          <p:spTgt spid="231441"/>
                                        </p:tgtEl>
                                        <p:attrNameLst>
                                          <p:attrName>style.visibility</p:attrName>
                                        </p:attrNameLst>
                                      </p:cBhvr>
                                      <p:to>
                                        <p:strVal val="hidden"/>
                                      </p:to>
                                    </p:set>
                                  </p:childTnLst>
                                </p:cTn>
                              </p:par>
                            </p:childTnLst>
                          </p:cTn>
                        </p:par>
                      </p:childTnLst>
                    </p:cTn>
                  </p:par>
                  <p:par>
                    <p:cTn id="114" fill="hold" nodeType="clickPar">
                      <p:stCondLst>
                        <p:cond delay="indefinite"/>
                      </p:stCondLst>
                      <p:childTnLst>
                        <p:par>
                          <p:cTn id="115" fill="hold" nodeType="withGroup">
                            <p:stCondLst>
                              <p:cond delay="0"/>
                            </p:stCondLst>
                            <p:childTnLst>
                              <p:par>
                                <p:cTn id="116" presetID="14" presetClass="entr" presetSubtype="10" fill="hold" nodeType="clickEffect">
                                  <p:stCondLst>
                                    <p:cond delay="0"/>
                                  </p:stCondLst>
                                  <p:childTnLst>
                                    <p:set>
                                      <p:cBhvr>
                                        <p:cTn id="117" dur="1" fill="hold">
                                          <p:stCondLst>
                                            <p:cond delay="0"/>
                                          </p:stCondLst>
                                        </p:cTn>
                                        <p:tgtEl>
                                          <p:spTgt spid="231426">
                                            <p:txEl>
                                              <p:pRg st="7" end="7"/>
                                            </p:txEl>
                                          </p:spTgt>
                                        </p:tgtEl>
                                        <p:attrNameLst>
                                          <p:attrName>style.visibility</p:attrName>
                                        </p:attrNameLst>
                                      </p:cBhvr>
                                      <p:to>
                                        <p:strVal val="visible"/>
                                      </p:to>
                                    </p:set>
                                    <p:animEffect transition="in" filter="randombar(horizontal)">
                                      <p:cBhvr>
                                        <p:cTn id="118" dur="500"/>
                                        <p:tgtEl>
                                          <p:spTgt spid="231426">
                                            <p:txEl>
                                              <p:pRg st="7" end="7"/>
                                            </p:txEl>
                                          </p:spTgt>
                                        </p:tgtEl>
                                      </p:cBhvr>
                                    </p:animEffect>
                                  </p:childTnLst>
                                </p:cTn>
                              </p:par>
                              <p:par>
                                <p:cTn id="119" presetID="47" presetClass="entr" presetSubtype="0" fill="hold" nodeType="withEffect">
                                  <p:stCondLst>
                                    <p:cond delay="0"/>
                                  </p:stCondLst>
                                  <p:childTnLst>
                                    <p:set>
                                      <p:cBhvr>
                                        <p:cTn id="120" dur="1" fill="hold">
                                          <p:stCondLst>
                                            <p:cond delay="0"/>
                                          </p:stCondLst>
                                        </p:cTn>
                                        <p:tgtEl>
                                          <p:spTgt spid="231443"/>
                                        </p:tgtEl>
                                        <p:attrNameLst>
                                          <p:attrName>style.visibility</p:attrName>
                                        </p:attrNameLst>
                                      </p:cBhvr>
                                      <p:to>
                                        <p:strVal val="visible"/>
                                      </p:to>
                                    </p:set>
                                    <p:animEffect transition="in" filter="fade">
                                      <p:cBhvr>
                                        <p:cTn id="121" dur="500"/>
                                        <p:tgtEl>
                                          <p:spTgt spid="231443"/>
                                        </p:tgtEl>
                                      </p:cBhvr>
                                    </p:animEffect>
                                    <p:anim calcmode="lin" valueType="num">
                                      <p:cBhvr>
                                        <p:cTn id="122" dur="500" fill="hold"/>
                                        <p:tgtEl>
                                          <p:spTgt spid="231443"/>
                                        </p:tgtEl>
                                        <p:attrNameLst>
                                          <p:attrName>ppt_x</p:attrName>
                                        </p:attrNameLst>
                                      </p:cBhvr>
                                      <p:tavLst>
                                        <p:tav tm="0">
                                          <p:val>
                                            <p:strVal val="#ppt_x"/>
                                          </p:val>
                                        </p:tav>
                                        <p:tav tm="100000">
                                          <p:val>
                                            <p:strVal val="#ppt_x"/>
                                          </p:val>
                                        </p:tav>
                                      </p:tavLst>
                                    </p:anim>
                                    <p:anim calcmode="lin" valueType="num">
                                      <p:cBhvr>
                                        <p:cTn id="123" dur="500" fill="hold"/>
                                        <p:tgtEl>
                                          <p:spTgt spid="231443"/>
                                        </p:tgtEl>
                                        <p:attrNameLst>
                                          <p:attrName>ppt_y</p:attrName>
                                        </p:attrNameLst>
                                      </p:cBhvr>
                                      <p:tavLst>
                                        <p:tav tm="0">
                                          <p:val>
                                            <p:strVal val="#ppt_y-.1"/>
                                          </p:val>
                                        </p:tav>
                                        <p:tav tm="100000">
                                          <p:val>
                                            <p:strVal val="#ppt_y"/>
                                          </p:val>
                                        </p:tav>
                                      </p:tavLst>
                                    </p:anim>
                                  </p:childTnLst>
                                </p:cTn>
                              </p:par>
                              <p:par>
                                <p:cTn id="124" presetID="42" presetClass="exit" presetSubtype="0" fill="hold" nodeType="withEffect">
                                  <p:stCondLst>
                                    <p:cond delay="0"/>
                                  </p:stCondLst>
                                  <p:childTnLst>
                                    <p:animEffect transition="out" filter="fade">
                                      <p:cBhvr>
                                        <p:cTn id="125" dur="500"/>
                                        <p:tgtEl>
                                          <p:spTgt spid="231442"/>
                                        </p:tgtEl>
                                      </p:cBhvr>
                                    </p:animEffect>
                                    <p:anim calcmode="lin" valueType="num">
                                      <p:cBhvr>
                                        <p:cTn id="126" dur="500"/>
                                        <p:tgtEl>
                                          <p:spTgt spid="231442"/>
                                        </p:tgtEl>
                                        <p:attrNameLst>
                                          <p:attrName>ppt_x</p:attrName>
                                        </p:attrNameLst>
                                      </p:cBhvr>
                                      <p:tavLst>
                                        <p:tav tm="0">
                                          <p:val>
                                            <p:strVal val="ppt_x"/>
                                          </p:val>
                                        </p:tav>
                                        <p:tav tm="100000">
                                          <p:val>
                                            <p:strVal val="ppt_x"/>
                                          </p:val>
                                        </p:tav>
                                      </p:tavLst>
                                    </p:anim>
                                    <p:anim calcmode="lin" valueType="num">
                                      <p:cBhvr>
                                        <p:cTn id="127" dur="500"/>
                                        <p:tgtEl>
                                          <p:spTgt spid="231442"/>
                                        </p:tgtEl>
                                        <p:attrNameLst>
                                          <p:attrName>ppt_y</p:attrName>
                                        </p:attrNameLst>
                                      </p:cBhvr>
                                      <p:tavLst>
                                        <p:tav tm="0">
                                          <p:val>
                                            <p:strVal val="ppt_y"/>
                                          </p:val>
                                        </p:tav>
                                        <p:tav tm="100000">
                                          <p:val>
                                            <p:strVal val="ppt_y+.1"/>
                                          </p:val>
                                        </p:tav>
                                      </p:tavLst>
                                    </p:anim>
                                    <p:set>
                                      <p:cBhvr>
                                        <p:cTn id="128" dur="1" fill="hold">
                                          <p:stCondLst>
                                            <p:cond delay="499"/>
                                          </p:stCondLst>
                                        </p:cTn>
                                        <p:tgtEl>
                                          <p:spTgt spid="231442"/>
                                        </p:tgtEl>
                                        <p:attrNameLst>
                                          <p:attrName>style.visibility</p:attrName>
                                        </p:attrNameLst>
                                      </p:cBhvr>
                                      <p:to>
                                        <p:strVal val="hidden"/>
                                      </p:to>
                                    </p:set>
                                  </p:childTnLst>
                                </p:cTn>
                              </p:par>
                            </p:childTnLst>
                          </p:cTn>
                        </p:par>
                      </p:childTnLst>
                    </p:cTn>
                  </p:par>
                  <p:par>
                    <p:cTn id="129" fill="hold" nodeType="clickPar">
                      <p:stCondLst>
                        <p:cond delay="indefinite"/>
                      </p:stCondLst>
                      <p:childTnLst>
                        <p:par>
                          <p:cTn id="130" fill="hold" nodeType="withGroup">
                            <p:stCondLst>
                              <p:cond delay="0"/>
                            </p:stCondLst>
                            <p:childTnLst>
                              <p:par>
                                <p:cTn id="131" presetID="14" presetClass="entr" presetSubtype="10" fill="hold" nodeType="clickEffect">
                                  <p:stCondLst>
                                    <p:cond delay="0"/>
                                  </p:stCondLst>
                                  <p:childTnLst>
                                    <p:set>
                                      <p:cBhvr>
                                        <p:cTn id="132" dur="1" fill="hold">
                                          <p:stCondLst>
                                            <p:cond delay="0"/>
                                          </p:stCondLst>
                                        </p:cTn>
                                        <p:tgtEl>
                                          <p:spTgt spid="231426">
                                            <p:txEl>
                                              <p:pRg st="8" end="8"/>
                                            </p:txEl>
                                          </p:spTgt>
                                        </p:tgtEl>
                                        <p:attrNameLst>
                                          <p:attrName>style.visibility</p:attrName>
                                        </p:attrNameLst>
                                      </p:cBhvr>
                                      <p:to>
                                        <p:strVal val="visible"/>
                                      </p:to>
                                    </p:set>
                                    <p:animEffect transition="in" filter="randombar(horizontal)">
                                      <p:cBhvr>
                                        <p:cTn id="133" dur="500"/>
                                        <p:tgtEl>
                                          <p:spTgt spid="231426">
                                            <p:txEl>
                                              <p:pRg st="8" end="8"/>
                                            </p:txEl>
                                          </p:spTgt>
                                        </p:tgtEl>
                                      </p:cBhvr>
                                    </p:animEffect>
                                  </p:childTnLst>
                                </p:cTn>
                              </p:par>
                              <p:par>
                                <p:cTn id="134" presetID="47" presetClass="entr" presetSubtype="0" fill="hold" nodeType="withEffect">
                                  <p:stCondLst>
                                    <p:cond delay="0"/>
                                  </p:stCondLst>
                                  <p:childTnLst>
                                    <p:set>
                                      <p:cBhvr>
                                        <p:cTn id="135" dur="1" fill="hold">
                                          <p:stCondLst>
                                            <p:cond delay="0"/>
                                          </p:stCondLst>
                                        </p:cTn>
                                        <p:tgtEl>
                                          <p:spTgt spid="231444"/>
                                        </p:tgtEl>
                                        <p:attrNameLst>
                                          <p:attrName>style.visibility</p:attrName>
                                        </p:attrNameLst>
                                      </p:cBhvr>
                                      <p:to>
                                        <p:strVal val="visible"/>
                                      </p:to>
                                    </p:set>
                                    <p:animEffect transition="in" filter="fade">
                                      <p:cBhvr>
                                        <p:cTn id="136" dur="500"/>
                                        <p:tgtEl>
                                          <p:spTgt spid="231444"/>
                                        </p:tgtEl>
                                      </p:cBhvr>
                                    </p:animEffect>
                                    <p:anim calcmode="lin" valueType="num">
                                      <p:cBhvr>
                                        <p:cTn id="137" dur="500" fill="hold"/>
                                        <p:tgtEl>
                                          <p:spTgt spid="231444"/>
                                        </p:tgtEl>
                                        <p:attrNameLst>
                                          <p:attrName>ppt_x</p:attrName>
                                        </p:attrNameLst>
                                      </p:cBhvr>
                                      <p:tavLst>
                                        <p:tav tm="0">
                                          <p:val>
                                            <p:strVal val="#ppt_x"/>
                                          </p:val>
                                        </p:tav>
                                        <p:tav tm="100000">
                                          <p:val>
                                            <p:strVal val="#ppt_x"/>
                                          </p:val>
                                        </p:tav>
                                      </p:tavLst>
                                    </p:anim>
                                    <p:anim calcmode="lin" valueType="num">
                                      <p:cBhvr>
                                        <p:cTn id="138" dur="500" fill="hold"/>
                                        <p:tgtEl>
                                          <p:spTgt spid="231444"/>
                                        </p:tgtEl>
                                        <p:attrNameLst>
                                          <p:attrName>ppt_y</p:attrName>
                                        </p:attrNameLst>
                                      </p:cBhvr>
                                      <p:tavLst>
                                        <p:tav tm="0">
                                          <p:val>
                                            <p:strVal val="#ppt_y-.1"/>
                                          </p:val>
                                        </p:tav>
                                        <p:tav tm="100000">
                                          <p:val>
                                            <p:strVal val="#ppt_y"/>
                                          </p:val>
                                        </p:tav>
                                      </p:tavLst>
                                    </p:anim>
                                  </p:childTnLst>
                                </p:cTn>
                              </p:par>
                              <p:par>
                                <p:cTn id="139" presetID="42" presetClass="exit" presetSubtype="0" fill="hold" nodeType="withEffect">
                                  <p:stCondLst>
                                    <p:cond delay="0"/>
                                  </p:stCondLst>
                                  <p:childTnLst>
                                    <p:animEffect transition="out" filter="fade">
                                      <p:cBhvr>
                                        <p:cTn id="140" dur="500"/>
                                        <p:tgtEl>
                                          <p:spTgt spid="231443"/>
                                        </p:tgtEl>
                                      </p:cBhvr>
                                    </p:animEffect>
                                    <p:anim calcmode="lin" valueType="num">
                                      <p:cBhvr>
                                        <p:cTn id="141" dur="500"/>
                                        <p:tgtEl>
                                          <p:spTgt spid="231443"/>
                                        </p:tgtEl>
                                        <p:attrNameLst>
                                          <p:attrName>ppt_x</p:attrName>
                                        </p:attrNameLst>
                                      </p:cBhvr>
                                      <p:tavLst>
                                        <p:tav tm="0">
                                          <p:val>
                                            <p:strVal val="ppt_x"/>
                                          </p:val>
                                        </p:tav>
                                        <p:tav tm="100000">
                                          <p:val>
                                            <p:strVal val="ppt_x"/>
                                          </p:val>
                                        </p:tav>
                                      </p:tavLst>
                                    </p:anim>
                                    <p:anim calcmode="lin" valueType="num">
                                      <p:cBhvr>
                                        <p:cTn id="142" dur="500"/>
                                        <p:tgtEl>
                                          <p:spTgt spid="231443"/>
                                        </p:tgtEl>
                                        <p:attrNameLst>
                                          <p:attrName>ppt_y</p:attrName>
                                        </p:attrNameLst>
                                      </p:cBhvr>
                                      <p:tavLst>
                                        <p:tav tm="0">
                                          <p:val>
                                            <p:strVal val="ppt_y"/>
                                          </p:val>
                                        </p:tav>
                                        <p:tav tm="100000">
                                          <p:val>
                                            <p:strVal val="ppt_y+.1"/>
                                          </p:val>
                                        </p:tav>
                                      </p:tavLst>
                                    </p:anim>
                                    <p:set>
                                      <p:cBhvr>
                                        <p:cTn id="143" dur="1" fill="hold">
                                          <p:stCondLst>
                                            <p:cond delay="499"/>
                                          </p:stCondLst>
                                        </p:cTn>
                                        <p:tgtEl>
                                          <p:spTgt spid="23144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Number Placeholder 4"/>
          <p:cNvSpPr>
            <a:spLocks noGrp="1"/>
          </p:cNvSpPr>
          <p:nvPr>
            <p:ph type="sldNum" sz="quarter" idx="11"/>
          </p:nvPr>
        </p:nvSpPr>
        <p:spPr>
          <a:noFill/>
        </p:spPr>
        <p:txBody>
          <a:bodyPr/>
          <a:lstStyle/>
          <a:p>
            <a:fld id="{F1F17244-BA2E-41DD-B1DF-4ABEB9155151}" type="slidenum">
              <a:rPr lang="en-US" smtClean="0">
                <a:solidFill>
                  <a:srgbClr val="000000"/>
                </a:solidFill>
              </a:rPr>
              <a:pPr/>
              <a:t>9</a:t>
            </a:fld>
            <a:endParaRPr lang="en-US" smtClean="0">
              <a:solidFill>
                <a:srgbClr val="000000"/>
              </a:solidFill>
            </a:endParaRPr>
          </a:p>
        </p:txBody>
      </p:sp>
      <p:sp>
        <p:nvSpPr>
          <p:cNvPr id="21507" name="Rectangle 2"/>
          <p:cNvSpPr>
            <a:spLocks noGrp="1" noChangeArrowheads="1"/>
          </p:cNvSpPr>
          <p:nvPr>
            <p:ph type="body" idx="1"/>
          </p:nvPr>
        </p:nvSpPr>
        <p:spPr>
          <a:xfrm>
            <a:off x="304800" y="1295400"/>
            <a:ext cx="8229600" cy="5181600"/>
          </a:xfrm>
        </p:spPr>
        <p:txBody>
          <a:bodyPr/>
          <a:lstStyle/>
          <a:p>
            <a:pPr eaLnBrk="1" hangingPunct="1">
              <a:lnSpc>
                <a:spcPct val="90000"/>
              </a:lnSpc>
              <a:buFont typeface="Wingdings" pitchFamily="2" charset="2"/>
              <a:buNone/>
            </a:pPr>
            <a:endParaRPr lang="en-US" sz="4400" b="1" smtClean="0"/>
          </a:p>
          <a:p>
            <a:pPr eaLnBrk="1" hangingPunct="1">
              <a:lnSpc>
                <a:spcPct val="90000"/>
              </a:lnSpc>
              <a:buFont typeface="Wingdings" pitchFamily="2" charset="2"/>
              <a:buNone/>
            </a:pPr>
            <a:r>
              <a:rPr lang="en-US" sz="4400" smtClean="0"/>
              <a:t>“Experiences in infancy which result in the child’s </a:t>
            </a:r>
            <a:r>
              <a:rPr lang="en-US" sz="4400" i="1" smtClean="0"/>
              <a:t>inability to regulate strong emotions</a:t>
            </a:r>
            <a:r>
              <a:rPr lang="en-US" sz="4400" smtClean="0"/>
              <a:t> are too often the overlooked source of violence in children and adults.”</a:t>
            </a:r>
            <a:r>
              <a:rPr lang="en-US" smtClean="0"/>
              <a:t> </a:t>
            </a:r>
          </a:p>
          <a:p>
            <a:pPr algn="r" eaLnBrk="1" hangingPunct="1">
              <a:lnSpc>
                <a:spcPct val="90000"/>
              </a:lnSpc>
              <a:buFont typeface="Wingdings" pitchFamily="2" charset="2"/>
              <a:buNone/>
            </a:pPr>
            <a:r>
              <a:rPr lang="en-US" smtClean="0"/>
              <a:t>(Brazelton, 1997) </a:t>
            </a:r>
          </a:p>
        </p:txBody>
      </p:sp>
      <p:sp>
        <p:nvSpPr>
          <p:cNvPr id="63492" name="Rectangle 3"/>
          <p:cNvSpPr>
            <a:spLocks noGrp="1" noChangeArrowheads="1"/>
          </p:cNvSpPr>
          <p:nvPr>
            <p:ph type="title"/>
          </p:nvPr>
        </p:nvSpPr>
        <p:spPr/>
        <p:txBody>
          <a:bodyPr/>
          <a:lstStyle/>
          <a:p>
            <a:pPr algn="ctr" eaLnBrk="1" hangingPunct="1"/>
            <a:r>
              <a:rPr lang="en-US" b="1" smtClean="0"/>
              <a:t>Emotional Regulation</a:t>
            </a: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507">
                                            <p:txEl>
                                              <p:pRg st="1" end="1"/>
                                            </p:txEl>
                                          </p:spTgt>
                                        </p:tgtEl>
                                        <p:attrNameLst>
                                          <p:attrName>style.visibility</p:attrName>
                                        </p:attrNameLst>
                                      </p:cBhvr>
                                      <p:to>
                                        <p:strVal val="visible"/>
                                      </p:to>
                                    </p:set>
                                    <p:animEffect transition="in" filter="fade">
                                      <p:cBhvr>
                                        <p:cTn id="7" dur="2000"/>
                                        <p:tgtEl>
                                          <p:spTgt spid="21507">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507">
                                            <p:txEl>
                                              <p:pRg st="2" end="2"/>
                                            </p:txEl>
                                          </p:spTgt>
                                        </p:tgtEl>
                                        <p:attrNameLst>
                                          <p:attrName>style.visibility</p:attrName>
                                        </p:attrNameLst>
                                      </p:cBhvr>
                                      <p:to>
                                        <p:strVal val="visible"/>
                                      </p:to>
                                    </p:set>
                                    <p:animEffect transition="in" filter="fade">
                                      <p:cBhvr>
                                        <p:cTn id="10" dur="2000"/>
                                        <p:tgtEl>
                                          <p:spTgt spid="2150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theme/theme1.xml><?xml version="1.0" encoding="utf-8"?>
<a:theme xmlns:a="http://schemas.openxmlformats.org/drawingml/2006/main" name="1_Pixel">
  <a:themeElements>
    <a:clrScheme name="1_Pixel 14">
      <a:dk1>
        <a:srgbClr val="00007D"/>
      </a:dk1>
      <a:lt1>
        <a:srgbClr val="F8F8F8"/>
      </a:lt1>
      <a:dk2>
        <a:srgbClr val="000000"/>
      </a:dk2>
      <a:lt2>
        <a:srgbClr val="000000"/>
      </a:lt2>
      <a:accent1>
        <a:srgbClr val="9999FF"/>
      </a:accent1>
      <a:accent2>
        <a:srgbClr val="9999CC"/>
      </a:accent2>
      <a:accent3>
        <a:srgbClr val="AAAAAA"/>
      </a:accent3>
      <a:accent4>
        <a:srgbClr val="D4D4D4"/>
      </a:accent4>
      <a:accent5>
        <a:srgbClr val="CACAFF"/>
      </a:accent5>
      <a:accent6>
        <a:srgbClr val="8A8AB9"/>
      </a:accent6>
      <a:hlink>
        <a:srgbClr val="666699"/>
      </a:hlink>
      <a:folHlink>
        <a:srgbClr val="CCCCE6"/>
      </a:folHlink>
    </a:clrScheme>
    <a:fontScheme name="1_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1_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1_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1_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1_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1_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1_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1_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1_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1_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1_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1_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1_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
      <a:clrScheme name="1_Pixel 13">
        <a:dk1>
          <a:srgbClr val="336600"/>
        </a:dk1>
        <a:lt1>
          <a:srgbClr val="FFFFFF"/>
        </a:lt1>
        <a:dk2>
          <a:srgbClr val="000000"/>
        </a:dk2>
        <a:lt2>
          <a:srgbClr val="000000"/>
        </a:lt2>
        <a:accent1>
          <a:srgbClr val="CCCC00"/>
        </a:accent1>
        <a:accent2>
          <a:srgbClr val="669900"/>
        </a:accent2>
        <a:accent3>
          <a:srgbClr val="AAAAAA"/>
        </a:accent3>
        <a:accent4>
          <a:srgbClr val="DADADA"/>
        </a:accent4>
        <a:accent5>
          <a:srgbClr val="E2E2AA"/>
        </a:accent5>
        <a:accent6>
          <a:srgbClr val="5C8A00"/>
        </a:accent6>
        <a:hlink>
          <a:srgbClr val="333300"/>
        </a:hlink>
        <a:folHlink>
          <a:srgbClr val="99CC00"/>
        </a:folHlink>
      </a:clrScheme>
      <a:clrMap bg1="dk2" tx1="lt1" bg2="dk1" tx2="lt2" accent1="accent1" accent2="accent2" accent3="accent3" accent4="accent4" accent5="accent5" accent6="accent6" hlink="hlink" folHlink="folHlink"/>
    </a:extraClrScheme>
    <a:extraClrScheme>
      <a:clrScheme name="1_Pixel 14">
        <a:dk1>
          <a:srgbClr val="00007D"/>
        </a:dk1>
        <a:lt1>
          <a:srgbClr val="F8F8F8"/>
        </a:lt1>
        <a:dk2>
          <a:srgbClr val="000000"/>
        </a:dk2>
        <a:lt2>
          <a:srgbClr val="000000"/>
        </a:lt2>
        <a:accent1>
          <a:srgbClr val="9999FF"/>
        </a:accent1>
        <a:accent2>
          <a:srgbClr val="9999CC"/>
        </a:accent2>
        <a:accent3>
          <a:srgbClr val="AAAAAA"/>
        </a:accent3>
        <a:accent4>
          <a:srgbClr val="D4D4D4"/>
        </a:accent4>
        <a:accent5>
          <a:srgbClr val="CACAFF"/>
        </a:accent5>
        <a:accent6>
          <a:srgbClr val="8A8AB9"/>
        </a:accent6>
        <a:hlink>
          <a:srgbClr val="666699"/>
        </a:hlink>
        <a:folHlink>
          <a:srgbClr val="CCCCE6"/>
        </a:folHlink>
      </a:clrScheme>
      <a:clrMap bg1="dk2" tx1="lt1" bg2="dk1" tx2="lt2" accent1="accent1" accent2="accent2" accent3="accent3" accent4="accent4" accent5="accent5" accent6="accent6" hlink="hlink" folHlink="folHlink"/>
    </a:extraClrScheme>
    <a:extraClrScheme>
      <a:clrScheme name="1_Pixel 15">
        <a:dk1>
          <a:srgbClr val="000000"/>
        </a:dk1>
        <a:lt1>
          <a:srgbClr val="F8F8F8"/>
        </a:lt1>
        <a:dk2>
          <a:srgbClr val="000000"/>
        </a:dk2>
        <a:lt2>
          <a:srgbClr val="00007D"/>
        </a:lt2>
        <a:accent1>
          <a:srgbClr val="9999FF"/>
        </a:accent1>
        <a:accent2>
          <a:srgbClr val="9999CC"/>
        </a:accent2>
        <a:accent3>
          <a:srgbClr val="FBFBFB"/>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0_Pixel">
  <a:themeElements>
    <a:clrScheme name="1_Pixel 14">
      <a:dk1>
        <a:srgbClr val="00007D"/>
      </a:dk1>
      <a:lt1>
        <a:srgbClr val="F8F8F8"/>
      </a:lt1>
      <a:dk2>
        <a:srgbClr val="000000"/>
      </a:dk2>
      <a:lt2>
        <a:srgbClr val="000000"/>
      </a:lt2>
      <a:accent1>
        <a:srgbClr val="9999FF"/>
      </a:accent1>
      <a:accent2>
        <a:srgbClr val="9999CC"/>
      </a:accent2>
      <a:accent3>
        <a:srgbClr val="AAAAAA"/>
      </a:accent3>
      <a:accent4>
        <a:srgbClr val="D4D4D4"/>
      </a:accent4>
      <a:accent5>
        <a:srgbClr val="CACAFF"/>
      </a:accent5>
      <a:accent6>
        <a:srgbClr val="8A8AB9"/>
      </a:accent6>
      <a:hlink>
        <a:srgbClr val="666699"/>
      </a:hlink>
      <a:folHlink>
        <a:srgbClr val="CCCCE6"/>
      </a:folHlink>
    </a:clrScheme>
    <a:fontScheme name="1_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1_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1_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1_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1_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1_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1_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1_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1_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1_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1_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1_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1_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
      <a:clrScheme name="1_Pixel 13">
        <a:dk1>
          <a:srgbClr val="336600"/>
        </a:dk1>
        <a:lt1>
          <a:srgbClr val="FFFFFF"/>
        </a:lt1>
        <a:dk2>
          <a:srgbClr val="000000"/>
        </a:dk2>
        <a:lt2>
          <a:srgbClr val="000000"/>
        </a:lt2>
        <a:accent1>
          <a:srgbClr val="CCCC00"/>
        </a:accent1>
        <a:accent2>
          <a:srgbClr val="669900"/>
        </a:accent2>
        <a:accent3>
          <a:srgbClr val="AAAAAA"/>
        </a:accent3>
        <a:accent4>
          <a:srgbClr val="DADADA"/>
        </a:accent4>
        <a:accent5>
          <a:srgbClr val="E2E2AA"/>
        </a:accent5>
        <a:accent6>
          <a:srgbClr val="5C8A00"/>
        </a:accent6>
        <a:hlink>
          <a:srgbClr val="333300"/>
        </a:hlink>
        <a:folHlink>
          <a:srgbClr val="99CC00"/>
        </a:folHlink>
      </a:clrScheme>
      <a:clrMap bg1="dk2" tx1="lt1" bg2="dk1" tx2="lt2" accent1="accent1" accent2="accent2" accent3="accent3" accent4="accent4" accent5="accent5" accent6="accent6" hlink="hlink" folHlink="folHlink"/>
    </a:extraClrScheme>
    <a:extraClrScheme>
      <a:clrScheme name="1_Pixel 14">
        <a:dk1>
          <a:srgbClr val="00007D"/>
        </a:dk1>
        <a:lt1>
          <a:srgbClr val="F8F8F8"/>
        </a:lt1>
        <a:dk2>
          <a:srgbClr val="000000"/>
        </a:dk2>
        <a:lt2>
          <a:srgbClr val="000000"/>
        </a:lt2>
        <a:accent1>
          <a:srgbClr val="9999FF"/>
        </a:accent1>
        <a:accent2>
          <a:srgbClr val="9999CC"/>
        </a:accent2>
        <a:accent3>
          <a:srgbClr val="AAAAAA"/>
        </a:accent3>
        <a:accent4>
          <a:srgbClr val="D4D4D4"/>
        </a:accent4>
        <a:accent5>
          <a:srgbClr val="CACAFF"/>
        </a:accent5>
        <a:accent6>
          <a:srgbClr val="8A8AB9"/>
        </a:accent6>
        <a:hlink>
          <a:srgbClr val="666699"/>
        </a:hlink>
        <a:folHlink>
          <a:srgbClr val="CCCCE6"/>
        </a:folHlink>
      </a:clrScheme>
      <a:clrMap bg1="dk2" tx1="lt1" bg2="dk1" tx2="lt2" accent1="accent1" accent2="accent2" accent3="accent3" accent4="accent4" accent5="accent5" accent6="accent6" hlink="hlink" folHlink="folHlink"/>
    </a:extraClrScheme>
    <a:extraClrScheme>
      <a:clrScheme name="1_Pixel 15">
        <a:dk1>
          <a:srgbClr val="000000"/>
        </a:dk1>
        <a:lt1>
          <a:srgbClr val="F8F8F8"/>
        </a:lt1>
        <a:dk2>
          <a:srgbClr val="000000"/>
        </a:dk2>
        <a:lt2>
          <a:srgbClr val="00007D"/>
        </a:lt2>
        <a:accent1>
          <a:srgbClr val="9999FF"/>
        </a:accent1>
        <a:accent2>
          <a:srgbClr val="9999CC"/>
        </a:accent2>
        <a:accent3>
          <a:srgbClr val="FBFBFB"/>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1_Pixel">
  <a:themeElements>
    <a:clrScheme name="1_Pixel 14">
      <a:dk1>
        <a:srgbClr val="00007D"/>
      </a:dk1>
      <a:lt1>
        <a:srgbClr val="F8F8F8"/>
      </a:lt1>
      <a:dk2>
        <a:srgbClr val="000000"/>
      </a:dk2>
      <a:lt2>
        <a:srgbClr val="000000"/>
      </a:lt2>
      <a:accent1>
        <a:srgbClr val="9999FF"/>
      </a:accent1>
      <a:accent2>
        <a:srgbClr val="9999CC"/>
      </a:accent2>
      <a:accent3>
        <a:srgbClr val="AAAAAA"/>
      </a:accent3>
      <a:accent4>
        <a:srgbClr val="D4D4D4"/>
      </a:accent4>
      <a:accent5>
        <a:srgbClr val="CACAFF"/>
      </a:accent5>
      <a:accent6>
        <a:srgbClr val="8A8AB9"/>
      </a:accent6>
      <a:hlink>
        <a:srgbClr val="666699"/>
      </a:hlink>
      <a:folHlink>
        <a:srgbClr val="CCCCE6"/>
      </a:folHlink>
    </a:clrScheme>
    <a:fontScheme name="1_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1_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1_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1_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1_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1_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1_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1_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1_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1_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1_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1_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1_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
      <a:clrScheme name="1_Pixel 13">
        <a:dk1>
          <a:srgbClr val="336600"/>
        </a:dk1>
        <a:lt1>
          <a:srgbClr val="FFFFFF"/>
        </a:lt1>
        <a:dk2>
          <a:srgbClr val="000000"/>
        </a:dk2>
        <a:lt2>
          <a:srgbClr val="000000"/>
        </a:lt2>
        <a:accent1>
          <a:srgbClr val="CCCC00"/>
        </a:accent1>
        <a:accent2>
          <a:srgbClr val="669900"/>
        </a:accent2>
        <a:accent3>
          <a:srgbClr val="AAAAAA"/>
        </a:accent3>
        <a:accent4>
          <a:srgbClr val="DADADA"/>
        </a:accent4>
        <a:accent5>
          <a:srgbClr val="E2E2AA"/>
        </a:accent5>
        <a:accent6>
          <a:srgbClr val="5C8A00"/>
        </a:accent6>
        <a:hlink>
          <a:srgbClr val="333300"/>
        </a:hlink>
        <a:folHlink>
          <a:srgbClr val="99CC00"/>
        </a:folHlink>
      </a:clrScheme>
      <a:clrMap bg1="dk2" tx1="lt1" bg2="dk1" tx2="lt2" accent1="accent1" accent2="accent2" accent3="accent3" accent4="accent4" accent5="accent5" accent6="accent6" hlink="hlink" folHlink="folHlink"/>
    </a:extraClrScheme>
    <a:extraClrScheme>
      <a:clrScheme name="1_Pixel 14">
        <a:dk1>
          <a:srgbClr val="00007D"/>
        </a:dk1>
        <a:lt1>
          <a:srgbClr val="F8F8F8"/>
        </a:lt1>
        <a:dk2>
          <a:srgbClr val="000000"/>
        </a:dk2>
        <a:lt2>
          <a:srgbClr val="000000"/>
        </a:lt2>
        <a:accent1>
          <a:srgbClr val="9999FF"/>
        </a:accent1>
        <a:accent2>
          <a:srgbClr val="9999CC"/>
        </a:accent2>
        <a:accent3>
          <a:srgbClr val="AAAAAA"/>
        </a:accent3>
        <a:accent4>
          <a:srgbClr val="D4D4D4"/>
        </a:accent4>
        <a:accent5>
          <a:srgbClr val="CACAFF"/>
        </a:accent5>
        <a:accent6>
          <a:srgbClr val="8A8AB9"/>
        </a:accent6>
        <a:hlink>
          <a:srgbClr val="666699"/>
        </a:hlink>
        <a:folHlink>
          <a:srgbClr val="CCCCE6"/>
        </a:folHlink>
      </a:clrScheme>
      <a:clrMap bg1="dk2" tx1="lt1" bg2="dk1" tx2="lt2" accent1="accent1" accent2="accent2" accent3="accent3" accent4="accent4" accent5="accent5" accent6="accent6" hlink="hlink" folHlink="folHlink"/>
    </a:extraClrScheme>
    <a:extraClrScheme>
      <a:clrScheme name="1_Pixel 15">
        <a:dk1>
          <a:srgbClr val="000000"/>
        </a:dk1>
        <a:lt1>
          <a:srgbClr val="F8F8F8"/>
        </a:lt1>
        <a:dk2>
          <a:srgbClr val="000000"/>
        </a:dk2>
        <a:lt2>
          <a:srgbClr val="00007D"/>
        </a:lt2>
        <a:accent1>
          <a:srgbClr val="9999FF"/>
        </a:accent1>
        <a:accent2>
          <a:srgbClr val="9999CC"/>
        </a:accent2>
        <a:accent3>
          <a:srgbClr val="FBFBFB"/>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2_Pixel">
  <a:themeElements>
    <a:clrScheme name="1_Pixel 14">
      <a:dk1>
        <a:srgbClr val="00007D"/>
      </a:dk1>
      <a:lt1>
        <a:srgbClr val="F8F8F8"/>
      </a:lt1>
      <a:dk2>
        <a:srgbClr val="000000"/>
      </a:dk2>
      <a:lt2>
        <a:srgbClr val="000000"/>
      </a:lt2>
      <a:accent1>
        <a:srgbClr val="9999FF"/>
      </a:accent1>
      <a:accent2>
        <a:srgbClr val="9999CC"/>
      </a:accent2>
      <a:accent3>
        <a:srgbClr val="AAAAAA"/>
      </a:accent3>
      <a:accent4>
        <a:srgbClr val="D4D4D4"/>
      </a:accent4>
      <a:accent5>
        <a:srgbClr val="CACAFF"/>
      </a:accent5>
      <a:accent6>
        <a:srgbClr val="8A8AB9"/>
      </a:accent6>
      <a:hlink>
        <a:srgbClr val="666699"/>
      </a:hlink>
      <a:folHlink>
        <a:srgbClr val="CCCCE6"/>
      </a:folHlink>
    </a:clrScheme>
    <a:fontScheme name="1_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1_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1_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1_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1_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1_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1_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1_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1_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1_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1_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1_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1_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
      <a:clrScheme name="1_Pixel 13">
        <a:dk1>
          <a:srgbClr val="336600"/>
        </a:dk1>
        <a:lt1>
          <a:srgbClr val="FFFFFF"/>
        </a:lt1>
        <a:dk2>
          <a:srgbClr val="000000"/>
        </a:dk2>
        <a:lt2>
          <a:srgbClr val="000000"/>
        </a:lt2>
        <a:accent1>
          <a:srgbClr val="CCCC00"/>
        </a:accent1>
        <a:accent2>
          <a:srgbClr val="669900"/>
        </a:accent2>
        <a:accent3>
          <a:srgbClr val="AAAAAA"/>
        </a:accent3>
        <a:accent4>
          <a:srgbClr val="DADADA"/>
        </a:accent4>
        <a:accent5>
          <a:srgbClr val="E2E2AA"/>
        </a:accent5>
        <a:accent6>
          <a:srgbClr val="5C8A00"/>
        </a:accent6>
        <a:hlink>
          <a:srgbClr val="333300"/>
        </a:hlink>
        <a:folHlink>
          <a:srgbClr val="99CC00"/>
        </a:folHlink>
      </a:clrScheme>
      <a:clrMap bg1="dk2" tx1="lt1" bg2="dk1" tx2="lt2" accent1="accent1" accent2="accent2" accent3="accent3" accent4="accent4" accent5="accent5" accent6="accent6" hlink="hlink" folHlink="folHlink"/>
    </a:extraClrScheme>
    <a:extraClrScheme>
      <a:clrScheme name="1_Pixel 14">
        <a:dk1>
          <a:srgbClr val="00007D"/>
        </a:dk1>
        <a:lt1>
          <a:srgbClr val="F8F8F8"/>
        </a:lt1>
        <a:dk2>
          <a:srgbClr val="000000"/>
        </a:dk2>
        <a:lt2>
          <a:srgbClr val="000000"/>
        </a:lt2>
        <a:accent1>
          <a:srgbClr val="9999FF"/>
        </a:accent1>
        <a:accent2>
          <a:srgbClr val="9999CC"/>
        </a:accent2>
        <a:accent3>
          <a:srgbClr val="AAAAAA"/>
        </a:accent3>
        <a:accent4>
          <a:srgbClr val="D4D4D4"/>
        </a:accent4>
        <a:accent5>
          <a:srgbClr val="CACAFF"/>
        </a:accent5>
        <a:accent6>
          <a:srgbClr val="8A8AB9"/>
        </a:accent6>
        <a:hlink>
          <a:srgbClr val="666699"/>
        </a:hlink>
        <a:folHlink>
          <a:srgbClr val="CCCCE6"/>
        </a:folHlink>
      </a:clrScheme>
      <a:clrMap bg1="dk2" tx1="lt1" bg2="dk1" tx2="lt2" accent1="accent1" accent2="accent2" accent3="accent3" accent4="accent4" accent5="accent5" accent6="accent6" hlink="hlink" folHlink="folHlink"/>
    </a:extraClrScheme>
    <a:extraClrScheme>
      <a:clrScheme name="1_Pixel 15">
        <a:dk1>
          <a:srgbClr val="000000"/>
        </a:dk1>
        <a:lt1>
          <a:srgbClr val="F8F8F8"/>
        </a:lt1>
        <a:dk2>
          <a:srgbClr val="000000"/>
        </a:dk2>
        <a:lt2>
          <a:srgbClr val="00007D"/>
        </a:lt2>
        <a:accent1>
          <a:srgbClr val="9999FF"/>
        </a:accent1>
        <a:accent2>
          <a:srgbClr val="9999CC"/>
        </a:accent2>
        <a:accent3>
          <a:srgbClr val="FBFBFB"/>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3_Pixel">
  <a:themeElements>
    <a:clrScheme name="1_Pixel 14">
      <a:dk1>
        <a:srgbClr val="00007D"/>
      </a:dk1>
      <a:lt1>
        <a:srgbClr val="F8F8F8"/>
      </a:lt1>
      <a:dk2>
        <a:srgbClr val="000000"/>
      </a:dk2>
      <a:lt2>
        <a:srgbClr val="000000"/>
      </a:lt2>
      <a:accent1>
        <a:srgbClr val="9999FF"/>
      </a:accent1>
      <a:accent2>
        <a:srgbClr val="9999CC"/>
      </a:accent2>
      <a:accent3>
        <a:srgbClr val="AAAAAA"/>
      </a:accent3>
      <a:accent4>
        <a:srgbClr val="D4D4D4"/>
      </a:accent4>
      <a:accent5>
        <a:srgbClr val="CACAFF"/>
      </a:accent5>
      <a:accent6>
        <a:srgbClr val="8A8AB9"/>
      </a:accent6>
      <a:hlink>
        <a:srgbClr val="666699"/>
      </a:hlink>
      <a:folHlink>
        <a:srgbClr val="CCCCE6"/>
      </a:folHlink>
    </a:clrScheme>
    <a:fontScheme name="1_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1_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1_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1_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1_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1_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1_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1_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1_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1_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1_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1_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1_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
      <a:clrScheme name="1_Pixel 13">
        <a:dk1>
          <a:srgbClr val="336600"/>
        </a:dk1>
        <a:lt1>
          <a:srgbClr val="FFFFFF"/>
        </a:lt1>
        <a:dk2>
          <a:srgbClr val="000000"/>
        </a:dk2>
        <a:lt2>
          <a:srgbClr val="000000"/>
        </a:lt2>
        <a:accent1>
          <a:srgbClr val="CCCC00"/>
        </a:accent1>
        <a:accent2>
          <a:srgbClr val="669900"/>
        </a:accent2>
        <a:accent3>
          <a:srgbClr val="AAAAAA"/>
        </a:accent3>
        <a:accent4>
          <a:srgbClr val="DADADA"/>
        </a:accent4>
        <a:accent5>
          <a:srgbClr val="E2E2AA"/>
        </a:accent5>
        <a:accent6>
          <a:srgbClr val="5C8A00"/>
        </a:accent6>
        <a:hlink>
          <a:srgbClr val="333300"/>
        </a:hlink>
        <a:folHlink>
          <a:srgbClr val="99CC00"/>
        </a:folHlink>
      </a:clrScheme>
      <a:clrMap bg1="dk2" tx1="lt1" bg2="dk1" tx2="lt2" accent1="accent1" accent2="accent2" accent3="accent3" accent4="accent4" accent5="accent5" accent6="accent6" hlink="hlink" folHlink="folHlink"/>
    </a:extraClrScheme>
    <a:extraClrScheme>
      <a:clrScheme name="1_Pixel 14">
        <a:dk1>
          <a:srgbClr val="00007D"/>
        </a:dk1>
        <a:lt1>
          <a:srgbClr val="F8F8F8"/>
        </a:lt1>
        <a:dk2>
          <a:srgbClr val="000000"/>
        </a:dk2>
        <a:lt2>
          <a:srgbClr val="000000"/>
        </a:lt2>
        <a:accent1>
          <a:srgbClr val="9999FF"/>
        </a:accent1>
        <a:accent2>
          <a:srgbClr val="9999CC"/>
        </a:accent2>
        <a:accent3>
          <a:srgbClr val="AAAAAA"/>
        </a:accent3>
        <a:accent4>
          <a:srgbClr val="D4D4D4"/>
        </a:accent4>
        <a:accent5>
          <a:srgbClr val="CACAFF"/>
        </a:accent5>
        <a:accent6>
          <a:srgbClr val="8A8AB9"/>
        </a:accent6>
        <a:hlink>
          <a:srgbClr val="666699"/>
        </a:hlink>
        <a:folHlink>
          <a:srgbClr val="CCCCE6"/>
        </a:folHlink>
      </a:clrScheme>
      <a:clrMap bg1="dk2" tx1="lt1" bg2="dk1" tx2="lt2" accent1="accent1" accent2="accent2" accent3="accent3" accent4="accent4" accent5="accent5" accent6="accent6" hlink="hlink" folHlink="folHlink"/>
    </a:extraClrScheme>
    <a:extraClrScheme>
      <a:clrScheme name="1_Pixel 15">
        <a:dk1>
          <a:srgbClr val="000000"/>
        </a:dk1>
        <a:lt1>
          <a:srgbClr val="F8F8F8"/>
        </a:lt1>
        <a:dk2>
          <a:srgbClr val="000000"/>
        </a:dk2>
        <a:lt2>
          <a:srgbClr val="00007D"/>
        </a:lt2>
        <a:accent1>
          <a:srgbClr val="9999FF"/>
        </a:accent1>
        <a:accent2>
          <a:srgbClr val="9999CC"/>
        </a:accent2>
        <a:accent3>
          <a:srgbClr val="FBFBFB"/>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4_Pixel">
  <a:themeElements>
    <a:clrScheme name="1_Pixel 14">
      <a:dk1>
        <a:srgbClr val="00007D"/>
      </a:dk1>
      <a:lt1>
        <a:srgbClr val="F8F8F8"/>
      </a:lt1>
      <a:dk2>
        <a:srgbClr val="000000"/>
      </a:dk2>
      <a:lt2>
        <a:srgbClr val="000000"/>
      </a:lt2>
      <a:accent1>
        <a:srgbClr val="9999FF"/>
      </a:accent1>
      <a:accent2>
        <a:srgbClr val="9999CC"/>
      </a:accent2>
      <a:accent3>
        <a:srgbClr val="AAAAAA"/>
      </a:accent3>
      <a:accent4>
        <a:srgbClr val="D4D4D4"/>
      </a:accent4>
      <a:accent5>
        <a:srgbClr val="CACAFF"/>
      </a:accent5>
      <a:accent6>
        <a:srgbClr val="8A8AB9"/>
      </a:accent6>
      <a:hlink>
        <a:srgbClr val="666699"/>
      </a:hlink>
      <a:folHlink>
        <a:srgbClr val="CCCCE6"/>
      </a:folHlink>
    </a:clrScheme>
    <a:fontScheme name="1_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1_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1_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1_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1_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1_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1_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1_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1_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1_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1_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1_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1_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
      <a:clrScheme name="1_Pixel 13">
        <a:dk1>
          <a:srgbClr val="336600"/>
        </a:dk1>
        <a:lt1>
          <a:srgbClr val="FFFFFF"/>
        </a:lt1>
        <a:dk2>
          <a:srgbClr val="000000"/>
        </a:dk2>
        <a:lt2>
          <a:srgbClr val="000000"/>
        </a:lt2>
        <a:accent1>
          <a:srgbClr val="CCCC00"/>
        </a:accent1>
        <a:accent2>
          <a:srgbClr val="669900"/>
        </a:accent2>
        <a:accent3>
          <a:srgbClr val="AAAAAA"/>
        </a:accent3>
        <a:accent4>
          <a:srgbClr val="DADADA"/>
        </a:accent4>
        <a:accent5>
          <a:srgbClr val="E2E2AA"/>
        </a:accent5>
        <a:accent6>
          <a:srgbClr val="5C8A00"/>
        </a:accent6>
        <a:hlink>
          <a:srgbClr val="333300"/>
        </a:hlink>
        <a:folHlink>
          <a:srgbClr val="99CC00"/>
        </a:folHlink>
      </a:clrScheme>
      <a:clrMap bg1="dk2" tx1="lt1" bg2="dk1" tx2="lt2" accent1="accent1" accent2="accent2" accent3="accent3" accent4="accent4" accent5="accent5" accent6="accent6" hlink="hlink" folHlink="folHlink"/>
    </a:extraClrScheme>
    <a:extraClrScheme>
      <a:clrScheme name="1_Pixel 14">
        <a:dk1>
          <a:srgbClr val="00007D"/>
        </a:dk1>
        <a:lt1>
          <a:srgbClr val="F8F8F8"/>
        </a:lt1>
        <a:dk2>
          <a:srgbClr val="000000"/>
        </a:dk2>
        <a:lt2>
          <a:srgbClr val="000000"/>
        </a:lt2>
        <a:accent1>
          <a:srgbClr val="9999FF"/>
        </a:accent1>
        <a:accent2>
          <a:srgbClr val="9999CC"/>
        </a:accent2>
        <a:accent3>
          <a:srgbClr val="AAAAAA"/>
        </a:accent3>
        <a:accent4>
          <a:srgbClr val="D4D4D4"/>
        </a:accent4>
        <a:accent5>
          <a:srgbClr val="CACAFF"/>
        </a:accent5>
        <a:accent6>
          <a:srgbClr val="8A8AB9"/>
        </a:accent6>
        <a:hlink>
          <a:srgbClr val="666699"/>
        </a:hlink>
        <a:folHlink>
          <a:srgbClr val="CCCCE6"/>
        </a:folHlink>
      </a:clrScheme>
      <a:clrMap bg1="dk2" tx1="lt1" bg2="dk1" tx2="lt2" accent1="accent1" accent2="accent2" accent3="accent3" accent4="accent4" accent5="accent5" accent6="accent6" hlink="hlink" folHlink="folHlink"/>
    </a:extraClrScheme>
    <a:extraClrScheme>
      <a:clrScheme name="1_Pixel 15">
        <a:dk1>
          <a:srgbClr val="000000"/>
        </a:dk1>
        <a:lt1>
          <a:srgbClr val="F8F8F8"/>
        </a:lt1>
        <a:dk2>
          <a:srgbClr val="000000"/>
        </a:dk2>
        <a:lt2>
          <a:srgbClr val="00007D"/>
        </a:lt2>
        <a:accent1>
          <a:srgbClr val="9999FF"/>
        </a:accent1>
        <a:accent2>
          <a:srgbClr val="9999CC"/>
        </a:accent2>
        <a:accent3>
          <a:srgbClr val="FBFBFB"/>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5_Pixel">
  <a:themeElements>
    <a:clrScheme name="1_Pixel 14">
      <a:dk1>
        <a:srgbClr val="00007D"/>
      </a:dk1>
      <a:lt1>
        <a:srgbClr val="F8F8F8"/>
      </a:lt1>
      <a:dk2>
        <a:srgbClr val="000000"/>
      </a:dk2>
      <a:lt2>
        <a:srgbClr val="000000"/>
      </a:lt2>
      <a:accent1>
        <a:srgbClr val="9999FF"/>
      </a:accent1>
      <a:accent2>
        <a:srgbClr val="9999CC"/>
      </a:accent2>
      <a:accent3>
        <a:srgbClr val="AAAAAA"/>
      </a:accent3>
      <a:accent4>
        <a:srgbClr val="D4D4D4"/>
      </a:accent4>
      <a:accent5>
        <a:srgbClr val="CACAFF"/>
      </a:accent5>
      <a:accent6>
        <a:srgbClr val="8A8AB9"/>
      </a:accent6>
      <a:hlink>
        <a:srgbClr val="666699"/>
      </a:hlink>
      <a:folHlink>
        <a:srgbClr val="CCCCE6"/>
      </a:folHlink>
    </a:clrScheme>
    <a:fontScheme name="1_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1_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1_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1_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1_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1_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1_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1_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1_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1_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1_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1_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1_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
      <a:clrScheme name="1_Pixel 13">
        <a:dk1>
          <a:srgbClr val="336600"/>
        </a:dk1>
        <a:lt1>
          <a:srgbClr val="FFFFFF"/>
        </a:lt1>
        <a:dk2>
          <a:srgbClr val="000000"/>
        </a:dk2>
        <a:lt2>
          <a:srgbClr val="000000"/>
        </a:lt2>
        <a:accent1>
          <a:srgbClr val="CCCC00"/>
        </a:accent1>
        <a:accent2>
          <a:srgbClr val="669900"/>
        </a:accent2>
        <a:accent3>
          <a:srgbClr val="AAAAAA"/>
        </a:accent3>
        <a:accent4>
          <a:srgbClr val="DADADA"/>
        </a:accent4>
        <a:accent5>
          <a:srgbClr val="E2E2AA"/>
        </a:accent5>
        <a:accent6>
          <a:srgbClr val="5C8A00"/>
        </a:accent6>
        <a:hlink>
          <a:srgbClr val="333300"/>
        </a:hlink>
        <a:folHlink>
          <a:srgbClr val="99CC00"/>
        </a:folHlink>
      </a:clrScheme>
      <a:clrMap bg1="dk2" tx1="lt1" bg2="dk1" tx2="lt2" accent1="accent1" accent2="accent2" accent3="accent3" accent4="accent4" accent5="accent5" accent6="accent6" hlink="hlink" folHlink="folHlink"/>
    </a:extraClrScheme>
    <a:extraClrScheme>
      <a:clrScheme name="1_Pixel 14">
        <a:dk1>
          <a:srgbClr val="00007D"/>
        </a:dk1>
        <a:lt1>
          <a:srgbClr val="F8F8F8"/>
        </a:lt1>
        <a:dk2>
          <a:srgbClr val="000000"/>
        </a:dk2>
        <a:lt2>
          <a:srgbClr val="000000"/>
        </a:lt2>
        <a:accent1>
          <a:srgbClr val="9999FF"/>
        </a:accent1>
        <a:accent2>
          <a:srgbClr val="9999CC"/>
        </a:accent2>
        <a:accent3>
          <a:srgbClr val="AAAAAA"/>
        </a:accent3>
        <a:accent4>
          <a:srgbClr val="D4D4D4"/>
        </a:accent4>
        <a:accent5>
          <a:srgbClr val="CACAFF"/>
        </a:accent5>
        <a:accent6>
          <a:srgbClr val="8A8AB9"/>
        </a:accent6>
        <a:hlink>
          <a:srgbClr val="666699"/>
        </a:hlink>
        <a:folHlink>
          <a:srgbClr val="CCCCE6"/>
        </a:folHlink>
      </a:clrScheme>
      <a:clrMap bg1="dk2" tx1="lt1" bg2="dk1" tx2="lt2" accent1="accent1" accent2="accent2" accent3="accent3" accent4="accent4" accent5="accent5" accent6="accent6" hlink="hlink" folHlink="folHlink"/>
    </a:extraClrScheme>
    <a:extraClrScheme>
      <a:clrScheme name="1_Pixel 15">
        <a:dk1>
          <a:srgbClr val="000000"/>
        </a:dk1>
        <a:lt1>
          <a:srgbClr val="F8F8F8"/>
        </a:lt1>
        <a:dk2>
          <a:srgbClr val="000000"/>
        </a:dk2>
        <a:lt2>
          <a:srgbClr val="00007D"/>
        </a:lt2>
        <a:accent1>
          <a:srgbClr val="9999FF"/>
        </a:accent1>
        <a:accent2>
          <a:srgbClr val="9999CC"/>
        </a:accent2>
        <a:accent3>
          <a:srgbClr val="FBFBFB"/>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6_Pixel">
  <a:themeElements>
    <a:clrScheme name="1_Pixel 14">
      <a:dk1>
        <a:srgbClr val="00007D"/>
      </a:dk1>
      <a:lt1>
        <a:srgbClr val="F8F8F8"/>
      </a:lt1>
      <a:dk2>
        <a:srgbClr val="000000"/>
      </a:dk2>
      <a:lt2>
        <a:srgbClr val="000000"/>
      </a:lt2>
      <a:accent1>
        <a:srgbClr val="9999FF"/>
      </a:accent1>
      <a:accent2>
        <a:srgbClr val="9999CC"/>
      </a:accent2>
      <a:accent3>
        <a:srgbClr val="AAAAAA"/>
      </a:accent3>
      <a:accent4>
        <a:srgbClr val="D4D4D4"/>
      </a:accent4>
      <a:accent5>
        <a:srgbClr val="CACAFF"/>
      </a:accent5>
      <a:accent6>
        <a:srgbClr val="8A8AB9"/>
      </a:accent6>
      <a:hlink>
        <a:srgbClr val="666699"/>
      </a:hlink>
      <a:folHlink>
        <a:srgbClr val="CCCCE6"/>
      </a:folHlink>
    </a:clrScheme>
    <a:fontScheme name="1_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1_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1_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1_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1_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1_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1_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1_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1_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1_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1_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1_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1_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
      <a:clrScheme name="1_Pixel 13">
        <a:dk1>
          <a:srgbClr val="336600"/>
        </a:dk1>
        <a:lt1>
          <a:srgbClr val="FFFFFF"/>
        </a:lt1>
        <a:dk2>
          <a:srgbClr val="000000"/>
        </a:dk2>
        <a:lt2>
          <a:srgbClr val="000000"/>
        </a:lt2>
        <a:accent1>
          <a:srgbClr val="CCCC00"/>
        </a:accent1>
        <a:accent2>
          <a:srgbClr val="669900"/>
        </a:accent2>
        <a:accent3>
          <a:srgbClr val="AAAAAA"/>
        </a:accent3>
        <a:accent4>
          <a:srgbClr val="DADADA"/>
        </a:accent4>
        <a:accent5>
          <a:srgbClr val="E2E2AA"/>
        </a:accent5>
        <a:accent6>
          <a:srgbClr val="5C8A00"/>
        </a:accent6>
        <a:hlink>
          <a:srgbClr val="333300"/>
        </a:hlink>
        <a:folHlink>
          <a:srgbClr val="99CC00"/>
        </a:folHlink>
      </a:clrScheme>
      <a:clrMap bg1="dk2" tx1="lt1" bg2="dk1" tx2="lt2" accent1="accent1" accent2="accent2" accent3="accent3" accent4="accent4" accent5="accent5" accent6="accent6" hlink="hlink" folHlink="folHlink"/>
    </a:extraClrScheme>
    <a:extraClrScheme>
      <a:clrScheme name="1_Pixel 14">
        <a:dk1>
          <a:srgbClr val="00007D"/>
        </a:dk1>
        <a:lt1>
          <a:srgbClr val="F8F8F8"/>
        </a:lt1>
        <a:dk2>
          <a:srgbClr val="000000"/>
        </a:dk2>
        <a:lt2>
          <a:srgbClr val="000000"/>
        </a:lt2>
        <a:accent1>
          <a:srgbClr val="9999FF"/>
        </a:accent1>
        <a:accent2>
          <a:srgbClr val="9999CC"/>
        </a:accent2>
        <a:accent3>
          <a:srgbClr val="AAAAAA"/>
        </a:accent3>
        <a:accent4>
          <a:srgbClr val="D4D4D4"/>
        </a:accent4>
        <a:accent5>
          <a:srgbClr val="CACAFF"/>
        </a:accent5>
        <a:accent6>
          <a:srgbClr val="8A8AB9"/>
        </a:accent6>
        <a:hlink>
          <a:srgbClr val="666699"/>
        </a:hlink>
        <a:folHlink>
          <a:srgbClr val="CCCCE6"/>
        </a:folHlink>
      </a:clrScheme>
      <a:clrMap bg1="dk2" tx1="lt1" bg2="dk1" tx2="lt2" accent1="accent1" accent2="accent2" accent3="accent3" accent4="accent4" accent5="accent5" accent6="accent6" hlink="hlink" folHlink="folHlink"/>
    </a:extraClrScheme>
    <a:extraClrScheme>
      <a:clrScheme name="1_Pixel 15">
        <a:dk1>
          <a:srgbClr val="000000"/>
        </a:dk1>
        <a:lt1>
          <a:srgbClr val="F8F8F8"/>
        </a:lt1>
        <a:dk2>
          <a:srgbClr val="000000"/>
        </a:dk2>
        <a:lt2>
          <a:srgbClr val="00007D"/>
        </a:lt2>
        <a:accent1>
          <a:srgbClr val="9999FF"/>
        </a:accent1>
        <a:accent2>
          <a:srgbClr val="9999CC"/>
        </a:accent2>
        <a:accent3>
          <a:srgbClr val="FBFBFB"/>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7_Pixel">
  <a:themeElements>
    <a:clrScheme name="1_Pixel 14">
      <a:dk1>
        <a:srgbClr val="00007D"/>
      </a:dk1>
      <a:lt1>
        <a:srgbClr val="F8F8F8"/>
      </a:lt1>
      <a:dk2>
        <a:srgbClr val="000000"/>
      </a:dk2>
      <a:lt2>
        <a:srgbClr val="000000"/>
      </a:lt2>
      <a:accent1>
        <a:srgbClr val="9999FF"/>
      </a:accent1>
      <a:accent2>
        <a:srgbClr val="9999CC"/>
      </a:accent2>
      <a:accent3>
        <a:srgbClr val="AAAAAA"/>
      </a:accent3>
      <a:accent4>
        <a:srgbClr val="D4D4D4"/>
      </a:accent4>
      <a:accent5>
        <a:srgbClr val="CACAFF"/>
      </a:accent5>
      <a:accent6>
        <a:srgbClr val="8A8AB9"/>
      </a:accent6>
      <a:hlink>
        <a:srgbClr val="666699"/>
      </a:hlink>
      <a:folHlink>
        <a:srgbClr val="CCCCE6"/>
      </a:folHlink>
    </a:clrScheme>
    <a:fontScheme name="1_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1_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1_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1_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1_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1_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1_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1_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1_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1_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1_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1_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1_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
      <a:clrScheme name="1_Pixel 13">
        <a:dk1>
          <a:srgbClr val="336600"/>
        </a:dk1>
        <a:lt1>
          <a:srgbClr val="FFFFFF"/>
        </a:lt1>
        <a:dk2>
          <a:srgbClr val="000000"/>
        </a:dk2>
        <a:lt2>
          <a:srgbClr val="000000"/>
        </a:lt2>
        <a:accent1>
          <a:srgbClr val="CCCC00"/>
        </a:accent1>
        <a:accent2>
          <a:srgbClr val="669900"/>
        </a:accent2>
        <a:accent3>
          <a:srgbClr val="AAAAAA"/>
        </a:accent3>
        <a:accent4>
          <a:srgbClr val="DADADA"/>
        </a:accent4>
        <a:accent5>
          <a:srgbClr val="E2E2AA"/>
        </a:accent5>
        <a:accent6>
          <a:srgbClr val="5C8A00"/>
        </a:accent6>
        <a:hlink>
          <a:srgbClr val="333300"/>
        </a:hlink>
        <a:folHlink>
          <a:srgbClr val="99CC00"/>
        </a:folHlink>
      </a:clrScheme>
      <a:clrMap bg1="dk2" tx1="lt1" bg2="dk1" tx2="lt2" accent1="accent1" accent2="accent2" accent3="accent3" accent4="accent4" accent5="accent5" accent6="accent6" hlink="hlink" folHlink="folHlink"/>
    </a:extraClrScheme>
    <a:extraClrScheme>
      <a:clrScheme name="1_Pixel 14">
        <a:dk1>
          <a:srgbClr val="00007D"/>
        </a:dk1>
        <a:lt1>
          <a:srgbClr val="F8F8F8"/>
        </a:lt1>
        <a:dk2>
          <a:srgbClr val="000000"/>
        </a:dk2>
        <a:lt2>
          <a:srgbClr val="000000"/>
        </a:lt2>
        <a:accent1>
          <a:srgbClr val="9999FF"/>
        </a:accent1>
        <a:accent2>
          <a:srgbClr val="9999CC"/>
        </a:accent2>
        <a:accent3>
          <a:srgbClr val="AAAAAA"/>
        </a:accent3>
        <a:accent4>
          <a:srgbClr val="D4D4D4"/>
        </a:accent4>
        <a:accent5>
          <a:srgbClr val="CACAFF"/>
        </a:accent5>
        <a:accent6>
          <a:srgbClr val="8A8AB9"/>
        </a:accent6>
        <a:hlink>
          <a:srgbClr val="666699"/>
        </a:hlink>
        <a:folHlink>
          <a:srgbClr val="CCCCE6"/>
        </a:folHlink>
      </a:clrScheme>
      <a:clrMap bg1="dk2" tx1="lt1" bg2="dk1" tx2="lt2" accent1="accent1" accent2="accent2" accent3="accent3" accent4="accent4" accent5="accent5" accent6="accent6" hlink="hlink" folHlink="folHlink"/>
    </a:extraClrScheme>
    <a:extraClrScheme>
      <a:clrScheme name="1_Pixel 15">
        <a:dk1>
          <a:srgbClr val="000000"/>
        </a:dk1>
        <a:lt1>
          <a:srgbClr val="F8F8F8"/>
        </a:lt1>
        <a:dk2>
          <a:srgbClr val="000000"/>
        </a:dk2>
        <a:lt2>
          <a:srgbClr val="00007D"/>
        </a:lt2>
        <a:accent1>
          <a:srgbClr val="9999FF"/>
        </a:accent1>
        <a:accent2>
          <a:srgbClr val="9999CC"/>
        </a:accent2>
        <a:accent3>
          <a:srgbClr val="FBFBFB"/>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8_Pixel">
  <a:themeElements>
    <a:clrScheme name="1_Pixel 14">
      <a:dk1>
        <a:srgbClr val="00007D"/>
      </a:dk1>
      <a:lt1>
        <a:srgbClr val="F8F8F8"/>
      </a:lt1>
      <a:dk2>
        <a:srgbClr val="000000"/>
      </a:dk2>
      <a:lt2>
        <a:srgbClr val="000000"/>
      </a:lt2>
      <a:accent1>
        <a:srgbClr val="9999FF"/>
      </a:accent1>
      <a:accent2>
        <a:srgbClr val="9999CC"/>
      </a:accent2>
      <a:accent3>
        <a:srgbClr val="AAAAAA"/>
      </a:accent3>
      <a:accent4>
        <a:srgbClr val="D4D4D4"/>
      </a:accent4>
      <a:accent5>
        <a:srgbClr val="CACAFF"/>
      </a:accent5>
      <a:accent6>
        <a:srgbClr val="8A8AB9"/>
      </a:accent6>
      <a:hlink>
        <a:srgbClr val="666699"/>
      </a:hlink>
      <a:folHlink>
        <a:srgbClr val="CCCCE6"/>
      </a:folHlink>
    </a:clrScheme>
    <a:fontScheme name="1_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1_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1_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1_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1_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1_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1_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1_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1_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1_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1_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1_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1_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
      <a:clrScheme name="1_Pixel 13">
        <a:dk1>
          <a:srgbClr val="336600"/>
        </a:dk1>
        <a:lt1>
          <a:srgbClr val="FFFFFF"/>
        </a:lt1>
        <a:dk2>
          <a:srgbClr val="000000"/>
        </a:dk2>
        <a:lt2>
          <a:srgbClr val="000000"/>
        </a:lt2>
        <a:accent1>
          <a:srgbClr val="CCCC00"/>
        </a:accent1>
        <a:accent2>
          <a:srgbClr val="669900"/>
        </a:accent2>
        <a:accent3>
          <a:srgbClr val="AAAAAA"/>
        </a:accent3>
        <a:accent4>
          <a:srgbClr val="DADADA"/>
        </a:accent4>
        <a:accent5>
          <a:srgbClr val="E2E2AA"/>
        </a:accent5>
        <a:accent6>
          <a:srgbClr val="5C8A00"/>
        </a:accent6>
        <a:hlink>
          <a:srgbClr val="333300"/>
        </a:hlink>
        <a:folHlink>
          <a:srgbClr val="99CC00"/>
        </a:folHlink>
      </a:clrScheme>
      <a:clrMap bg1="dk2" tx1="lt1" bg2="dk1" tx2="lt2" accent1="accent1" accent2="accent2" accent3="accent3" accent4="accent4" accent5="accent5" accent6="accent6" hlink="hlink" folHlink="folHlink"/>
    </a:extraClrScheme>
    <a:extraClrScheme>
      <a:clrScheme name="1_Pixel 14">
        <a:dk1>
          <a:srgbClr val="00007D"/>
        </a:dk1>
        <a:lt1>
          <a:srgbClr val="F8F8F8"/>
        </a:lt1>
        <a:dk2>
          <a:srgbClr val="000000"/>
        </a:dk2>
        <a:lt2>
          <a:srgbClr val="000000"/>
        </a:lt2>
        <a:accent1>
          <a:srgbClr val="9999FF"/>
        </a:accent1>
        <a:accent2>
          <a:srgbClr val="9999CC"/>
        </a:accent2>
        <a:accent3>
          <a:srgbClr val="AAAAAA"/>
        </a:accent3>
        <a:accent4>
          <a:srgbClr val="D4D4D4"/>
        </a:accent4>
        <a:accent5>
          <a:srgbClr val="CACAFF"/>
        </a:accent5>
        <a:accent6>
          <a:srgbClr val="8A8AB9"/>
        </a:accent6>
        <a:hlink>
          <a:srgbClr val="666699"/>
        </a:hlink>
        <a:folHlink>
          <a:srgbClr val="CCCCE6"/>
        </a:folHlink>
      </a:clrScheme>
      <a:clrMap bg1="dk2" tx1="lt1" bg2="dk1" tx2="lt2" accent1="accent1" accent2="accent2" accent3="accent3" accent4="accent4" accent5="accent5" accent6="accent6" hlink="hlink" folHlink="folHlink"/>
    </a:extraClrScheme>
    <a:extraClrScheme>
      <a:clrScheme name="1_Pixel 15">
        <a:dk1>
          <a:srgbClr val="000000"/>
        </a:dk1>
        <a:lt1>
          <a:srgbClr val="F8F8F8"/>
        </a:lt1>
        <a:dk2>
          <a:srgbClr val="000000"/>
        </a:dk2>
        <a:lt2>
          <a:srgbClr val="00007D"/>
        </a:lt2>
        <a:accent1>
          <a:srgbClr val="9999FF"/>
        </a:accent1>
        <a:accent2>
          <a:srgbClr val="9999CC"/>
        </a:accent2>
        <a:accent3>
          <a:srgbClr val="FBFBFB"/>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9_Pixel">
  <a:themeElements>
    <a:clrScheme name="1_Pixel 14">
      <a:dk1>
        <a:srgbClr val="00007D"/>
      </a:dk1>
      <a:lt1>
        <a:srgbClr val="F8F8F8"/>
      </a:lt1>
      <a:dk2>
        <a:srgbClr val="000000"/>
      </a:dk2>
      <a:lt2>
        <a:srgbClr val="000000"/>
      </a:lt2>
      <a:accent1>
        <a:srgbClr val="9999FF"/>
      </a:accent1>
      <a:accent2>
        <a:srgbClr val="9999CC"/>
      </a:accent2>
      <a:accent3>
        <a:srgbClr val="AAAAAA"/>
      </a:accent3>
      <a:accent4>
        <a:srgbClr val="D4D4D4"/>
      </a:accent4>
      <a:accent5>
        <a:srgbClr val="CACAFF"/>
      </a:accent5>
      <a:accent6>
        <a:srgbClr val="8A8AB9"/>
      </a:accent6>
      <a:hlink>
        <a:srgbClr val="666699"/>
      </a:hlink>
      <a:folHlink>
        <a:srgbClr val="CCCCE6"/>
      </a:folHlink>
    </a:clrScheme>
    <a:fontScheme name="1_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1_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1_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1_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1_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1_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1_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1_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1_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1_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1_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1_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1_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
      <a:clrScheme name="1_Pixel 13">
        <a:dk1>
          <a:srgbClr val="336600"/>
        </a:dk1>
        <a:lt1>
          <a:srgbClr val="FFFFFF"/>
        </a:lt1>
        <a:dk2>
          <a:srgbClr val="000000"/>
        </a:dk2>
        <a:lt2>
          <a:srgbClr val="000000"/>
        </a:lt2>
        <a:accent1>
          <a:srgbClr val="CCCC00"/>
        </a:accent1>
        <a:accent2>
          <a:srgbClr val="669900"/>
        </a:accent2>
        <a:accent3>
          <a:srgbClr val="AAAAAA"/>
        </a:accent3>
        <a:accent4>
          <a:srgbClr val="DADADA"/>
        </a:accent4>
        <a:accent5>
          <a:srgbClr val="E2E2AA"/>
        </a:accent5>
        <a:accent6>
          <a:srgbClr val="5C8A00"/>
        </a:accent6>
        <a:hlink>
          <a:srgbClr val="333300"/>
        </a:hlink>
        <a:folHlink>
          <a:srgbClr val="99CC00"/>
        </a:folHlink>
      </a:clrScheme>
      <a:clrMap bg1="dk2" tx1="lt1" bg2="dk1" tx2="lt2" accent1="accent1" accent2="accent2" accent3="accent3" accent4="accent4" accent5="accent5" accent6="accent6" hlink="hlink" folHlink="folHlink"/>
    </a:extraClrScheme>
    <a:extraClrScheme>
      <a:clrScheme name="1_Pixel 14">
        <a:dk1>
          <a:srgbClr val="00007D"/>
        </a:dk1>
        <a:lt1>
          <a:srgbClr val="F8F8F8"/>
        </a:lt1>
        <a:dk2>
          <a:srgbClr val="000000"/>
        </a:dk2>
        <a:lt2>
          <a:srgbClr val="000000"/>
        </a:lt2>
        <a:accent1>
          <a:srgbClr val="9999FF"/>
        </a:accent1>
        <a:accent2>
          <a:srgbClr val="9999CC"/>
        </a:accent2>
        <a:accent3>
          <a:srgbClr val="AAAAAA"/>
        </a:accent3>
        <a:accent4>
          <a:srgbClr val="D4D4D4"/>
        </a:accent4>
        <a:accent5>
          <a:srgbClr val="CACAFF"/>
        </a:accent5>
        <a:accent6>
          <a:srgbClr val="8A8AB9"/>
        </a:accent6>
        <a:hlink>
          <a:srgbClr val="666699"/>
        </a:hlink>
        <a:folHlink>
          <a:srgbClr val="CCCCE6"/>
        </a:folHlink>
      </a:clrScheme>
      <a:clrMap bg1="dk2" tx1="lt1" bg2="dk1" tx2="lt2" accent1="accent1" accent2="accent2" accent3="accent3" accent4="accent4" accent5="accent5" accent6="accent6" hlink="hlink" folHlink="folHlink"/>
    </a:extraClrScheme>
    <a:extraClrScheme>
      <a:clrScheme name="1_Pixel 15">
        <a:dk1>
          <a:srgbClr val="000000"/>
        </a:dk1>
        <a:lt1>
          <a:srgbClr val="F8F8F8"/>
        </a:lt1>
        <a:dk2>
          <a:srgbClr val="000000"/>
        </a:dk2>
        <a:lt2>
          <a:srgbClr val="00007D"/>
        </a:lt2>
        <a:accent1>
          <a:srgbClr val="9999FF"/>
        </a:accent1>
        <a:accent2>
          <a:srgbClr val="9999CC"/>
        </a:accent2>
        <a:accent3>
          <a:srgbClr val="FBFBFB"/>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Pixel">
  <a:themeElements>
    <a:clrScheme name="1_Pixel 14">
      <a:dk1>
        <a:srgbClr val="00007D"/>
      </a:dk1>
      <a:lt1>
        <a:srgbClr val="F8F8F8"/>
      </a:lt1>
      <a:dk2>
        <a:srgbClr val="000000"/>
      </a:dk2>
      <a:lt2>
        <a:srgbClr val="000000"/>
      </a:lt2>
      <a:accent1>
        <a:srgbClr val="9999FF"/>
      </a:accent1>
      <a:accent2>
        <a:srgbClr val="9999CC"/>
      </a:accent2>
      <a:accent3>
        <a:srgbClr val="AAAAAA"/>
      </a:accent3>
      <a:accent4>
        <a:srgbClr val="D4D4D4"/>
      </a:accent4>
      <a:accent5>
        <a:srgbClr val="CACAFF"/>
      </a:accent5>
      <a:accent6>
        <a:srgbClr val="8A8AB9"/>
      </a:accent6>
      <a:hlink>
        <a:srgbClr val="666699"/>
      </a:hlink>
      <a:folHlink>
        <a:srgbClr val="CCCCE6"/>
      </a:folHlink>
    </a:clrScheme>
    <a:fontScheme name="1_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1_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1_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1_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1_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1_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1_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1_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1_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1_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1_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1_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1_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
      <a:clrScheme name="1_Pixel 13">
        <a:dk1>
          <a:srgbClr val="336600"/>
        </a:dk1>
        <a:lt1>
          <a:srgbClr val="FFFFFF"/>
        </a:lt1>
        <a:dk2>
          <a:srgbClr val="000000"/>
        </a:dk2>
        <a:lt2>
          <a:srgbClr val="000000"/>
        </a:lt2>
        <a:accent1>
          <a:srgbClr val="CCCC00"/>
        </a:accent1>
        <a:accent2>
          <a:srgbClr val="669900"/>
        </a:accent2>
        <a:accent3>
          <a:srgbClr val="AAAAAA"/>
        </a:accent3>
        <a:accent4>
          <a:srgbClr val="DADADA"/>
        </a:accent4>
        <a:accent5>
          <a:srgbClr val="E2E2AA"/>
        </a:accent5>
        <a:accent6>
          <a:srgbClr val="5C8A00"/>
        </a:accent6>
        <a:hlink>
          <a:srgbClr val="333300"/>
        </a:hlink>
        <a:folHlink>
          <a:srgbClr val="99CC00"/>
        </a:folHlink>
      </a:clrScheme>
      <a:clrMap bg1="dk2" tx1="lt1" bg2="dk1" tx2="lt2" accent1="accent1" accent2="accent2" accent3="accent3" accent4="accent4" accent5="accent5" accent6="accent6" hlink="hlink" folHlink="folHlink"/>
    </a:extraClrScheme>
    <a:extraClrScheme>
      <a:clrScheme name="1_Pixel 14">
        <a:dk1>
          <a:srgbClr val="00007D"/>
        </a:dk1>
        <a:lt1>
          <a:srgbClr val="F8F8F8"/>
        </a:lt1>
        <a:dk2>
          <a:srgbClr val="000000"/>
        </a:dk2>
        <a:lt2>
          <a:srgbClr val="000000"/>
        </a:lt2>
        <a:accent1>
          <a:srgbClr val="9999FF"/>
        </a:accent1>
        <a:accent2>
          <a:srgbClr val="9999CC"/>
        </a:accent2>
        <a:accent3>
          <a:srgbClr val="AAAAAA"/>
        </a:accent3>
        <a:accent4>
          <a:srgbClr val="D4D4D4"/>
        </a:accent4>
        <a:accent5>
          <a:srgbClr val="CACAFF"/>
        </a:accent5>
        <a:accent6>
          <a:srgbClr val="8A8AB9"/>
        </a:accent6>
        <a:hlink>
          <a:srgbClr val="666699"/>
        </a:hlink>
        <a:folHlink>
          <a:srgbClr val="CCCCE6"/>
        </a:folHlink>
      </a:clrScheme>
      <a:clrMap bg1="dk2" tx1="lt1" bg2="dk1" tx2="lt2" accent1="accent1" accent2="accent2" accent3="accent3" accent4="accent4" accent5="accent5" accent6="accent6" hlink="hlink" folHlink="folHlink"/>
    </a:extraClrScheme>
    <a:extraClrScheme>
      <a:clrScheme name="1_Pixel 15">
        <a:dk1>
          <a:srgbClr val="000000"/>
        </a:dk1>
        <a:lt1>
          <a:srgbClr val="F8F8F8"/>
        </a:lt1>
        <a:dk2>
          <a:srgbClr val="000000"/>
        </a:dk2>
        <a:lt2>
          <a:srgbClr val="00007D"/>
        </a:lt2>
        <a:accent1>
          <a:srgbClr val="9999FF"/>
        </a:accent1>
        <a:accent2>
          <a:srgbClr val="9999CC"/>
        </a:accent2>
        <a:accent3>
          <a:srgbClr val="FBFBFB"/>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20_Pixel">
  <a:themeElements>
    <a:clrScheme name="1_Pixel 14">
      <a:dk1>
        <a:srgbClr val="00007D"/>
      </a:dk1>
      <a:lt1>
        <a:srgbClr val="F8F8F8"/>
      </a:lt1>
      <a:dk2>
        <a:srgbClr val="000000"/>
      </a:dk2>
      <a:lt2>
        <a:srgbClr val="000000"/>
      </a:lt2>
      <a:accent1>
        <a:srgbClr val="9999FF"/>
      </a:accent1>
      <a:accent2>
        <a:srgbClr val="9999CC"/>
      </a:accent2>
      <a:accent3>
        <a:srgbClr val="AAAAAA"/>
      </a:accent3>
      <a:accent4>
        <a:srgbClr val="D4D4D4"/>
      </a:accent4>
      <a:accent5>
        <a:srgbClr val="CACAFF"/>
      </a:accent5>
      <a:accent6>
        <a:srgbClr val="8A8AB9"/>
      </a:accent6>
      <a:hlink>
        <a:srgbClr val="666699"/>
      </a:hlink>
      <a:folHlink>
        <a:srgbClr val="CCCCE6"/>
      </a:folHlink>
    </a:clrScheme>
    <a:fontScheme name="1_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1_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1_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1_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1_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1_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1_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1_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1_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1_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1_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1_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1_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
      <a:clrScheme name="1_Pixel 13">
        <a:dk1>
          <a:srgbClr val="336600"/>
        </a:dk1>
        <a:lt1>
          <a:srgbClr val="FFFFFF"/>
        </a:lt1>
        <a:dk2>
          <a:srgbClr val="000000"/>
        </a:dk2>
        <a:lt2>
          <a:srgbClr val="000000"/>
        </a:lt2>
        <a:accent1>
          <a:srgbClr val="CCCC00"/>
        </a:accent1>
        <a:accent2>
          <a:srgbClr val="669900"/>
        </a:accent2>
        <a:accent3>
          <a:srgbClr val="AAAAAA"/>
        </a:accent3>
        <a:accent4>
          <a:srgbClr val="DADADA"/>
        </a:accent4>
        <a:accent5>
          <a:srgbClr val="E2E2AA"/>
        </a:accent5>
        <a:accent6>
          <a:srgbClr val="5C8A00"/>
        </a:accent6>
        <a:hlink>
          <a:srgbClr val="333300"/>
        </a:hlink>
        <a:folHlink>
          <a:srgbClr val="99CC00"/>
        </a:folHlink>
      </a:clrScheme>
      <a:clrMap bg1="dk2" tx1="lt1" bg2="dk1" tx2="lt2" accent1="accent1" accent2="accent2" accent3="accent3" accent4="accent4" accent5="accent5" accent6="accent6" hlink="hlink" folHlink="folHlink"/>
    </a:extraClrScheme>
    <a:extraClrScheme>
      <a:clrScheme name="1_Pixel 14">
        <a:dk1>
          <a:srgbClr val="00007D"/>
        </a:dk1>
        <a:lt1>
          <a:srgbClr val="F8F8F8"/>
        </a:lt1>
        <a:dk2>
          <a:srgbClr val="000000"/>
        </a:dk2>
        <a:lt2>
          <a:srgbClr val="000000"/>
        </a:lt2>
        <a:accent1>
          <a:srgbClr val="9999FF"/>
        </a:accent1>
        <a:accent2>
          <a:srgbClr val="9999CC"/>
        </a:accent2>
        <a:accent3>
          <a:srgbClr val="AAAAAA"/>
        </a:accent3>
        <a:accent4>
          <a:srgbClr val="D4D4D4"/>
        </a:accent4>
        <a:accent5>
          <a:srgbClr val="CACAFF"/>
        </a:accent5>
        <a:accent6>
          <a:srgbClr val="8A8AB9"/>
        </a:accent6>
        <a:hlink>
          <a:srgbClr val="666699"/>
        </a:hlink>
        <a:folHlink>
          <a:srgbClr val="CCCCE6"/>
        </a:folHlink>
      </a:clrScheme>
      <a:clrMap bg1="dk2" tx1="lt1" bg2="dk1" tx2="lt2" accent1="accent1" accent2="accent2" accent3="accent3" accent4="accent4" accent5="accent5" accent6="accent6" hlink="hlink" folHlink="folHlink"/>
    </a:extraClrScheme>
    <a:extraClrScheme>
      <a:clrScheme name="1_Pixel 15">
        <a:dk1>
          <a:srgbClr val="000000"/>
        </a:dk1>
        <a:lt1>
          <a:srgbClr val="F8F8F8"/>
        </a:lt1>
        <a:dk2>
          <a:srgbClr val="000000"/>
        </a:dk2>
        <a:lt2>
          <a:srgbClr val="00007D"/>
        </a:lt2>
        <a:accent1>
          <a:srgbClr val="9999FF"/>
        </a:accent1>
        <a:accent2>
          <a:srgbClr val="9999CC"/>
        </a:accent2>
        <a:accent3>
          <a:srgbClr val="FBFBFB"/>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21_Pixel">
  <a:themeElements>
    <a:clrScheme name="1_Pixel 14">
      <a:dk1>
        <a:srgbClr val="00007D"/>
      </a:dk1>
      <a:lt1>
        <a:srgbClr val="F8F8F8"/>
      </a:lt1>
      <a:dk2>
        <a:srgbClr val="000000"/>
      </a:dk2>
      <a:lt2>
        <a:srgbClr val="000000"/>
      </a:lt2>
      <a:accent1>
        <a:srgbClr val="9999FF"/>
      </a:accent1>
      <a:accent2>
        <a:srgbClr val="9999CC"/>
      </a:accent2>
      <a:accent3>
        <a:srgbClr val="AAAAAA"/>
      </a:accent3>
      <a:accent4>
        <a:srgbClr val="D4D4D4"/>
      </a:accent4>
      <a:accent5>
        <a:srgbClr val="CACAFF"/>
      </a:accent5>
      <a:accent6>
        <a:srgbClr val="8A8AB9"/>
      </a:accent6>
      <a:hlink>
        <a:srgbClr val="666699"/>
      </a:hlink>
      <a:folHlink>
        <a:srgbClr val="CCCCE6"/>
      </a:folHlink>
    </a:clrScheme>
    <a:fontScheme name="1_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1_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1_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1_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1_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1_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1_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1_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1_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1_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1_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1_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1_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
      <a:clrScheme name="1_Pixel 13">
        <a:dk1>
          <a:srgbClr val="336600"/>
        </a:dk1>
        <a:lt1>
          <a:srgbClr val="FFFFFF"/>
        </a:lt1>
        <a:dk2>
          <a:srgbClr val="000000"/>
        </a:dk2>
        <a:lt2>
          <a:srgbClr val="000000"/>
        </a:lt2>
        <a:accent1>
          <a:srgbClr val="CCCC00"/>
        </a:accent1>
        <a:accent2>
          <a:srgbClr val="669900"/>
        </a:accent2>
        <a:accent3>
          <a:srgbClr val="AAAAAA"/>
        </a:accent3>
        <a:accent4>
          <a:srgbClr val="DADADA"/>
        </a:accent4>
        <a:accent5>
          <a:srgbClr val="E2E2AA"/>
        </a:accent5>
        <a:accent6>
          <a:srgbClr val="5C8A00"/>
        </a:accent6>
        <a:hlink>
          <a:srgbClr val="333300"/>
        </a:hlink>
        <a:folHlink>
          <a:srgbClr val="99CC00"/>
        </a:folHlink>
      </a:clrScheme>
      <a:clrMap bg1="dk2" tx1="lt1" bg2="dk1" tx2="lt2" accent1="accent1" accent2="accent2" accent3="accent3" accent4="accent4" accent5="accent5" accent6="accent6" hlink="hlink" folHlink="folHlink"/>
    </a:extraClrScheme>
    <a:extraClrScheme>
      <a:clrScheme name="1_Pixel 14">
        <a:dk1>
          <a:srgbClr val="00007D"/>
        </a:dk1>
        <a:lt1>
          <a:srgbClr val="F8F8F8"/>
        </a:lt1>
        <a:dk2>
          <a:srgbClr val="000000"/>
        </a:dk2>
        <a:lt2>
          <a:srgbClr val="000000"/>
        </a:lt2>
        <a:accent1>
          <a:srgbClr val="9999FF"/>
        </a:accent1>
        <a:accent2>
          <a:srgbClr val="9999CC"/>
        </a:accent2>
        <a:accent3>
          <a:srgbClr val="AAAAAA"/>
        </a:accent3>
        <a:accent4>
          <a:srgbClr val="D4D4D4"/>
        </a:accent4>
        <a:accent5>
          <a:srgbClr val="CACAFF"/>
        </a:accent5>
        <a:accent6>
          <a:srgbClr val="8A8AB9"/>
        </a:accent6>
        <a:hlink>
          <a:srgbClr val="666699"/>
        </a:hlink>
        <a:folHlink>
          <a:srgbClr val="CCCCE6"/>
        </a:folHlink>
      </a:clrScheme>
      <a:clrMap bg1="dk2" tx1="lt1" bg2="dk1" tx2="lt2" accent1="accent1" accent2="accent2" accent3="accent3" accent4="accent4" accent5="accent5" accent6="accent6" hlink="hlink" folHlink="folHlink"/>
    </a:extraClrScheme>
    <a:extraClrScheme>
      <a:clrScheme name="1_Pixel 15">
        <a:dk1>
          <a:srgbClr val="000000"/>
        </a:dk1>
        <a:lt1>
          <a:srgbClr val="F8F8F8"/>
        </a:lt1>
        <a:dk2>
          <a:srgbClr val="000000"/>
        </a:dk2>
        <a:lt2>
          <a:srgbClr val="00007D"/>
        </a:lt2>
        <a:accent1>
          <a:srgbClr val="9999FF"/>
        </a:accent1>
        <a:accent2>
          <a:srgbClr val="9999CC"/>
        </a:accent2>
        <a:accent3>
          <a:srgbClr val="FBFBFB"/>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22_Pixel">
  <a:themeElements>
    <a:clrScheme name="1_Pixel 14">
      <a:dk1>
        <a:srgbClr val="00007D"/>
      </a:dk1>
      <a:lt1>
        <a:srgbClr val="F8F8F8"/>
      </a:lt1>
      <a:dk2>
        <a:srgbClr val="000000"/>
      </a:dk2>
      <a:lt2>
        <a:srgbClr val="000000"/>
      </a:lt2>
      <a:accent1>
        <a:srgbClr val="9999FF"/>
      </a:accent1>
      <a:accent2>
        <a:srgbClr val="9999CC"/>
      </a:accent2>
      <a:accent3>
        <a:srgbClr val="AAAAAA"/>
      </a:accent3>
      <a:accent4>
        <a:srgbClr val="D4D4D4"/>
      </a:accent4>
      <a:accent5>
        <a:srgbClr val="CACAFF"/>
      </a:accent5>
      <a:accent6>
        <a:srgbClr val="8A8AB9"/>
      </a:accent6>
      <a:hlink>
        <a:srgbClr val="666699"/>
      </a:hlink>
      <a:folHlink>
        <a:srgbClr val="CCCCE6"/>
      </a:folHlink>
    </a:clrScheme>
    <a:fontScheme name="1_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1_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1_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1_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1_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1_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1_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1_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1_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1_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1_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1_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1_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
      <a:clrScheme name="1_Pixel 13">
        <a:dk1>
          <a:srgbClr val="336600"/>
        </a:dk1>
        <a:lt1>
          <a:srgbClr val="FFFFFF"/>
        </a:lt1>
        <a:dk2>
          <a:srgbClr val="000000"/>
        </a:dk2>
        <a:lt2>
          <a:srgbClr val="000000"/>
        </a:lt2>
        <a:accent1>
          <a:srgbClr val="CCCC00"/>
        </a:accent1>
        <a:accent2>
          <a:srgbClr val="669900"/>
        </a:accent2>
        <a:accent3>
          <a:srgbClr val="AAAAAA"/>
        </a:accent3>
        <a:accent4>
          <a:srgbClr val="DADADA"/>
        </a:accent4>
        <a:accent5>
          <a:srgbClr val="E2E2AA"/>
        </a:accent5>
        <a:accent6>
          <a:srgbClr val="5C8A00"/>
        </a:accent6>
        <a:hlink>
          <a:srgbClr val="333300"/>
        </a:hlink>
        <a:folHlink>
          <a:srgbClr val="99CC00"/>
        </a:folHlink>
      </a:clrScheme>
      <a:clrMap bg1="dk2" tx1="lt1" bg2="dk1" tx2="lt2" accent1="accent1" accent2="accent2" accent3="accent3" accent4="accent4" accent5="accent5" accent6="accent6" hlink="hlink" folHlink="folHlink"/>
    </a:extraClrScheme>
    <a:extraClrScheme>
      <a:clrScheme name="1_Pixel 14">
        <a:dk1>
          <a:srgbClr val="00007D"/>
        </a:dk1>
        <a:lt1>
          <a:srgbClr val="F8F8F8"/>
        </a:lt1>
        <a:dk2>
          <a:srgbClr val="000000"/>
        </a:dk2>
        <a:lt2>
          <a:srgbClr val="000000"/>
        </a:lt2>
        <a:accent1>
          <a:srgbClr val="9999FF"/>
        </a:accent1>
        <a:accent2>
          <a:srgbClr val="9999CC"/>
        </a:accent2>
        <a:accent3>
          <a:srgbClr val="AAAAAA"/>
        </a:accent3>
        <a:accent4>
          <a:srgbClr val="D4D4D4"/>
        </a:accent4>
        <a:accent5>
          <a:srgbClr val="CACAFF"/>
        </a:accent5>
        <a:accent6>
          <a:srgbClr val="8A8AB9"/>
        </a:accent6>
        <a:hlink>
          <a:srgbClr val="666699"/>
        </a:hlink>
        <a:folHlink>
          <a:srgbClr val="CCCCE6"/>
        </a:folHlink>
      </a:clrScheme>
      <a:clrMap bg1="dk2" tx1="lt1" bg2="dk1" tx2="lt2" accent1="accent1" accent2="accent2" accent3="accent3" accent4="accent4" accent5="accent5" accent6="accent6" hlink="hlink" folHlink="folHlink"/>
    </a:extraClrScheme>
    <a:extraClrScheme>
      <a:clrScheme name="1_Pixel 15">
        <a:dk1>
          <a:srgbClr val="000000"/>
        </a:dk1>
        <a:lt1>
          <a:srgbClr val="F8F8F8"/>
        </a:lt1>
        <a:dk2>
          <a:srgbClr val="000000"/>
        </a:dk2>
        <a:lt2>
          <a:srgbClr val="00007D"/>
        </a:lt2>
        <a:accent1>
          <a:srgbClr val="9999FF"/>
        </a:accent1>
        <a:accent2>
          <a:srgbClr val="9999CC"/>
        </a:accent2>
        <a:accent3>
          <a:srgbClr val="FBFBFB"/>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23_Pixel">
  <a:themeElements>
    <a:clrScheme name="1_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1_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defRPr>
        </a:defPPr>
      </a:lstStyle>
    </a:lnDef>
  </a:objectDefaults>
  <a:extraClrSchemeLst>
    <a:extraClrScheme>
      <a:clrScheme name="1_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1_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1_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1_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1_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1_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1_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1_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1_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1_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1_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1_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24_Pixel">
  <a:themeElements>
    <a:clrScheme name="1_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1_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defRPr>
        </a:defPPr>
      </a:lstStyle>
    </a:lnDef>
  </a:objectDefaults>
  <a:extraClrSchemeLst>
    <a:extraClrScheme>
      <a:clrScheme name="1_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1_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1_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1_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1_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1_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1_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1_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1_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1_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1_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1_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25_Pixel">
  <a:themeElements>
    <a:clrScheme name="1_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1_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defRPr>
        </a:defPPr>
      </a:lstStyle>
    </a:lnDef>
  </a:objectDefaults>
  <a:extraClrSchemeLst>
    <a:extraClrScheme>
      <a:clrScheme name="1_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1_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1_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1_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1_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1_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1_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1_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1_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1_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1_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1_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26_Pixel">
  <a:themeElements>
    <a:clrScheme name="1_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1_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defRPr>
        </a:defPPr>
      </a:lstStyle>
    </a:lnDef>
  </a:objectDefaults>
  <a:extraClrSchemeLst>
    <a:extraClrScheme>
      <a:clrScheme name="1_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1_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1_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1_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1_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1_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1_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1_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1_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1_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1_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1_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27_Pixel">
  <a:themeElements>
    <a:clrScheme name="1_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1_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defRPr>
        </a:defPPr>
      </a:lstStyle>
    </a:lnDef>
  </a:objectDefaults>
  <a:extraClrSchemeLst>
    <a:extraClrScheme>
      <a:clrScheme name="1_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1_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1_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1_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1_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1_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1_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1_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1_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1_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1_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1_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28_Pixel">
  <a:themeElements>
    <a:clrScheme name="1_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1_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defRPr>
        </a:defPPr>
      </a:lstStyle>
    </a:lnDef>
  </a:objectDefaults>
  <a:extraClrSchemeLst>
    <a:extraClrScheme>
      <a:clrScheme name="1_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1_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1_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1_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1_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1_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1_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1_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1_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1_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1_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1_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29_Pixel">
  <a:themeElements>
    <a:clrScheme name="1_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1_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defRPr>
        </a:defPPr>
      </a:lstStyle>
    </a:lnDef>
  </a:objectDefaults>
  <a:extraClrSchemeLst>
    <a:extraClrScheme>
      <a:clrScheme name="1_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1_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1_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1_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1_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1_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1_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1_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1_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1_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1_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1_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Pixel">
  <a:themeElements>
    <a:clrScheme name="1_Pixel 14">
      <a:dk1>
        <a:srgbClr val="00007D"/>
      </a:dk1>
      <a:lt1>
        <a:srgbClr val="F8F8F8"/>
      </a:lt1>
      <a:dk2>
        <a:srgbClr val="000000"/>
      </a:dk2>
      <a:lt2>
        <a:srgbClr val="000000"/>
      </a:lt2>
      <a:accent1>
        <a:srgbClr val="9999FF"/>
      </a:accent1>
      <a:accent2>
        <a:srgbClr val="9999CC"/>
      </a:accent2>
      <a:accent3>
        <a:srgbClr val="AAAAAA"/>
      </a:accent3>
      <a:accent4>
        <a:srgbClr val="D4D4D4"/>
      </a:accent4>
      <a:accent5>
        <a:srgbClr val="CACAFF"/>
      </a:accent5>
      <a:accent6>
        <a:srgbClr val="8A8AB9"/>
      </a:accent6>
      <a:hlink>
        <a:srgbClr val="666699"/>
      </a:hlink>
      <a:folHlink>
        <a:srgbClr val="CCCCE6"/>
      </a:folHlink>
    </a:clrScheme>
    <a:fontScheme name="1_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1_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1_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1_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1_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1_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1_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1_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1_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1_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1_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1_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1_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
      <a:clrScheme name="1_Pixel 13">
        <a:dk1>
          <a:srgbClr val="336600"/>
        </a:dk1>
        <a:lt1>
          <a:srgbClr val="FFFFFF"/>
        </a:lt1>
        <a:dk2>
          <a:srgbClr val="000000"/>
        </a:dk2>
        <a:lt2>
          <a:srgbClr val="000000"/>
        </a:lt2>
        <a:accent1>
          <a:srgbClr val="CCCC00"/>
        </a:accent1>
        <a:accent2>
          <a:srgbClr val="669900"/>
        </a:accent2>
        <a:accent3>
          <a:srgbClr val="AAAAAA"/>
        </a:accent3>
        <a:accent4>
          <a:srgbClr val="DADADA"/>
        </a:accent4>
        <a:accent5>
          <a:srgbClr val="E2E2AA"/>
        </a:accent5>
        <a:accent6>
          <a:srgbClr val="5C8A00"/>
        </a:accent6>
        <a:hlink>
          <a:srgbClr val="333300"/>
        </a:hlink>
        <a:folHlink>
          <a:srgbClr val="99CC00"/>
        </a:folHlink>
      </a:clrScheme>
      <a:clrMap bg1="dk2" tx1="lt1" bg2="dk1" tx2="lt2" accent1="accent1" accent2="accent2" accent3="accent3" accent4="accent4" accent5="accent5" accent6="accent6" hlink="hlink" folHlink="folHlink"/>
    </a:extraClrScheme>
    <a:extraClrScheme>
      <a:clrScheme name="1_Pixel 14">
        <a:dk1>
          <a:srgbClr val="00007D"/>
        </a:dk1>
        <a:lt1>
          <a:srgbClr val="F8F8F8"/>
        </a:lt1>
        <a:dk2>
          <a:srgbClr val="000000"/>
        </a:dk2>
        <a:lt2>
          <a:srgbClr val="000000"/>
        </a:lt2>
        <a:accent1>
          <a:srgbClr val="9999FF"/>
        </a:accent1>
        <a:accent2>
          <a:srgbClr val="9999CC"/>
        </a:accent2>
        <a:accent3>
          <a:srgbClr val="AAAAAA"/>
        </a:accent3>
        <a:accent4>
          <a:srgbClr val="D4D4D4"/>
        </a:accent4>
        <a:accent5>
          <a:srgbClr val="CACAFF"/>
        </a:accent5>
        <a:accent6>
          <a:srgbClr val="8A8AB9"/>
        </a:accent6>
        <a:hlink>
          <a:srgbClr val="666699"/>
        </a:hlink>
        <a:folHlink>
          <a:srgbClr val="CCCCE6"/>
        </a:folHlink>
      </a:clrScheme>
      <a:clrMap bg1="dk2" tx1="lt1" bg2="dk1" tx2="lt2" accent1="accent1" accent2="accent2" accent3="accent3" accent4="accent4" accent5="accent5" accent6="accent6" hlink="hlink" folHlink="folHlink"/>
    </a:extraClrScheme>
    <a:extraClrScheme>
      <a:clrScheme name="1_Pixel 15">
        <a:dk1>
          <a:srgbClr val="000000"/>
        </a:dk1>
        <a:lt1>
          <a:srgbClr val="F8F8F8"/>
        </a:lt1>
        <a:dk2>
          <a:srgbClr val="000000"/>
        </a:dk2>
        <a:lt2>
          <a:srgbClr val="00007D"/>
        </a:lt2>
        <a:accent1>
          <a:srgbClr val="9999FF"/>
        </a:accent1>
        <a:accent2>
          <a:srgbClr val="9999CC"/>
        </a:accent2>
        <a:accent3>
          <a:srgbClr val="FBFBFB"/>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30_Pixel">
  <a:themeElements>
    <a:clrScheme name="1_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1_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defRPr>
        </a:defPPr>
      </a:lstStyle>
    </a:lnDef>
  </a:objectDefaults>
  <a:extraClrSchemeLst>
    <a:extraClrScheme>
      <a:clrScheme name="1_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1_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1_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1_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1_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1_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1_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1_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1_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1_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1_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1_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31_Pixel">
  <a:themeElements>
    <a:clrScheme name="1_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1_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defRPr>
        </a:defPPr>
      </a:lstStyle>
    </a:lnDef>
  </a:objectDefaults>
  <a:extraClrSchemeLst>
    <a:extraClrScheme>
      <a:clrScheme name="1_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1_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1_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1_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1_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1_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1_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1_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1_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1_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1_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1_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32_Pixel">
  <a:themeElements>
    <a:clrScheme name="1_Pixel 14">
      <a:dk1>
        <a:srgbClr val="00007D"/>
      </a:dk1>
      <a:lt1>
        <a:srgbClr val="F8F8F8"/>
      </a:lt1>
      <a:dk2>
        <a:srgbClr val="000000"/>
      </a:dk2>
      <a:lt2>
        <a:srgbClr val="000000"/>
      </a:lt2>
      <a:accent1>
        <a:srgbClr val="9999FF"/>
      </a:accent1>
      <a:accent2>
        <a:srgbClr val="9999CC"/>
      </a:accent2>
      <a:accent3>
        <a:srgbClr val="AAAAAA"/>
      </a:accent3>
      <a:accent4>
        <a:srgbClr val="D4D4D4"/>
      </a:accent4>
      <a:accent5>
        <a:srgbClr val="CACAFF"/>
      </a:accent5>
      <a:accent6>
        <a:srgbClr val="8A8AB9"/>
      </a:accent6>
      <a:hlink>
        <a:srgbClr val="666699"/>
      </a:hlink>
      <a:folHlink>
        <a:srgbClr val="CCCCE6"/>
      </a:folHlink>
    </a:clrScheme>
    <a:fontScheme name="1_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1_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1_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1_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1_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1_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1_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1_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1_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1_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1_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1_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1_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
      <a:clrScheme name="1_Pixel 13">
        <a:dk1>
          <a:srgbClr val="336600"/>
        </a:dk1>
        <a:lt1>
          <a:srgbClr val="FFFFFF"/>
        </a:lt1>
        <a:dk2>
          <a:srgbClr val="000000"/>
        </a:dk2>
        <a:lt2>
          <a:srgbClr val="000000"/>
        </a:lt2>
        <a:accent1>
          <a:srgbClr val="CCCC00"/>
        </a:accent1>
        <a:accent2>
          <a:srgbClr val="669900"/>
        </a:accent2>
        <a:accent3>
          <a:srgbClr val="AAAAAA"/>
        </a:accent3>
        <a:accent4>
          <a:srgbClr val="DADADA"/>
        </a:accent4>
        <a:accent5>
          <a:srgbClr val="E2E2AA"/>
        </a:accent5>
        <a:accent6>
          <a:srgbClr val="5C8A00"/>
        </a:accent6>
        <a:hlink>
          <a:srgbClr val="333300"/>
        </a:hlink>
        <a:folHlink>
          <a:srgbClr val="99CC00"/>
        </a:folHlink>
      </a:clrScheme>
      <a:clrMap bg1="dk2" tx1="lt1" bg2="dk1" tx2="lt2" accent1="accent1" accent2="accent2" accent3="accent3" accent4="accent4" accent5="accent5" accent6="accent6" hlink="hlink" folHlink="folHlink"/>
    </a:extraClrScheme>
    <a:extraClrScheme>
      <a:clrScheme name="1_Pixel 14">
        <a:dk1>
          <a:srgbClr val="00007D"/>
        </a:dk1>
        <a:lt1>
          <a:srgbClr val="F8F8F8"/>
        </a:lt1>
        <a:dk2>
          <a:srgbClr val="000000"/>
        </a:dk2>
        <a:lt2>
          <a:srgbClr val="000000"/>
        </a:lt2>
        <a:accent1>
          <a:srgbClr val="9999FF"/>
        </a:accent1>
        <a:accent2>
          <a:srgbClr val="9999CC"/>
        </a:accent2>
        <a:accent3>
          <a:srgbClr val="AAAAAA"/>
        </a:accent3>
        <a:accent4>
          <a:srgbClr val="D4D4D4"/>
        </a:accent4>
        <a:accent5>
          <a:srgbClr val="CACAFF"/>
        </a:accent5>
        <a:accent6>
          <a:srgbClr val="8A8AB9"/>
        </a:accent6>
        <a:hlink>
          <a:srgbClr val="666699"/>
        </a:hlink>
        <a:folHlink>
          <a:srgbClr val="CCCCE6"/>
        </a:folHlink>
      </a:clrScheme>
      <a:clrMap bg1="dk2" tx1="lt1" bg2="dk1" tx2="lt2" accent1="accent1" accent2="accent2" accent3="accent3" accent4="accent4" accent5="accent5" accent6="accent6" hlink="hlink" folHlink="folHlink"/>
    </a:extraClrScheme>
    <a:extraClrScheme>
      <a:clrScheme name="1_Pixel 15">
        <a:dk1>
          <a:srgbClr val="000000"/>
        </a:dk1>
        <a:lt1>
          <a:srgbClr val="F8F8F8"/>
        </a:lt1>
        <a:dk2>
          <a:srgbClr val="000000"/>
        </a:dk2>
        <a:lt2>
          <a:srgbClr val="00007D"/>
        </a:lt2>
        <a:accent1>
          <a:srgbClr val="9999FF"/>
        </a:accent1>
        <a:accent2>
          <a:srgbClr val="9999CC"/>
        </a:accent2>
        <a:accent3>
          <a:srgbClr val="FBFBFB"/>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33_Pixel">
  <a:themeElements>
    <a:clrScheme name="1_Pixel 14">
      <a:dk1>
        <a:srgbClr val="00007D"/>
      </a:dk1>
      <a:lt1>
        <a:srgbClr val="F8F8F8"/>
      </a:lt1>
      <a:dk2>
        <a:srgbClr val="000000"/>
      </a:dk2>
      <a:lt2>
        <a:srgbClr val="000000"/>
      </a:lt2>
      <a:accent1>
        <a:srgbClr val="9999FF"/>
      </a:accent1>
      <a:accent2>
        <a:srgbClr val="9999CC"/>
      </a:accent2>
      <a:accent3>
        <a:srgbClr val="AAAAAA"/>
      </a:accent3>
      <a:accent4>
        <a:srgbClr val="D4D4D4"/>
      </a:accent4>
      <a:accent5>
        <a:srgbClr val="CACAFF"/>
      </a:accent5>
      <a:accent6>
        <a:srgbClr val="8A8AB9"/>
      </a:accent6>
      <a:hlink>
        <a:srgbClr val="666699"/>
      </a:hlink>
      <a:folHlink>
        <a:srgbClr val="CCCCE6"/>
      </a:folHlink>
    </a:clrScheme>
    <a:fontScheme name="1_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1_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1_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1_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1_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1_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1_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1_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1_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1_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1_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1_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1_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
      <a:clrScheme name="1_Pixel 13">
        <a:dk1>
          <a:srgbClr val="336600"/>
        </a:dk1>
        <a:lt1>
          <a:srgbClr val="FFFFFF"/>
        </a:lt1>
        <a:dk2>
          <a:srgbClr val="000000"/>
        </a:dk2>
        <a:lt2>
          <a:srgbClr val="000000"/>
        </a:lt2>
        <a:accent1>
          <a:srgbClr val="CCCC00"/>
        </a:accent1>
        <a:accent2>
          <a:srgbClr val="669900"/>
        </a:accent2>
        <a:accent3>
          <a:srgbClr val="AAAAAA"/>
        </a:accent3>
        <a:accent4>
          <a:srgbClr val="DADADA"/>
        </a:accent4>
        <a:accent5>
          <a:srgbClr val="E2E2AA"/>
        </a:accent5>
        <a:accent6>
          <a:srgbClr val="5C8A00"/>
        </a:accent6>
        <a:hlink>
          <a:srgbClr val="333300"/>
        </a:hlink>
        <a:folHlink>
          <a:srgbClr val="99CC00"/>
        </a:folHlink>
      </a:clrScheme>
      <a:clrMap bg1="dk2" tx1="lt1" bg2="dk1" tx2="lt2" accent1="accent1" accent2="accent2" accent3="accent3" accent4="accent4" accent5="accent5" accent6="accent6" hlink="hlink" folHlink="folHlink"/>
    </a:extraClrScheme>
    <a:extraClrScheme>
      <a:clrScheme name="1_Pixel 14">
        <a:dk1>
          <a:srgbClr val="00007D"/>
        </a:dk1>
        <a:lt1>
          <a:srgbClr val="F8F8F8"/>
        </a:lt1>
        <a:dk2>
          <a:srgbClr val="000000"/>
        </a:dk2>
        <a:lt2>
          <a:srgbClr val="000000"/>
        </a:lt2>
        <a:accent1>
          <a:srgbClr val="9999FF"/>
        </a:accent1>
        <a:accent2>
          <a:srgbClr val="9999CC"/>
        </a:accent2>
        <a:accent3>
          <a:srgbClr val="AAAAAA"/>
        </a:accent3>
        <a:accent4>
          <a:srgbClr val="D4D4D4"/>
        </a:accent4>
        <a:accent5>
          <a:srgbClr val="CACAFF"/>
        </a:accent5>
        <a:accent6>
          <a:srgbClr val="8A8AB9"/>
        </a:accent6>
        <a:hlink>
          <a:srgbClr val="666699"/>
        </a:hlink>
        <a:folHlink>
          <a:srgbClr val="CCCCE6"/>
        </a:folHlink>
      </a:clrScheme>
      <a:clrMap bg1="dk2" tx1="lt1" bg2="dk1" tx2="lt2" accent1="accent1" accent2="accent2" accent3="accent3" accent4="accent4" accent5="accent5" accent6="accent6" hlink="hlink" folHlink="folHlink"/>
    </a:extraClrScheme>
    <a:extraClrScheme>
      <a:clrScheme name="1_Pixel 15">
        <a:dk1>
          <a:srgbClr val="000000"/>
        </a:dk1>
        <a:lt1>
          <a:srgbClr val="F8F8F8"/>
        </a:lt1>
        <a:dk2>
          <a:srgbClr val="000000"/>
        </a:dk2>
        <a:lt2>
          <a:srgbClr val="00007D"/>
        </a:lt2>
        <a:accent1>
          <a:srgbClr val="9999FF"/>
        </a:accent1>
        <a:accent2>
          <a:srgbClr val="9999CC"/>
        </a:accent2>
        <a:accent3>
          <a:srgbClr val="FBFBFB"/>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34_Pixel">
  <a:themeElements>
    <a:clrScheme name="1_Pixel 14">
      <a:dk1>
        <a:srgbClr val="00007D"/>
      </a:dk1>
      <a:lt1>
        <a:srgbClr val="F8F8F8"/>
      </a:lt1>
      <a:dk2>
        <a:srgbClr val="000000"/>
      </a:dk2>
      <a:lt2>
        <a:srgbClr val="000000"/>
      </a:lt2>
      <a:accent1>
        <a:srgbClr val="9999FF"/>
      </a:accent1>
      <a:accent2>
        <a:srgbClr val="9999CC"/>
      </a:accent2>
      <a:accent3>
        <a:srgbClr val="AAAAAA"/>
      </a:accent3>
      <a:accent4>
        <a:srgbClr val="D4D4D4"/>
      </a:accent4>
      <a:accent5>
        <a:srgbClr val="CACAFF"/>
      </a:accent5>
      <a:accent6>
        <a:srgbClr val="8A8AB9"/>
      </a:accent6>
      <a:hlink>
        <a:srgbClr val="666699"/>
      </a:hlink>
      <a:folHlink>
        <a:srgbClr val="CCCCE6"/>
      </a:folHlink>
    </a:clrScheme>
    <a:fontScheme name="1_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1_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1_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1_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1_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1_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1_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1_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1_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1_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1_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1_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1_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
      <a:clrScheme name="1_Pixel 13">
        <a:dk1>
          <a:srgbClr val="336600"/>
        </a:dk1>
        <a:lt1>
          <a:srgbClr val="FFFFFF"/>
        </a:lt1>
        <a:dk2>
          <a:srgbClr val="000000"/>
        </a:dk2>
        <a:lt2>
          <a:srgbClr val="000000"/>
        </a:lt2>
        <a:accent1>
          <a:srgbClr val="CCCC00"/>
        </a:accent1>
        <a:accent2>
          <a:srgbClr val="669900"/>
        </a:accent2>
        <a:accent3>
          <a:srgbClr val="AAAAAA"/>
        </a:accent3>
        <a:accent4>
          <a:srgbClr val="DADADA"/>
        </a:accent4>
        <a:accent5>
          <a:srgbClr val="E2E2AA"/>
        </a:accent5>
        <a:accent6>
          <a:srgbClr val="5C8A00"/>
        </a:accent6>
        <a:hlink>
          <a:srgbClr val="333300"/>
        </a:hlink>
        <a:folHlink>
          <a:srgbClr val="99CC00"/>
        </a:folHlink>
      </a:clrScheme>
      <a:clrMap bg1="dk2" tx1="lt1" bg2="dk1" tx2="lt2" accent1="accent1" accent2="accent2" accent3="accent3" accent4="accent4" accent5="accent5" accent6="accent6" hlink="hlink" folHlink="folHlink"/>
    </a:extraClrScheme>
    <a:extraClrScheme>
      <a:clrScheme name="1_Pixel 14">
        <a:dk1>
          <a:srgbClr val="00007D"/>
        </a:dk1>
        <a:lt1>
          <a:srgbClr val="F8F8F8"/>
        </a:lt1>
        <a:dk2>
          <a:srgbClr val="000000"/>
        </a:dk2>
        <a:lt2>
          <a:srgbClr val="000000"/>
        </a:lt2>
        <a:accent1>
          <a:srgbClr val="9999FF"/>
        </a:accent1>
        <a:accent2>
          <a:srgbClr val="9999CC"/>
        </a:accent2>
        <a:accent3>
          <a:srgbClr val="AAAAAA"/>
        </a:accent3>
        <a:accent4>
          <a:srgbClr val="D4D4D4"/>
        </a:accent4>
        <a:accent5>
          <a:srgbClr val="CACAFF"/>
        </a:accent5>
        <a:accent6>
          <a:srgbClr val="8A8AB9"/>
        </a:accent6>
        <a:hlink>
          <a:srgbClr val="666699"/>
        </a:hlink>
        <a:folHlink>
          <a:srgbClr val="CCCCE6"/>
        </a:folHlink>
      </a:clrScheme>
      <a:clrMap bg1="dk2" tx1="lt1" bg2="dk1" tx2="lt2" accent1="accent1" accent2="accent2" accent3="accent3" accent4="accent4" accent5="accent5" accent6="accent6" hlink="hlink" folHlink="folHlink"/>
    </a:extraClrScheme>
    <a:extraClrScheme>
      <a:clrScheme name="1_Pixel 15">
        <a:dk1>
          <a:srgbClr val="000000"/>
        </a:dk1>
        <a:lt1>
          <a:srgbClr val="F8F8F8"/>
        </a:lt1>
        <a:dk2>
          <a:srgbClr val="000000"/>
        </a:dk2>
        <a:lt2>
          <a:srgbClr val="00007D"/>
        </a:lt2>
        <a:accent1>
          <a:srgbClr val="9999FF"/>
        </a:accent1>
        <a:accent2>
          <a:srgbClr val="9999CC"/>
        </a:accent2>
        <a:accent3>
          <a:srgbClr val="FBFBFB"/>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35_Pixel">
  <a:themeElements>
    <a:clrScheme name="1_Pixel 14">
      <a:dk1>
        <a:srgbClr val="00007D"/>
      </a:dk1>
      <a:lt1>
        <a:srgbClr val="F8F8F8"/>
      </a:lt1>
      <a:dk2>
        <a:srgbClr val="000000"/>
      </a:dk2>
      <a:lt2>
        <a:srgbClr val="000000"/>
      </a:lt2>
      <a:accent1>
        <a:srgbClr val="9999FF"/>
      </a:accent1>
      <a:accent2>
        <a:srgbClr val="9999CC"/>
      </a:accent2>
      <a:accent3>
        <a:srgbClr val="AAAAAA"/>
      </a:accent3>
      <a:accent4>
        <a:srgbClr val="D4D4D4"/>
      </a:accent4>
      <a:accent5>
        <a:srgbClr val="CACAFF"/>
      </a:accent5>
      <a:accent6>
        <a:srgbClr val="8A8AB9"/>
      </a:accent6>
      <a:hlink>
        <a:srgbClr val="666699"/>
      </a:hlink>
      <a:folHlink>
        <a:srgbClr val="CCCCE6"/>
      </a:folHlink>
    </a:clrScheme>
    <a:fontScheme name="1_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1_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1_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1_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1_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1_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1_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1_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1_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1_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1_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1_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1_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
      <a:clrScheme name="1_Pixel 13">
        <a:dk1>
          <a:srgbClr val="336600"/>
        </a:dk1>
        <a:lt1>
          <a:srgbClr val="FFFFFF"/>
        </a:lt1>
        <a:dk2>
          <a:srgbClr val="000000"/>
        </a:dk2>
        <a:lt2>
          <a:srgbClr val="000000"/>
        </a:lt2>
        <a:accent1>
          <a:srgbClr val="CCCC00"/>
        </a:accent1>
        <a:accent2>
          <a:srgbClr val="669900"/>
        </a:accent2>
        <a:accent3>
          <a:srgbClr val="AAAAAA"/>
        </a:accent3>
        <a:accent4>
          <a:srgbClr val="DADADA"/>
        </a:accent4>
        <a:accent5>
          <a:srgbClr val="E2E2AA"/>
        </a:accent5>
        <a:accent6>
          <a:srgbClr val="5C8A00"/>
        </a:accent6>
        <a:hlink>
          <a:srgbClr val="333300"/>
        </a:hlink>
        <a:folHlink>
          <a:srgbClr val="99CC00"/>
        </a:folHlink>
      </a:clrScheme>
      <a:clrMap bg1="dk2" tx1="lt1" bg2="dk1" tx2="lt2" accent1="accent1" accent2="accent2" accent3="accent3" accent4="accent4" accent5="accent5" accent6="accent6" hlink="hlink" folHlink="folHlink"/>
    </a:extraClrScheme>
    <a:extraClrScheme>
      <a:clrScheme name="1_Pixel 14">
        <a:dk1>
          <a:srgbClr val="00007D"/>
        </a:dk1>
        <a:lt1>
          <a:srgbClr val="F8F8F8"/>
        </a:lt1>
        <a:dk2>
          <a:srgbClr val="000000"/>
        </a:dk2>
        <a:lt2>
          <a:srgbClr val="000000"/>
        </a:lt2>
        <a:accent1>
          <a:srgbClr val="9999FF"/>
        </a:accent1>
        <a:accent2>
          <a:srgbClr val="9999CC"/>
        </a:accent2>
        <a:accent3>
          <a:srgbClr val="AAAAAA"/>
        </a:accent3>
        <a:accent4>
          <a:srgbClr val="D4D4D4"/>
        </a:accent4>
        <a:accent5>
          <a:srgbClr val="CACAFF"/>
        </a:accent5>
        <a:accent6>
          <a:srgbClr val="8A8AB9"/>
        </a:accent6>
        <a:hlink>
          <a:srgbClr val="666699"/>
        </a:hlink>
        <a:folHlink>
          <a:srgbClr val="CCCCE6"/>
        </a:folHlink>
      </a:clrScheme>
      <a:clrMap bg1="dk2" tx1="lt1" bg2="dk1" tx2="lt2" accent1="accent1" accent2="accent2" accent3="accent3" accent4="accent4" accent5="accent5" accent6="accent6" hlink="hlink" folHlink="folHlink"/>
    </a:extraClrScheme>
    <a:extraClrScheme>
      <a:clrScheme name="1_Pixel 15">
        <a:dk1>
          <a:srgbClr val="000000"/>
        </a:dk1>
        <a:lt1>
          <a:srgbClr val="F8F8F8"/>
        </a:lt1>
        <a:dk2>
          <a:srgbClr val="000000"/>
        </a:dk2>
        <a:lt2>
          <a:srgbClr val="00007D"/>
        </a:lt2>
        <a:accent1>
          <a:srgbClr val="9999FF"/>
        </a:accent1>
        <a:accent2>
          <a:srgbClr val="9999CC"/>
        </a:accent2>
        <a:accent3>
          <a:srgbClr val="FBFBFB"/>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36_Pixel">
  <a:themeElements>
    <a:clrScheme name="1_Pixel 14">
      <a:dk1>
        <a:srgbClr val="00007D"/>
      </a:dk1>
      <a:lt1>
        <a:srgbClr val="F8F8F8"/>
      </a:lt1>
      <a:dk2>
        <a:srgbClr val="000000"/>
      </a:dk2>
      <a:lt2>
        <a:srgbClr val="000000"/>
      </a:lt2>
      <a:accent1>
        <a:srgbClr val="9999FF"/>
      </a:accent1>
      <a:accent2>
        <a:srgbClr val="9999CC"/>
      </a:accent2>
      <a:accent3>
        <a:srgbClr val="AAAAAA"/>
      </a:accent3>
      <a:accent4>
        <a:srgbClr val="D4D4D4"/>
      </a:accent4>
      <a:accent5>
        <a:srgbClr val="CACAFF"/>
      </a:accent5>
      <a:accent6>
        <a:srgbClr val="8A8AB9"/>
      </a:accent6>
      <a:hlink>
        <a:srgbClr val="666699"/>
      </a:hlink>
      <a:folHlink>
        <a:srgbClr val="CCCCE6"/>
      </a:folHlink>
    </a:clrScheme>
    <a:fontScheme name="1_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1_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1_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1_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1_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1_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1_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1_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1_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1_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1_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1_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1_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
      <a:clrScheme name="1_Pixel 13">
        <a:dk1>
          <a:srgbClr val="336600"/>
        </a:dk1>
        <a:lt1>
          <a:srgbClr val="FFFFFF"/>
        </a:lt1>
        <a:dk2>
          <a:srgbClr val="000000"/>
        </a:dk2>
        <a:lt2>
          <a:srgbClr val="000000"/>
        </a:lt2>
        <a:accent1>
          <a:srgbClr val="CCCC00"/>
        </a:accent1>
        <a:accent2>
          <a:srgbClr val="669900"/>
        </a:accent2>
        <a:accent3>
          <a:srgbClr val="AAAAAA"/>
        </a:accent3>
        <a:accent4>
          <a:srgbClr val="DADADA"/>
        </a:accent4>
        <a:accent5>
          <a:srgbClr val="E2E2AA"/>
        </a:accent5>
        <a:accent6>
          <a:srgbClr val="5C8A00"/>
        </a:accent6>
        <a:hlink>
          <a:srgbClr val="333300"/>
        </a:hlink>
        <a:folHlink>
          <a:srgbClr val="99CC00"/>
        </a:folHlink>
      </a:clrScheme>
      <a:clrMap bg1="dk2" tx1="lt1" bg2="dk1" tx2="lt2" accent1="accent1" accent2="accent2" accent3="accent3" accent4="accent4" accent5="accent5" accent6="accent6" hlink="hlink" folHlink="folHlink"/>
    </a:extraClrScheme>
    <a:extraClrScheme>
      <a:clrScheme name="1_Pixel 14">
        <a:dk1>
          <a:srgbClr val="00007D"/>
        </a:dk1>
        <a:lt1>
          <a:srgbClr val="F8F8F8"/>
        </a:lt1>
        <a:dk2>
          <a:srgbClr val="000000"/>
        </a:dk2>
        <a:lt2>
          <a:srgbClr val="000000"/>
        </a:lt2>
        <a:accent1>
          <a:srgbClr val="9999FF"/>
        </a:accent1>
        <a:accent2>
          <a:srgbClr val="9999CC"/>
        </a:accent2>
        <a:accent3>
          <a:srgbClr val="AAAAAA"/>
        </a:accent3>
        <a:accent4>
          <a:srgbClr val="D4D4D4"/>
        </a:accent4>
        <a:accent5>
          <a:srgbClr val="CACAFF"/>
        </a:accent5>
        <a:accent6>
          <a:srgbClr val="8A8AB9"/>
        </a:accent6>
        <a:hlink>
          <a:srgbClr val="666699"/>
        </a:hlink>
        <a:folHlink>
          <a:srgbClr val="CCCCE6"/>
        </a:folHlink>
      </a:clrScheme>
      <a:clrMap bg1="dk2" tx1="lt1" bg2="dk1" tx2="lt2" accent1="accent1" accent2="accent2" accent3="accent3" accent4="accent4" accent5="accent5" accent6="accent6" hlink="hlink" folHlink="folHlink"/>
    </a:extraClrScheme>
    <a:extraClrScheme>
      <a:clrScheme name="1_Pixel 15">
        <a:dk1>
          <a:srgbClr val="000000"/>
        </a:dk1>
        <a:lt1>
          <a:srgbClr val="F8F8F8"/>
        </a:lt1>
        <a:dk2>
          <a:srgbClr val="000000"/>
        </a:dk2>
        <a:lt2>
          <a:srgbClr val="00007D"/>
        </a:lt2>
        <a:accent1>
          <a:srgbClr val="9999FF"/>
        </a:accent1>
        <a:accent2>
          <a:srgbClr val="9999CC"/>
        </a:accent2>
        <a:accent3>
          <a:srgbClr val="FBFBFB"/>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37_Pixel">
  <a:themeElements>
    <a:clrScheme name="1_Pixel 14">
      <a:dk1>
        <a:srgbClr val="00007D"/>
      </a:dk1>
      <a:lt1>
        <a:srgbClr val="F8F8F8"/>
      </a:lt1>
      <a:dk2>
        <a:srgbClr val="000000"/>
      </a:dk2>
      <a:lt2>
        <a:srgbClr val="000000"/>
      </a:lt2>
      <a:accent1>
        <a:srgbClr val="9999FF"/>
      </a:accent1>
      <a:accent2>
        <a:srgbClr val="9999CC"/>
      </a:accent2>
      <a:accent3>
        <a:srgbClr val="AAAAAA"/>
      </a:accent3>
      <a:accent4>
        <a:srgbClr val="D4D4D4"/>
      </a:accent4>
      <a:accent5>
        <a:srgbClr val="CACAFF"/>
      </a:accent5>
      <a:accent6>
        <a:srgbClr val="8A8AB9"/>
      </a:accent6>
      <a:hlink>
        <a:srgbClr val="666699"/>
      </a:hlink>
      <a:folHlink>
        <a:srgbClr val="CCCCE6"/>
      </a:folHlink>
    </a:clrScheme>
    <a:fontScheme name="1_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1_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1_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1_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1_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1_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1_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1_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1_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1_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1_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1_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1_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
      <a:clrScheme name="1_Pixel 13">
        <a:dk1>
          <a:srgbClr val="336600"/>
        </a:dk1>
        <a:lt1>
          <a:srgbClr val="FFFFFF"/>
        </a:lt1>
        <a:dk2>
          <a:srgbClr val="000000"/>
        </a:dk2>
        <a:lt2>
          <a:srgbClr val="000000"/>
        </a:lt2>
        <a:accent1>
          <a:srgbClr val="CCCC00"/>
        </a:accent1>
        <a:accent2>
          <a:srgbClr val="669900"/>
        </a:accent2>
        <a:accent3>
          <a:srgbClr val="AAAAAA"/>
        </a:accent3>
        <a:accent4>
          <a:srgbClr val="DADADA"/>
        </a:accent4>
        <a:accent5>
          <a:srgbClr val="E2E2AA"/>
        </a:accent5>
        <a:accent6>
          <a:srgbClr val="5C8A00"/>
        </a:accent6>
        <a:hlink>
          <a:srgbClr val="333300"/>
        </a:hlink>
        <a:folHlink>
          <a:srgbClr val="99CC00"/>
        </a:folHlink>
      </a:clrScheme>
      <a:clrMap bg1="dk2" tx1="lt1" bg2="dk1" tx2="lt2" accent1="accent1" accent2="accent2" accent3="accent3" accent4="accent4" accent5="accent5" accent6="accent6" hlink="hlink" folHlink="folHlink"/>
    </a:extraClrScheme>
    <a:extraClrScheme>
      <a:clrScheme name="1_Pixel 14">
        <a:dk1>
          <a:srgbClr val="00007D"/>
        </a:dk1>
        <a:lt1>
          <a:srgbClr val="F8F8F8"/>
        </a:lt1>
        <a:dk2>
          <a:srgbClr val="000000"/>
        </a:dk2>
        <a:lt2>
          <a:srgbClr val="000000"/>
        </a:lt2>
        <a:accent1>
          <a:srgbClr val="9999FF"/>
        </a:accent1>
        <a:accent2>
          <a:srgbClr val="9999CC"/>
        </a:accent2>
        <a:accent3>
          <a:srgbClr val="AAAAAA"/>
        </a:accent3>
        <a:accent4>
          <a:srgbClr val="D4D4D4"/>
        </a:accent4>
        <a:accent5>
          <a:srgbClr val="CACAFF"/>
        </a:accent5>
        <a:accent6>
          <a:srgbClr val="8A8AB9"/>
        </a:accent6>
        <a:hlink>
          <a:srgbClr val="666699"/>
        </a:hlink>
        <a:folHlink>
          <a:srgbClr val="CCCCE6"/>
        </a:folHlink>
      </a:clrScheme>
      <a:clrMap bg1="dk2" tx1="lt1" bg2="dk1" tx2="lt2" accent1="accent1" accent2="accent2" accent3="accent3" accent4="accent4" accent5="accent5" accent6="accent6" hlink="hlink" folHlink="folHlink"/>
    </a:extraClrScheme>
    <a:extraClrScheme>
      <a:clrScheme name="1_Pixel 15">
        <a:dk1>
          <a:srgbClr val="000000"/>
        </a:dk1>
        <a:lt1>
          <a:srgbClr val="F8F8F8"/>
        </a:lt1>
        <a:dk2>
          <a:srgbClr val="000000"/>
        </a:dk2>
        <a:lt2>
          <a:srgbClr val="00007D"/>
        </a:lt2>
        <a:accent1>
          <a:srgbClr val="9999FF"/>
        </a:accent1>
        <a:accent2>
          <a:srgbClr val="9999CC"/>
        </a:accent2>
        <a:accent3>
          <a:srgbClr val="FBFBFB"/>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38_Pixel">
  <a:themeElements>
    <a:clrScheme name="1_Pixel 14">
      <a:dk1>
        <a:srgbClr val="00007D"/>
      </a:dk1>
      <a:lt1>
        <a:srgbClr val="F8F8F8"/>
      </a:lt1>
      <a:dk2>
        <a:srgbClr val="000000"/>
      </a:dk2>
      <a:lt2>
        <a:srgbClr val="000000"/>
      </a:lt2>
      <a:accent1>
        <a:srgbClr val="9999FF"/>
      </a:accent1>
      <a:accent2>
        <a:srgbClr val="9999CC"/>
      </a:accent2>
      <a:accent3>
        <a:srgbClr val="AAAAAA"/>
      </a:accent3>
      <a:accent4>
        <a:srgbClr val="D4D4D4"/>
      </a:accent4>
      <a:accent5>
        <a:srgbClr val="CACAFF"/>
      </a:accent5>
      <a:accent6>
        <a:srgbClr val="8A8AB9"/>
      </a:accent6>
      <a:hlink>
        <a:srgbClr val="666699"/>
      </a:hlink>
      <a:folHlink>
        <a:srgbClr val="CCCCE6"/>
      </a:folHlink>
    </a:clrScheme>
    <a:fontScheme name="1_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1_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1_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1_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1_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1_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1_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1_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1_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1_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1_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1_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1_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
      <a:clrScheme name="1_Pixel 13">
        <a:dk1>
          <a:srgbClr val="336600"/>
        </a:dk1>
        <a:lt1>
          <a:srgbClr val="FFFFFF"/>
        </a:lt1>
        <a:dk2>
          <a:srgbClr val="000000"/>
        </a:dk2>
        <a:lt2>
          <a:srgbClr val="000000"/>
        </a:lt2>
        <a:accent1>
          <a:srgbClr val="CCCC00"/>
        </a:accent1>
        <a:accent2>
          <a:srgbClr val="669900"/>
        </a:accent2>
        <a:accent3>
          <a:srgbClr val="AAAAAA"/>
        </a:accent3>
        <a:accent4>
          <a:srgbClr val="DADADA"/>
        </a:accent4>
        <a:accent5>
          <a:srgbClr val="E2E2AA"/>
        </a:accent5>
        <a:accent6>
          <a:srgbClr val="5C8A00"/>
        </a:accent6>
        <a:hlink>
          <a:srgbClr val="333300"/>
        </a:hlink>
        <a:folHlink>
          <a:srgbClr val="99CC00"/>
        </a:folHlink>
      </a:clrScheme>
      <a:clrMap bg1="dk2" tx1="lt1" bg2="dk1" tx2="lt2" accent1="accent1" accent2="accent2" accent3="accent3" accent4="accent4" accent5="accent5" accent6="accent6" hlink="hlink" folHlink="folHlink"/>
    </a:extraClrScheme>
    <a:extraClrScheme>
      <a:clrScheme name="1_Pixel 14">
        <a:dk1>
          <a:srgbClr val="00007D"/>
        </a:dk1>
        <a:lt1>
          <a:srgbClr val="F8F8F8"/>
        </a:lt1>
        <a:dk2>
          <a:srgbClr val="000000"/>
        </a:dk2>
        <a:lt2>
          <a:srgbClr val="000000"/>
        </a:lt2>
        <a:accent1>
          <a:srgbClr val="9999FF"/>
        </a:accent1>
        <a:accent2>
          <a:srgbClr val="9999CC"/>
        </a:accent2>
        <a:accent3>
          <a:srgbClr val="AAAAAA"/>
        </a:accent3>
        <a:accent4>
          <a:srgbClr val="D4D4D4"/>
        </a:accent4>
        <a:accent5>
          <a:srgbClr val="CACAFF"/>
        </a:accent5>
        <a:accent6>
          <a:srgbClr val="8A8AB9"/>
        </a:accent6>
        <a:hlink>
          <a:srgbClr val="666699"/>
        </a:hlink>
        <a:folHlink>
          <a:srgbClr val="CCCCE6"/>
        </a:folHlink>
      </a:clrScheme>
      <a:clrMap bg1="dk2" tx1="lt1" bg2="dk1" tx2="lt2" accent1="accent1" accent2="accent2" accent3="accent3" accent4="accent4" accent5="accent5" accent6="accent6" hlink="hlink" folHlink="folHlink"/>
    </a:extraClrScheme>
    <a:extraClrScheme>
      <a:clrScheme name="1_Pixel 15">
        <a:dk1>
          <a:srgbClr val="000000"/>
        </a:dk1>
        <a:lt1>
          <a:srgbClr val="F8F8F8"/>
        </a:lt1>
        <a:dk2>
          <a:srgbClr val="000000"/>
        </a:dk2>
        <a:lt2>
          <a:srgbClr val="00007D"/>
        </a:lt2>
        <a:accent1>
          <a:srgbClr val="9999FF"/>
        </a:accent1>
        <a:accent2>
          <a:srgbClr val="9999CC"/>
        </a:accent2>
        <a:accent3>
          <a:srgbClr val="FBFBFB"/>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39.xml><?xml version="1.0" encoding="utf-8"?>
<a:theme xmlns:a="http://schemas.openxmlformats.org/drawingml/2006/main" name="39_Pixel">
  <a:themeElements>
    <a:clrScheme name="1_Pixel 14">
      <a:dk1>
        <a:srgbClr val="00007D"/>
      </a:dk1>
      <a:lt1>
        <a:srgbClr val="F8F8F8"/>
      </a:lt1>
      <a:dk2>
        <a:srgbClr val="000000"/>
      </a:dk2>
      <a:lt2>
        <a:srgbClr val="000000"/>
      </a:lt2>
      <a:accent1>
        <a:srgbClr val="9999FF"/>
      </a:accent1>
      <a:accent2>
        <a:srgbClr val="9999CC"/>
      </a:accent2>
      <a:accent3>
        <a:srgbClr val="AAAAAA"/>
      </a:accent3>
      <a:accent4>
        <a:srgbClr val="D4D4D4"/>
      </a:accent4>
      <a:accent5>
        <a:srgbClr val="CACAFF"/>
      </a:accent5>
      <a:accent6>
        <a:srgbClr val="8A8AB9"/>
      </a:accent6>
      <a:hlink>
        <a:srgbClr val="666699"/>
      </a:hlink>
      <a:folHlink>
        <a:srgbClr val="CCCCE6"/>
      </a:folHlink>
    </a:clrScheme>
    <a:fontScheme name="1_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1_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1_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1_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1_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1_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1_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1_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1_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1_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1_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1_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1_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
      <a:clrScheme name="1_Pixel 13">
        <a:dk1>
          <a:srgbClr val="336600"/>
        </a:dk1>
        <a:lt1>
          <a:srgbClr val="FFFFFF"/>
        </a:lt1>
        <a:dk2>
          <a:srgbClr val="000000"/>
        </a:dk2>
        <a:lt2>
          <a:srgbClr val="000000"/>
        </a:lt2>
        <a:accent1>
          <a:srgbClr val="CCCC00"/>
        </a:accent1>
        <a:accent2>
          <a:srgbClr val="669900"/>
        </a:accent2>
        <a:accent3>
          <a:srgbClr val="AAAAAA"/>
        </a:accent3>
        <a:accent4>
          <a:srgbClr val="DADADA"/>
        </a:accent4>
        <a:accent5>
          <a:srgbClr val="E2E2AA"/>
        </a:accent5>
        <a:accent6>
          <a:srgbClr val="5C8A00"/>
        </a:accent6>
        <a:hlink>
          <a:srgbClr val="333300"/>
        </a:hlink>
        <a:folHlink>
          <a:srgbClr val="99CC00"/>
        </a:folHlink>
      </a:clrScheme>
      <a:clrMap bg1="dk2" tx1="lt1" bg2="dk1" tx2="lt2" accent1="accent1" accent2="accent2" accent3="accent3" accent4="accent4" accent5="accent5" accent6="accent6" hlink="hlink" folHlink="folHlink"/>
    </a:extraClrScheme>
    <a:extraClrScheme>
      <a:clrScheme name="1_Pixel 14">
        <a:dk1>
          <a:srgbClr val="00007D"/>
        </a:dk1>
        <a:lt1>
          <a:srgbClr val="F8F8F8"/>
        </a:lt1>
        <a:dk2>
          <a:srgbClr val="000000"/>
        </a:dk2>
        <a:lt2>
          <a:srgbClr val="000000"/>
        </a:lt2>
        <a:accent1>
          <a:srgbClr val="9999FF"/>
        </a:accent1>
        <a:accent2>
          <a:srgbClr val="9999CC"/>
        </a:accent2>
        <a:accent3>
          <a:srgbClr val="AAAAAA"/>
        </a:accent3>
        <a:accent4>
          <a:srgbClr val="D4D4D4"/>
        </a:accent4>
        <a:accent5>
          <a:srgbClr val="CACAFF"/>
        </a:accent5>
        <a:accent6>
          <a:srgbClr val="8A8AB9"/>
        </a:accent6>
        <a:hlink>
          <a:srgbClr val="666699"/>
        </a:hlink>
        <a:folHlink>
          <a:srgbClr val="CCCCE6"/>
        </a:folHlink>
      </a:clrScheme>
      <a:clrMap bg1="dk2" tx1="lt1" bg2="dk1" tx2="lt2" accent1="accent1" accent2="accent2" accent3="accent3" accent4="accent4" accent5="accent5" accent6="accent6" hlink="hlink" folHlink="folHlink"/>
    </a:extraClrScheme>
    <a:extraClrScheme>
      <a:clrScheme name="1_Pixel 15">
        <a:dk1>
          <a:srgbClr val="000000"/>
        </a:dk1>
        <a:lt1>
          <a:srgbClr val="F8F8F8"/>
        </a:lt1>
        <a:dk2>
          <a:srgbClr val="000000"/>
        </a:dk2>
        <a:lt2>
          <a:srgbClr val="00007D"/>
        </a:lt2>
        <a:accent1>
          <a:srgbClr val="9999FF"/>
        </a:accent1>
        <a:accent2>
          <a:srgbClr val="9999CC"/>
        </a:accent2>
        <a:accent3>
          <a:srgbClr val="FBFBFB"/>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Pixel">
  <a:themeElements>
    <a:clrScheme name="1_Pixel 14">
      <a:dk1>
        <a:srgbClr val="00007D"/>
      </a:dk1>
      <a:lt1>
        <a:srgbClr val="F8F8F8"/>
      </a:lt1>
      <a:dk2>
        <a:srgbClr val="000000"/>
      </a:dk2>
      <a:lt2>
        <a:srgbClr val="000000"/>
      </a:lt2>
      <a:accent1>
        <a:srgbClr val="9999FF"/>
      </a:accent1>
      <a:accent2>
        <a:srgbClr val="9999CC"/>
      </a:accent2>
      <a:accent3>
        <a:srgbClr val="AAAAAA"/>
      </a:accent3>
      <a:accent4>
        <a:srgbClr val="D4D4D4"/>
      </a:accent4>
      <a:accent5>
        <a:srgbClr val="CACAFF"/>
      </a:accent5>
      <a:accent6>
        <a:srgbClr val="8A8AB9"/>
      </a:accent6>
      <a:hlink>
        <a:srgbClr val="666699"/>
      </a:hlink>
      <a:folHlink>
        <a:srgbClr val="CCCCE6"/>
      </a:folHlink>
    </a:clrScheme>
    <a:fontScheme name="1_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1_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1_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1_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1_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1_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1_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1_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1_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1_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1_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1_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1_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
      <a:clrScheme name="1_Pixel 13">
        <a:dk1>
          <a:srgbClr val="336600"/>
        </a:dk1>
        <a:lt1>
          <a:srgbClr val="FFFFFF"/>
        </a:lt1>
        <a:dk2>
          <a:srgbClr val="000000"/>
        </a:dk2>
        <a:lt2>
          <a:srgbClr val="000000"/>
        </a:lt2>
        <a:accent1>
          <a:srgbClr val="CCCC00"/>
        </a:accent1>
        <a:accent2>
          <a:srgbClr val="669900"/>
        </a:accent2>
        <a:accent3>
          <a:srgbClr val="AAAAAA"/>
        </a:accent3>
        <a:accent4>
          <a:srgbClr val="DADADA"/>
        </a:accent4>
        <a:accent5>
          <a:srgbClr val="E2E2AA"/>
        </a:accent5>
        <a:accent6>
          <a:srgbClr val="5C8A00"/>
        </a:accent6>
        <a:hlink>
          <a:srgbClr val="333300"/>
        </a:hlink>
        <a:folHlink>
          <a:srgbClr val="99CC00"/>
        </a:folHlink>
      </a:clrScheme>
      <a:clrMap bg1="dk2" tx1="lt1" bg2="dk1" tx2="lt2" accent1="accent1" accent2="accent2" accent3="accent3" accent4="accent4" accent5="accent5" accent6="accent6" hlink="hlink" folHlink="folHlink"/>
    </a:extraClrScheme>
    <a:extraClrScheme>
      <a:clrScheme name="1_Pixel 14">
        <a:dk1>
          <a:srgbClr val="00007D"/>
        </a:dk1>
        <a:lt1>
          <a:srgbClr val="F8F8F8"/>
        </a:lt1>
        <a:dk2>
          <a:srgbClr val="000000"/>
        </a:dk2>
        <a:lt2>
          <a:srgbClr val="000000"/>
        </a:lt2>
        <a:accent1>
          <a:srgbClr val="9999FF"/>
        </a:accent1>
        <a:accent2>
          <a:srgbClr val="9999CC"/>
        </a:accent2>
        <a:accent3>
          <a:srgbClr val="AAAAAA"/>
        </a:accent3>
        <a:accent4>
          <a:srgbClr val="D4D4D4"/>
        </a:accent4>
        <a:accent5>
          <a:srgbClr val="CACAFF"/>
        </a:accent5>
        <a:accent6>
          <a:srgbClr val="8A8AB9"/>
        </a:accent6>
        <a:hlink>
          <a:srgbClr val="666699"/>
        </a:hlink>
        <a:folHlink>
          <a:srgbClr val="CCCCE6"/>
        </a:folHlink>
      </a:clrScheme>
      <a:clrMap bg1="dk2" tx1="lt1" bg2="dk1" tx2="lt2" accent1="accent1" accent2="accent2" accent3="accent3" accent4="accent4" accent5="accent5" accent6="accent6" hlink="hlink" folHlink="folHlink"/>
    </a:extraClrScheme>
    <a:extraClrScheme>
      <a:clrScheme name="1_Pixel 15">
        <a:dk1>
          <a:srgbClr val="000000"/>
        </a:dk1>
        <a:lt1>
          <a:srgbClr val="F8F8F8"/>
        </a:lt1>
        <a:dk2>
          <a:srgbClr val="000000"/>
        </a:dk2>
        <a:lt2>
          <a:srgbClr val="00007D"/>
        </a:lt2>
        <a:accent1>
          <a:srgbClr val="9999FF"/>
        </a:accent1>
        <a:accent2>
          <a:srgbClr val="9999CC"/>
        </a:accent2>
        <a:accent3>
          <a:srgbClr val="FBFBFB"/>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40.xml><?xml version="1.0" encoding="utf-8"?>
<a:theme xmlns:a="http://schemas.openxmlformats.org/drawingml/2006/main" name="40_Pixel">
  <a:themeElements>
    <a:clrScheme name="1_Pixel 14">
      <a:dk1>
        <a:srgbClr val="00007D"/>
      </a:dk1>
      <a:lt1>
        <a:srgbClr val="F8F8F8"/>
      </a:lt1>
      <a:dk2>
        <a:srgbClr val="000000"/>
      </a:dk2>
      <a:lt2>
        <a:srgbClr val="000000"/>
      </a:lt2>
      <a:accent1>
        <a:srgbClr val="9999FF"/>
      </a:accent1>
      <a:accent2>
        <a:srgbClr val="9999CC"/>
      </a:accent2>
      <a:accent3>
        <a:srgbClr val="AAAAAA"/>
      </a:accent3>
      <a:accent4>
        <a:srgbClr val="D4D4D4"/>
      </a:accent4>
      <a:accent5>
        <a:srgbClr val="CACAFF"/>
      </a:accent5>
      <a:accent6>
        <a:srgbClr val="8A8AB9"/>
      </a:accent6>
      <a:hlink>
        <a:srgbClr val="666699"/>
      </a:hlink>
      <a:folHlink>
        <a:srgbClr val="CCCCE6"/>
      </a:folHlink>
    </a:clrScheme>
    <a:fontScheme name="1_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1_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1_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1_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1_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1_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1_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1_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1_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1_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1_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1_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1_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
      <a:clrScheme name="1_Pixel 13">
        <a:dk1>
          <a:srgbClr val="336600"/>
        </a:dk1>
        <a:lt1>
          <a:srgbClr val="FFFFFF"/>
        </a:lt1>
        <a:dk2>
          <a:srgbClr val="000000"/>
        </a:dk2>
        <a:lt2>
          <a:srgbClr val="000000"/>
        </a:lt2>
        <a:accent1>
          <a:srgbClr val="CCCC00"/>
        </a:accent1>
        <a:accent2>
          <a:srgbClr val="669900"/>
        </a:accent2>
        <a:accent3>
          <a:srgbClr val="AAAAAA"/>
        </a:accent3>
        <a:accent4>
          <a:srgbClr val="DADADA"/>
        </a:accent4>
        <a:accent5>
          <a:srgbClr val="E2E2AA"/>
        </a:accent5>
        <a:accent6>
          <a:srgbClr val="5C8A00"/>
        </a:accent6>
        <a:hlink>
          <a:srgbClr val="333300"/>
        </a:hlink>
        <a:folHlink>
          <a:srgbClr val="99CC00"/>
        </a:folHlink>
      </a:clrScheme>
      <a:clrMap bg1="dk2" tx1="lt1" bg2="dk1" tx2="lt2" accent1="accent1" accent2="accent2" accent3="accent3" accent4="accent4" accent5="accent5" accent6="accent6" hlink="hlink" folHlink="folHlink"/>
    </a:extraClrScheme>
    <a:extraClrScheme>
      <a:clrScheme name="1_Pixel 14">
        <a:dk1>
          <a:srgbClr val="00007D"/>
        </a:dk1>
        <a:lt1>
          <a:srgbClr val="F8F8F8"/>
        </a:lt1>
        <a:dk2>
          <a:srgbClr val="000000"/>
        </a:dk2>
        <a:lt2>
          <a:srgbClr val="000000"/>
        </a:lt2>
        <a:accent1>
          <a:srgbClr val="9999FF"/>
        </a:accent1>
        <a:accent2>
          <a:srgbClr val="9999CC"/>
        </a:accent2>
        <a:accent3>
          <a:srgbClr val="AAAAAA"/>
        </a:accent3>
        <a:accent4>
          <a:srgbClr val="D4D4D4"/>
        </a:accent4>
        <a:accent5>
          <a:srgbClr val="CACAFF"/>
        </a:accent5>
        <a:accent6>
          <a:srgbClr val="8A8AB9"/>
        </a:accent6>
        <a:hlink>
          <a:srgbClr val="666699"/>
        </a:hlink>
        <a:folHlink>
          <a:srgbClr val="CCCCE6"/>
        </a:folHlink>
      </a:clrScheme>
      <a:clrMap bg1="dk2" tx1="lt1" bg2="dk1" tx2="lt2" accent1="accent1" accent2="accent2" accent3="accent3" accent4="accent4" accent5="accent5" accent6="accent6" hlink="hlink" folHlink="folHlink"/>
    </a:extraClrScheme>
    <a:extraClrScheme>
      <a:clrScheme name="1_Pixel 15">
        <a:dk1>
          <a:srgbClr val="000000"/>
        </a:dk1>
        <a:lt1>
          <a:srgbClr val="F8F8F8"/>
        </a:lt1>
        <a:dk2>
          <a:srgbClr val="000000"/>
        </a:dk2>
        <a:lt2>
          <a:srgbClr val="00007D"/>
        </a:lt2>
        <a:accent1>
          <a:srgbClr val="9999FF"/>
        </a:accent1>
        <a:accent2>
          <a:srgbClr val="9999CC"/>
        </a:accent2>
        <a:accent3>
          <a:srgbClr val="FBFBFB"/>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41.xml><?xml version="1.0" encoding="utf-8"?>
<a:theme xmlns:a="http://schemas.openxmlformats.org/drawingml/2006/main" name="41_Pixel">
  <a:themeElements>
    <a:clrScheme name="1_Pixel 14">
      <a:dk1>
        <a:srgbClr val="00007D"/>
      </a:dk1>
      <a:lt1>
        <a:srgbClr val="F8F8F8"/>
      </a:lt1>
      <a:dk2>
        <a:srgbClr val="000000"/>
      </a:dk2>
      <a:lt2>
        <a:srgbClr val="000000"/>
      </a:lt2>
      <a:accent1>
        <a:srgbClr val="9999FF"/>
      </a:accent1>
      <a:accent2>
        <a:srgbClr val="9999CC"/>
      </a:accent2>
      <a:accent3>
        <a:srgbClr val="AAAAAA"/>
      </a:accent3>
      <a:accent4>
        <a:srgbClr val="D4D4D4"/>
      </a:accent4>
      <a:accent5>
        <a:srgbClr val="CACAFF"/>
      </a:accent5>
      <a:accent6>
        <a:srgbClr val="8A8AB9"/>
      </a:accent6>
      <a:hlink>
        <a:srgbClr val="666699"/>
      </a:hlink>
      <a:folHlink>
        <a:srgbClr val="CCCCE6"/>
      </a:folHlink>
    </a:clrScheme>
    <a:fontScheme name="1_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1_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1_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1_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1_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1_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1_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1_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1_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1_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1_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1_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1_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
      <a:clrScheme name="1_Pixel 13">
        <a:dk1>
          <a:srgbClr val="336600"/>
        </a:dk1>
        <a:lt1>
          <a:srgbClr val="FFFFFF"/>
        </a:lt1>
        <a:dk2>
          <a:srgbClr val="000000"/>
        </a:dk2>
        <a:lt2>
          <a:srgbClr val="000000"/>
        </a:lt2>
        <a:accent1>
          <a:srgbClr val="CCCC00"/>
        </a:accent1>
        <a:accent2>
          <a:srgbClr val="669900"/>
        </a:accent2>
        <a:accent3>
          <a:srgbClr val="AAAAAA"/>
        </a:accent3>
        <a:accent4>
          <a:srgbClr val="DADADA"/>
        </a:accent4>
        <a:accent5>
          <a:srgbClr val="E2E2AA"/>
        </a:accent5>
        <a:accent6>
          <a:srgbClr val="5C8A00"/>
        </a:accent6>
        <a:hlink>
          <a:srgbClr val="333300"/>
        </a:hlink>
        <a:folHlink>
          <a:srgbClr val="99CC00"/>
        </a:folHlink>
      </a:clrScheme>
      <a:clrMap bg1="dk2" tx1="lt1" bg2="dk1" tx2="lt2" accent1="accent1" accent2="accent2" accent3="accent3" accent4="accent4" accent5="accent5" accent6="accent6" hlink="hlink" folHlink="folHlink"/>
    </a:extraClrScheme>
    <a:extraClrScheme>
      <a:clrScheme name="1_Pixel 14">
        <a:dk1>
          <a:srgbClr val="00007D"/>
        </a:dk1>
        <a:lt1>
          <a:srgbClr val="F8F8F8"/>
        </a:lt1>
        <a:dk2>
          <a:srgbClr val="000000"/>
        </a:dk2>
        <a:lt2>
          <a:srgbClr val="000000"/>
        </a:lt2>
        <a:accent1>
          <a:srgbClr val="9999FF"/>
        </a:accent1>
        <a:accent2>
          <a:srgbClr val="9999CC"/>
        </a:accent2>
        <a:accent3>
          <a:srgbClr val="AAAAAA"/>
        </a:accent3>
        <a:accent4>
          <a:srgbClr val="D4D4D4"/>
        </a:accent4>
        <a:accent5>
          <a:srgbClr val="CACAFF"/>
        </a:accent5>
        <a:accent6>
          <a:srgbClr val="8A8AB9"/>
        </a:accent6>
        <a:hlink>
          <a:srgbClr val="666699"/>
        </a:hlink>
        <a:folHlink>
          <a:srgbClr val="CCCCE6"/>
        </a:folHlink>
      </a:clrScheme>
      <a:clrMap bg1="dk2" tx1="lt1" bg2="dk1" tx2="lt2" accent1="accent1" accent2="accent2" accent3="accent3" accent4="accent4" accent5="accent5" accent6="accent6" hlink="hlink" folHlink="folHlink"/>
    </a:extraClrScheme>
    <a:extraClrScheme>
      <a:clrScheme name="1_Pixel 15">
        <a:dk1>
          <a:srgbClr val="000000"/>
        </a:dk1>
        <a:lt1>
          <a:srgbClr val="F8F8F8"/>
        </a:lt1>
        <a:dk2>
          <a:srgbClr val="000000"/>
        </a:dk2>
        <a:lt2>
          <a:srgbClr val="00007D"/>
        </a:lt2>
        <a:accent1>
          <a:srgbClr val="9999FF"/>
        </a:accent1>
        <a:accent2>
          <a:srgbClr val="9999CC"/>
        </a:accent2>
        <a:accent3>
          <a:srgbClr val="FBFBFB"/>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42_Pixel">
  <a:themeElements>
    <a:clrScheme name="1_Pixel 14">
      <a:dk1>
        <a:srgbClr val="00007D"/>
      </a:dk1>
      <a:lt1>
        <a:srgbClr val="F8F8F8"/>
      </a:lt1>
      <a:dk2>
        <a:srgbClr val="000000"/>
      </a:dk2>
      <a:lt2>
        <a:srgbClr val="000000"/>
      </a:lt2>
      <a:accent1>
        <a:srgbClr val="9999FF"/>
      </a:accent1>
      <a:accent2>
        <a:srgbClr val="9999CC"/>
      </a:accent2>
      <a:accent3>
        <a:srgbClr val="AAAAAA"/>
      </a:accent3>
      <a:accent4>
        <a:srgbClr val="D4D4D4"/>
      </a:accent4>
      <a:accent5>
        <a:srgbClr val="CACAFF"/>
      </a:accent5>
      <a:accent6>
        <a:srgbClr val="8A8AB9"/>
      </a:accent6>
      <a:hlink>
        <a:srgbClr val="666699"/>
      </a:hlink>
      <a:folHlink>
        <a:srgbClr val="CCCCE6"/>
      </a:folHlink>
    </a:clrScheme>
    <a:fontScheme name="1_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1_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1_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1_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1_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1_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1_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1_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1_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1_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1_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1_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1_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
      <a:clrScheme name="1_Pixel 13">
        <a:dk1>
          <a:srgbClr val="336600"/>
        </a:dk1>
        <a:lt1>
          <a:srgbClr val="FFFFFF"/>
        </a:lt1>
        <a:dk2>
          <a:srgbClr val="000000"/>
        </a:dk2>
        <a:lt2>
          <a:srgbClr val="000000"/>
        </a:lt2>
        <a:accent1>
          <a:srgbClr val="CCCC00"/>
        </a:accent1>
        <a:accent2>
          <a:srgbClr val="669900"/>
        </a:accent2>
        <a:accent3>
          <a:srgbClr val="AAAAAA"/>
        </a:accent3>
        <a:accent4>
          <a:srgbClr val="DADADA"/>
        </a:accent4>
        <a:accent5>
          <a:srgbClr val="E2E2AA"/>
        </a:accent5>
        <a:accent6>
          <a:srgbClr val="5C8A00"/>
        </a:accent6>
        <a:hlink>
          <a:srgbClr val="333300"/>
        </a:hlink>
        <a:folHlink>
          <a:srgbClr val="99CC00"/>
        </a:folHlink>
      </a:clrScheme>
      <a:clrMap bg1="dk2" tx1="lt1" bg2="dk1" tx2="lt2" accent1="accent1" accent2="accent2" accent3="accent3" accent4="accent4" accent5="accent5" accent6="accent6" hlink="hlink" folHlink="folHlink"/>
    </a:extraClrScheme>
    <a:extraClrScheme>
      <a:clrScheme name="1_Pixel 14">
        <a:dk1>
          <a:srgbClr val="00007D"/>
        </a:dk1>
        <a:lt1>
          <a:srgbClr val="F8F8F8"/>
        </a:lt1>
        <a:dk2>
          <a:srgbClr val="000000"/>
        </a:dk2>
        <a:lt2>
          <a:srgbClr val="000000"/>
        </a:lt2>
        <a:accent1>
          <a:srgbClr val="9999FF"/>
        </a:accent1>
        <a:accent2>
          <a:srgbClr val="9999CC"/>
        </a:accent2>
        <a:accent3>
          <a:srgbClr val="AAAAAA"/>
        </a:accent3>
        <a:accent4>
          <a:srgbClr val="D4D4D4"/>
        </a:accent4>
        <a:accent5>
          <a:srgbClr val="CACAFF"/>
        </a:accent5>
        <a:accent6>
          <a:srgbClr val="8A8AB9"/>
        </a:accent6>
        <a:hlink>
          <a:srgbClr val="666699"/>
        </a:hlink>
        <a:folHlink>
          <a:srgbClr val="CCCCE6"/>
        </a:folHlink>
      </a:clrScheme>
      <a:clrMap bg1="dk2" tx1="lt1" bg2="dk1" tx2="lt2" accent1="accent1" accent2="accent2" accent3="accent3" accent4="accent4" accent5="accent5" accent6="accent6" hlink="hlink" folHlink="folHlink"/>
    </a:extraClrScheme>
    <a:extraClrScheme>
      <a:clrScheme name="1_Pixel 15">
        <a:dk1>
          <a:srgbClr val="000000"/>
        </a:dk1>
        <a:lt1>
          <a:srgbClr val="F8F8F8"/>
        </a:lt1>
        <a:dk2>
          <a:srgbClr val="000000"/>
        </a:dk2>
        <a:lt2>
          <a:srgbClr val="00007D"/>
        </a:lt2>
        <a:accent1>
          <a:srgbClr val="9999FF"/>
        </a:accent1>
        <a:accent2>
          <a:srgbClr val="9999CC"/>
        </a:accent2>
        <a:accent3>
          <a:srgbClr val="FBFBFB"/>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43.xml><?xml version="1.0" encoding="utf-8"?>
<a:theme xmlns:a="http://schemas.openxmlformats.org/drawingml/2006/main" name="43_Pixel">
  <a:themeElements>
    <a:clrScheme name="1_Pixel 14">
      <a:dk1>
        <a:srgbClr val="00007D"/>
      </a:dk1>
      <a:lt1>
        <a:srgbClr val="F8F8F8"/>
      </a:lt1>
      <a:dk2>
        <a:srgbClr val="000000"/>
      </a:dk2>
      <a:lt2>
        <a:srgbClr val="000000"/>
      </a:lt2>
      <a:accent1>
        <a:srgbClr val="9999FF"/>
      </a:accent1>
      <a:accent2>
        <a:srgbClr val="9999CC"/>
      </a:accent2>
      <a:accent3>
        <a:srgbClr val="AAAAAA"/>
      </a:accent3>
      <a:accent4>
        <a:srgbClr val="D4D4D4"/>
      </a:accent4>
      <a:accent5>
        <a:srgbClr val="CACAFF"/>
      </a:accent5>
      <a:accent6>
        <a:srgbClr val="8A8AB9"/>
      </a:accent6>
      <a:hlink>
        <a:srgbClr val="666699"/>
      </a:hlink>
      <a:folHlink>
        <a:srgbClr val="CCCCE6"/>
      </a:folHlink>
    </a:clrScheme>
    <a:fontScheme name="1_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1_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1_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1_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1_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1_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1_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1_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1_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1_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1_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1_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1_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
      <a:clrScheme name="1_Pixel 13">
        <a:dk1>
          <a:srgbClr val="336600"/>
        </a:dk1>
        <a:lt1>
          <a:srgbClr val="FFFFFF"/>
        </a:lt1>
        <a:dk2>
          <a:srgbClr val="000000"/>
        </a:dk2>
        <a:lt2>
          <a:srgbClr val="000000"/>
        </a:lt2>
        <a:accent1>
          <a:srgbClr val="CCCC00"/>
        </a:accent1>
        <a:accent2>
          <a:srgbClr val="669900"/>
        </a:accent2>
        <a:accent3>
          <a:srgbClr val="AAAAAA"/>
        </a:accent3>
        <a:accent4>
          <a:srgbClr val="DADADA"/>
        </a:accent4>
        <a:accent5>
          <a:srgbClr val="E2E2AA"/>
        </a:accent5>
        <a:accent6>
          <a:srgbClr val="5C8A00"/>
        </a:accent6>
        <a:hlink>
          <a:srgbClr val="333300"/>
        </a:hlink>
        <a:folHlink>
          <a:srgbClr val="99CC00"/>
        </a:folHlink>
      </a:clrScheme>
      <a:clrMap bg1="dk2" tx1="lt1" bg2="dk1" tx2="lt2" accent1="accent1" accent2="accent2" accent3="accent3" accent4="accent4" accent5="accent5" accent6="accent6" hlink="hlink" folHlink="folHlink"/>
    </a:extraClrScheme>
    <a:extraClrScheme>
      <a:clrScheme name="1_Pixel 14">
        <a:dk1>
          <a:srgbClr val="00007D"/>
        </a:dk1>
        <a:lt1>
          <a:srgbClr val="F8F8F8"/>
        </a:lt1>
        <a:dk2>
          <a:srgbClr val="000000"/>
        </a:dk2>
        <a:lt2>
          <a:srgbClr val="000000"/>
        </a:lt2>
        <a:accent1>
          <a:srgbClr val="9999FF"/>
        </a:accent1>
        <a:accent2>
          <a:srgbClr val="9999CC"/>
        </a:accent2>
        <a:accent3>
          <a:srgbClr val="AAAAAA"/>
        </a:accent3>
        <a:accent4>
          <a:srgbClr val="D4D4D4"/>
        </a:accent4>
        <a:accent5>
          <a:srgbClr val="CACAFF"/>
        </a:accent5>
        <a:accent6>
          <a:srgbClr val="8A8AB9"/>
        </a:accent6>
        <a:hlink>
          <a:srgbClr val="666699"/>
        </a:hlink>
        <a:folHlink>
          <a:srgbClr val="CCCCE6"/>
        </a:folHlink>
      </a:clrScheme>
      <a:clrMap bg1="dk2" tx1="lt1" bg2="dk1" tx2="lt2" accent1="accent1" accent2="accent2" accent3="accent3" accent4="accent4" accent5="accent5" accent6="accent6" hlink="hlink" folHlink="folHlink"/>
    </a:extraClrScheme>
    <a:extraClrScheme>
      <a:clrScheme name="1_Pixel 15">
        <a:dk1>
          <a:srgbClr val="000000"/>
        </a:dk1>
        <a:lt1>
          <a:srgbClr val="F8F8F8"/>
        </a:lt1>
        <a:dk2>
          <a:srgbClr val="000000"/>
        </a:dk2>
        <a:lt2>
          <a:srgbClr val="00007D"/>
        </a:lt2>
        <a:accent1>
          <a:srgbClr val="9999FF"/>
        </a:accent1>
        <a:accent2>
          <a:srgbClr val="9999CC"/>
        </a:accent2>
        <a:accent3>
          <a:srgbClr val="FBFBFB"/>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44.xml><?xml version="1.0" encoding="utf-8"?>
<a:theme xmlns:a="http://schemas.openxmlformats.org/drawingml/2006/main" name="44_Pixel">
  <a:themeElements>
    <a:clrScheme name="1_Pixel 14">
      <a:dk1>
        <a:srgbClr val="00007D"/>
      </a:dk1>
      <a:lt1>
        <a:srgbClr val="F8F8F8"/>
      </a:lt1>
      <a:dk2>
        <a:srgbClr val="000000"/>
      </a:dk2>
      <a:lt2>
        <a:srgbClr val="000000"/>
      </a:lt2>
      <a:accent1>
        <a:srgbClr val="9999FF"/>
      </a:accent1>
      <a:accent2>
        <a:srgbClr val="9999CC"/>
      </a:accent2>
      <a:accent3>
        <a:srgbClr val="AAAAAA"/>
      </a:accent3>
      <a:accent4>
        <a:srgbClr val="D4D4D4"/>
      </a:accent4>
      <a:accent5>
        <a:srgbClr val="CACAFF"/>
      </a:accent5>
      <a:accent6>
        <a:srgbClr val="8A8AB9"/>
      </a:accent6>
      <a:hlink>
        <a:srgbClr val="666699"/>
      </a:hlink>
      <a:folHlink>
        <a:srgbClr val="CCCCE6"/>
      </a:folHlink>
    </a:clrScheme>
    <a:fontScheme name="1_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1_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1_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1_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1_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1_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1_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1_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1_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1_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1_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1_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1_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
      <a:clrScheme name="1_Pixel 13">
        <a:dk1>
          <a:srgbClr val="336600"/>
        </a:dk1>
        <a:lt1>
          <a:srgbClr val="FFFFFF"/>
        </a:lt1>
        <a:dk2>
          <a:srgbClr val="000000"/>
        </a:dk2>
        <a:lt2>
          <a:srgbClr val="000000"/>
        </a:lt2>
        <a:accent1>
          <a:srgbClr val="CCCC00"/>
        </a:accent1>
        <a:accent2>
          <a:srgbClr val="669900"/>
        </a:accent2>
        <a:accent3>
          <a:srgbClr val="AAAAAA"/>
        </a:accent3>
        <a:accent4>
          <a:srgbClr val="DADADA"/>
        </a:accent4>
        <a:accent5>
          <a:srgbClr val="E2E2AA"/>
        </a:accent5>
        <a:accent6>
          <a:srgbClr val="5C8A00"/>
        </a:accent6>
        <a:hlink>
          <a:srgbClr val="333300"/>
        </a:hlink>
        <a:folHlink>
          <a:srgbClr val="99CC00"/>
        </a:folHlink>
      </a:clrScheme>
      <a:clrMap bg1="dk2" tx1="lt1" bg2="dk1" tx2="lt2" accent1="accent1" accent2="accent2" accent3="accent3" accent4="accent4" accent5="accent5" accent6="accent6" hlink="hlink" folHlink="folHlink"/>
    </a:extraClrScheme>
    <a:extraClrScheme>
      <a:clrScheme name="1_Pixel 14">
        <a:dk1>
          <a:srgbClr val="00007D"/>
        </a:dk1>
        <a:lt1>
          <a:srgbClr val="F8F8F8"/>
        </a:lt1>
        <a:dk2>
          <a:srgbClr val="000000"/>
        </a:dk2>
        <a:lt2>
          <a:srgbClr val="000000"/>
        </a:lt2>
        <a:accent1>
          <a:srgbClr val="9999FF"/>
        </a:accent1>
        <a:accent2>
          <a:srgbClr val="9999CC"/>
        </a:accent2>
        <a:accent3>
          <a:srgbClr val="AAAAAA"/>
        </a:accent3>
        <a:accent4>
          <a:srgbClr val="D4D4D4"/>
        </a:accent4>
        <a:accent5>
          <a:srgbClr val="CACAFF"/>
        </a:accent5>
        <a:accent6>
          <a:srgbClr val="8A8AB9"/>
        </a:accent6>
        <a:hlink>
          <a:srgbClr val="666699"/>
        </a:hlink>
        <a:folHlink>
          <a:srgbClr val="CCCCE6"/>
        </a:folHlink>
      </a:clrScheme>
      <a:clrMap bg1="dk2" tx1="lt1" bg2="dk1" tx2="lt2" accent1="accent1" accent2="accent2" accent3="accent3" accent4="accent4" accent5="accent5" accent6="accent6" hlink="hlink" folHlink="folHlink"/>
    </a:extraClrScheme>
    <a:extraClrScheme>
      <a:clrScheme name="1_Pixel 15">
        <a:dk1>
          <a:srgbClr val="000000"/>
        </a:dk1>
        <a:lt1>
          <a:srgbClr val="F8F8F8"/>
        </a:lt1>
        <a:dk2>
          <a:srgbClr val="000000"/>
        </a:dk2>
        <a:lt2>
          <a:srgbClr val="00007D"/>
        </a:lt2>
        <a:accent1>
          <a:srgbClr val="9999FF"/>
        </a:accent1>
        <a:accent2>
          <a:srgbClr val="9999CC"/>
        </a:accent2>
        <a:accent3>
          <a:srgbClr val="FBFBFB"/>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45.xml><?xml version="1.0" encoding="utf-8"?>
<a:theme xmlns:a="http://schemas.openxmlformats.org/drawingml/2006/main" name="45_Pixel">
  <a:themeElements>
    <a:clrScheme name="1_Pixel 14">
      <a:dk1>
        <a:srgbClr val="00007D"/>
      </a:dk1>
      <a:lt1>
        <a:srgbClr val="F8F8F8"/>
      </a:lt1>
      <a:dk2>
        <a:srgbClr val="000000"/>
      </a:dk2>
      <a:lt2>
        <a:srgbClr val="000000"/>
      </a:lt2>
      <a:accent1>
        <a:srgbClr val="9999FF"/>
      </a:accent1>
      <a:accent2>
        <a:srgbClr val="9999CC"/>
      </a:accent2>
      <a:accent3>
        <a:srgbClr val="AAAAAA"/>
      </a:accent3>
      <a:accent4>
        <a:srgbClr val="D4D4D4"/>
      </a:accent4>
      <a:accent5>
        <a:srgbClr val="CACAFF"/>
      </a:accent5>
      <a:accent6>
        <a:srgbClr val="8A8AB9"/>
      </a:accent6>
      <a:hlink>
        <a:srgbClr val="666699"/>
      </a:hlink>
      <a:folHlink>
        <a:srgbClr val="CCCCE6"/>
      </a:folHlink>
    </a:clrScheme>
    <a:fontScheme name="1_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1_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1_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1_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1_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1_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1_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1_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1_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1_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1_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1_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1_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
      <a:clrScheme name="1_Pixel 13">
        <a:dk1>
          <a:srgbClr val="336600"/>
        </a:dk1>
        <a:lt1>
          <a:srgbClr val="FFFFFF"/>
        </a:lt1>
        <a:dk2>
          <a:srgbClr val="000000"/>
        </a:dk2>
        <a:lt2>
          <a:srgbClr val="000000"/>
        </a:lt2>
        <a:accent1>
          <a:srgbClr val="CCCC00"/>
        </a:accent1>
        <a:accent2>
          <a:srgbClr val="669900"/>
        </a:accent2>
        <a:accent3>
          <a:srgbClr val="AAAAAA"/>
        </a:accent3>
        <a:accent4>
          <a:srgbClr val="DADADA"/>
        </a:accent4>
        <a:accent5>
          <a:srgbClr val="E2E2AA"/>
        </a:accent5>
        <a:accent6>
          <a:srgbClr val="5C8A00"/>
        </a:accent6>
        <a:hlink>
          <a:srgbClr val="333300"/>
        </a:hlink>
        <a:folHlink>
          <a:srgbClr val="99CC00"/>
        </a:folHlink>
      </a:clrScheme>
      <a:clrMap bg1="dk2" tx1="lt1" bg2="dk1" tx2="lt2" accent1="accent1" accent2="accent2" accent3="accent3" accent4="accent4" accent5="accent5" accent6="accent6" hlink="hlink" folHlink="folHlink"/>
    </a:extraClrScheme>
    <a:extraClrScheme>
      <a:clrScheme name="1_Pixel 14">
        <a:dk1>
          <a:srgbClr val="00007D"/>
        </a:dk1>
        <a:lt1>
          <a:srgbClr val="F8F8F8"/>
        </a:lt1>
        <a:dk2>
          <a:srgbClr val="000000"/>
        </a:dk2>
        <a:lt2>
          <a:srgbClr val="000000"/>
        </a:lt2>
        <a:accent1>
          <a:srgbClr val="9999FF"/>
        </a:accent1>
        <a:accent2>
          <a:srgbClr val="9999CC"/>
        </a:accent2>
        <a:accent3>
          <a:srgbClr val="AAAAAA"/>
        </a:accent3>
        <a:accent4>
          <a:srgbClr val="D4D4D4"/>
        </a:accent4>
        <a:accent5>
          <a:srgbClr val="CACAFF"/>
        </a:accent5>
        <a:accent6>
          <a:srgbClr val="8A8AB9"/>
        </a:accent6>
        <a:hlink>
          <a:srgbClr val="666699"/>
        </a:hlink>
        <a:folHlink>
          <a:srgbClr val="CCCCE6"/>
        </a:folHlink>
      </a:clrScheme>
      <a:clrMap bg1="dk2" tx1="lt1" bg2="dk1" tx2="lt2" accent1="accent1" accent2="accent2" accent3="accent3" accent4="accent4" accent5="accent5" accent6="accent6" hlink="hlink" folHlink="folHlink"/>
    </a:extraClrScheme>
    <a:extraClrScheme>
      <a:clrScheme name="1_Pixel 15">
        <a:dk1>
          <a:srgbClr val="000000"/>
        </a:dk1>
        <a:lt1>
          <a:srgbClr val="F8F8F8"/>
        </a:lt1>
        <a:dk2>
          <a:srgbClr val="000000"/>
        </a:dk2>
        <a:lt2>
          <a:srgbClr val="00007D"/>
        </a:lt2>
        <a:accent1>
          <a:srgbClr val="9999FF"/>
        </a:accent1>
        <a:accent2>
          <a:srgbClr val="9999CC"/>
        </a:accent2>
        <a:accent3>
          <a:srgbClr val="FBFBFB"/>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46.xml><?xml version="1.0" encoding="utf-8"?>
<a:theme xmlns:a="http://schemas.openxmlformats.org/drawingml/2006/main" name="46_Pixel">
  <a:themeElements>
    <a:clrScheme name="1_Pixel 14">
      <a:dk1>
        <a:srgbClr val="00007D"/>
      </a:dk1>
      <a:lt1>
        <a:srgbClr val="F8F8F8"/>
      </a:lt1>
      <a:dk2>
        <a:srgbClr val="000000"/>
      </a:dk2>
      <a:lt2>
        <a:srgbClr val="000000"/>
      </a:lt2>
      <a:accent1>
        <a:srgbClr val="9999FF"/>
      </a:accent1>
      <a:accent2>
        <a:srgbClr val="9999CC"/>
      </a:accent2>
      <a:accent3>
        <a:srgbClr val="AAAAAA"/>
      </a:accent3>
      <a:accent4>
        <a:srgbClr val="D4D4D4"/>
      </a:accent4>
      <a:accent5>
        <a:srgbClr val="CACAFF"/>
      </a:accent5>
      <a:accent6>
        <a:srgbClr val="8A8AB9"/>
      </a:accent6>
      <a:hlink>
        <a:srgbClr val="666699"/>
      </a:hlink>
      <a:folHlink>
        <a:srgbClr val="CCCCE6"/>
      </a:folHlink>
    </a:clrScheme>
    <a:fontScheme name="1_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1_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1_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1_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1_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1_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1_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1_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1_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1_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1_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1_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1_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
      <a:clrScheme name="1_Pixel 13">
        <a:dk1>
          <a:srgbClr val="336600"/>
        </a:dk1>
        <a:lt1>
          <a:srgbClr val="FFFFFF"/>
        </a:lt1>
        <a:dk2>
          <a:srgbClr val="000000"/>
        </a:dk2>
        <a:lt2>
          <a:srgbClr val="000000"/>
        </a:lt2>
        <a:accent1>
          <a:srgbClr val="CCCC00"/>
        </a:accent1>
        <a:accent2>
          <a:srgbClr val="669900"/>
        </a:accent2>
        <a:accent3>
          <a:srgbClr val="AAAAAA"/>
        </a:accent3>
        <a:accent4>
          <a:srgbClr val="DADADA"/>
        </a:accent4>
        <a:accent5>
          <a:srgbClr val="E2E2AA"/>
        </a:accent5>
        <a:accent6>
          <a:srgbClr val="5C8A00"/>
        </a:accent6>
        <a:hlink>
          <a:srgbClr val="333300"/>
        </a:hlink>
        <a:folHlink>
          <a:srgbClr val="99CC00"/>
        </a:folHlink>
      </a:clrScheme>
      <a:clrMap bg1="dk2" tx1="lt1" bg2="dk1" tx2="lt2" accent1="accent1" accent2="accent2" accent3="accent3" accent4="accent4" accent5="accent5" accent6="accent6" hlink="hlink" folHlink="folHlink"/>
    </a:extraClrScheme>
    <a:extraClrScheme>
      <a:clrScheme name="1_Pixel 14">
        <a:dk1>
          <a:srgbClr val="00007D"/>
        </a:dk1>
        <a:lt1>
          <a:srgbClr val="F8F8F8"/>
        </a:lt1>
        <a:dk2>
          <a:srgbClr val="000000"/>
        </a:dk2>
        <a:lt2>
          <a:srgbClr val="000000"/>
        </a:lt2>
        <a:accent1>
          <a:srgbClr val="9999FF"/>
        </a:accent1>
        <a:accent2>
          <a:srgbClr val="9999CC"/>
        </a:accent2>
        <a:accent3>
          <a:srgbClr val="AAAAAA"/>
        </a:accent3>
        <a:accent4>
          <a:srgbClr val="D4D4D4"/>
        </a:accent4>
        <a:accent5>
          <a:srgbClr val="CACAFF"/>
        </a:accent5>
        <a:accent6>
          <a:srgbClr val="8A8AB9"/>
        </a:accent6>
        <a:hlink>
          <a:srgbClr val="666699"/>
        </a:hlink>
        <a:folHlink>
          <a:srgbClr val="CCCCE6"/>
        </a:folHlink>
      </a:clrScheme>
      <a:clrMap bg1="dk2" tx1="lt1" bg2="dk1" tx2="lt2" accent1="accent1" accent2="accent2" accent3="accent3" accent4="accent4" accent5="accent5" accent6="accent6" hlink="hlink" folHlink="folHlink"/>
    </a:extraClrScheme>
    <a:extraClrScheme>
      <a:clrScheme name="1_Pixel 15">
        <a:dk1>
          <a:srgbClr val="000000"/>
        </a:dk1>
        <a:lt1>
          <a:srgbClr val="F8F8F8"/>
        </a:lt1>
        <a:dk2>
          <a:srgbClr val="000000"/>
        </a:dk2>
        <a:lt2>
          <a:srgbClr val="00007D"/>
        </a:lt2>
        <a:accent1>
          <a:srgbClr val="9999FF"/>
        </a:accent1>
        <a:accent2>
          <a:srgbClr val="9999CC"/>
        </a:accent2>
        <a:accent3>
          <a:srgbClr val="FBFBFB"/>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47.xml><?xml version="1.0" encoding="utf-8"?>
<a:theme xmlns:a="http://schemas.openxmlformats.org/drawingml/2006/main" name="47_Pixel">
  <a:themeElements>
    <a:clrScheme name="1_Pixel 14">
      <a:dk1>
        <a:srgbClr val="00007D"/>
      </a:dk1>
      <a:lt1>
        <a:srgbClr val="F8F8F8"/>
      </a:lt1>
      <a:dk2>
        <a:srgbClr val="000000"/>
      </a:dk2>
      <a:lt2>
        <a:srgbClr val="000000"/>
      </a:lt2>
      <a:accent1>
        <a:srgbClr val="9999FF"/>
      </a:accent1>
      <a:accent2>
        <a:srgbClr val="9999CC"/>
      </a:accent2>
      <a:accent3>
        <a:srgbClr val="AAAAAA"/>
      </a:accent3>
      <a:accent4>
        <a:srgbClr val="D4D4D4"/>
      </a:accent4>
      <a:accent5>
        <a:srgbClr val="CACAFF"/>
      </a:accent5>
      <a:accent6>
        <a:srgbClr val="8A8AB9"/>
      </a:accent6>
      <a:hlink>
        <a:srgbClr val="666699"/>
      </a:hlink>
      <a:folHlink>
        <a:srgbClr val="CCCCE6"/>
      </a:folHlink>
    </a:clrScheme>
    <a:fontScheme name="1_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1_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1_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1_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1_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1_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1_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1_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1_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1_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1_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1_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1_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
      <a:clrScheme name="1_Pixel 13">
        <a:dk1>
          <a:srgbClr val="336600"/>
        </a:dk1>
        <a:lt1>
          <a:srgbClr val="FFFFFF"/>
        </a:lt1>
        <a:dk2>
          <a:srgbClr val="000000"/>
        </a:dk2>
        <a:lt2>
          <a:srgbClr val="000000"/>
        </a:lt2>
        <a:accent1>
          <a:srgbClr val="CCCC00"/>
        </a:accent1>
        <a:accent2>
          <a:srgbClr val="669900"/>
        </a:accent2>
        <a:accent3>
          <a:srgbClr val="AAAAAA"/>
        </a:accent3>
        <a:accent4>
          <a:srgbClr val="DADADA"/>
        </a:accent4>
        <a:accent5>
          <a:srgbClr val="E2E2AA"/>
        </a:accent5>
        <a:accent6>
          <a:srgbClr val="5C8A00"/>
        </a:accent6>
        <a:hlink>
          <a:srgbClr val="333300"/>
        </a:hlink>
        <a:folHlink>
          <a:srgbClr val="99CC00"/>
        </a:folHlink>
      </a:clrScheme>
      <a:clrMap bg1="dk2" tx1="lt1" bg2="dk1" tx2="lt2" accent1="accent1" accent2="accent2" accent3="accent3" accent4="accent4" accent5="accent5" accent6="accent6" hlink="hlink" folHlink="folHlink"/>
    </a:extraClrScheme>
    <a:extraClrScheme>
      <a:clrScheme name="1_Pixel 14">
        <a:dk1>
          <a:srgbClr val="00007D"/>
        </a:dk1>
        <a:lt1>
          <a:srgbClr val="F8F8F8"/>
        </a:lt1>
        <a:dk2>
          <a:srgbClr val="000000"/>
        </a:dk2>
        <a:lt2>
          <a:srgbClr val="000000"/>
        </a:lt2>
        <a:accent1>
          <a:srgbClr val="9999FF"/>
        </a:accent1>
        <a:accent2>
          <a:srgbClr val="9999CC"/>
        </a:accent2>
        <a:accent3>
          <a:srgbClr val="AAAAAA"/>
        </a:accent3>
        <a:accent4>
          <a:srgbClr val="D4D4D4"/>
        </a:accent4>
        <a:accent5>
          <a:srgbClr val="CACAFF"/>
        </a:accent5>
        <a:accent6>
          <a:srgbClr val="8A8AB9"/>
        </a:accent6>
        <a:hlink>
          <a:srgbClr val="666699"/>
        </a:hlink>
        <a:folHlink>
          <a:srgbClr val="CCCCE6"/>
        </a:folHlink>
      </a:clrScheme>
      <a:clrMap bg1="dk2" tx1="lt1" bg2="dk1" tx2="lt2" accent1="accent1" accent2="accent2" accent3="accent3" accent4="accent4" accent5="accent5" accent6="accent6" hlink="hlink" folHlink="folHlink"/>
    </a:extraClrScheme>
    <a:extraClrScheme>
      <a:clrScheme name="1_Pixel 15">
        <a:dk1>
          <a:srgbClr val="000000"/>
        </a:dk1>
        <a:lt1>
          <a:srgbClr val="F8F8F8"/>
        </a:lt1>
        <a:dk2>
          <a:srgbClr val="000000"/>
        </a:dk2>
        <a:lt2>
          <a:srgbClr val="00007D"/>
        </a:lt2>
        <a:accent1>
          <a:srgbClr val="9999FF"/>
        </a:accent1>
        <a:accent2>
          <a:srgbClr val="9999CC"/>
        </a:accent2>
        <a:accent3>
          <a:srgbClr val="FBFBFB"/>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48.xml><?xml version="1.0" encoding="utf-8"?>
<a:theme xmlns:a="http://schemas.openxmlformats.org/drawingml/2006/main" name="48_Pixel">
  <a:themeElements>
    <a:clrScheme name="1_Pixel 14">
      <a:dk1>
        <a:srgbClr val="00007D"/>
      </a:dk1>
      <a:lt1>
        <a:srgbClr val="F8F8F8"/>
      </a:lt1>
      <a:dk2>
        <a:srgbClr val="000000"/>
      </a:dk2>
      <a:lt2>
        <a:srgbClr val="000000"/>
      </a:lt2>
      <a:accent1>
        <a:srgbClr val="9999FF"/>
      </a:accent1>
      <a:accent2>
        <a:srgbClr val="9999CC"/>
      </a:accent2>
      <a:accent3>
        <a:srgbClr val="AAAAAA"/>
      </a:accent3>
      <a:accent4>
        <a:srgbClr val="D4D4D4"/>
      </a:accent4>
      <a:accent5>
        <a:srgbClr val="CACAFF"/>
      </a:accent5>
      <a:accent6>
        <a:srgbClr val="8A8AB9"/>
      </a:accent6>
      <a:hlink>
        <a:srgbClr val="666699"/>
      </a:hlink>
      <a:folHlink>
        <a:srgbClr val="CCCCE6"/>
      </a:folHlink>
    </a:clrScheme>
    <a:fontScheme name="1_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1_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1_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1_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1_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1_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1_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1_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1_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1_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1_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1_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1_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
      <a:clrScheme name="1_Pixel 13">
        <a:dk1>
          <a:srgbClr val="336600"/>
        </a:dk1>
        <a:lt1>
          <a:srgbClr val="FFFFFF"/>
        </a:lt1>
        <a:dk2>
          <a:srgbClr val="000000"/>
        </a:dk2>
        <a:lt2>
          <a:srgbClr val="000000"/>
        </a:lt2>
        <a:accent1>
          <a:srgbClr val="CCCC00"/>
        </a:accent1>
        <a:accent2>
          <a:srgbClr val="669900"/>
        </a:accent2>
        <a:accent3>
          <a:srgbClr val="AAAAAA"/>
        </a:accent3>
        <a:accent4>
          <a:srgbClr val="DADADA"/>
        </a:accent4>
        <a:accent5>
          <a:srgbClr val="E2E2AA"/>
        </a:accent5>
        <a:accent6>
          <a:srgbClr val="5C8A00"/>
        </a:accent6>
        <a:hlink>
          <a:srgbClr val="333300"/>
        </a:hlink>
        <a:folHlink>
          <a:srgbClr val="99CC00"/>
        </a:folHlink>
      </a:clrScheme>
      <a:clrMap bg1="dk2" tx1="lt1" bg2="dk1" tx2="lt2" accent1="accent1" accent2="accent2" accent3="accent3" accent4="accent4" accent5="accent5" accent6="accent6" hlink="hlink" folHlink="folHlink"/>
    </a:extraClrScheme>
    <a:extraClrScheme>
      <a:clrScheme name="1_Pixel 14">
        <a:dk1>
          <a:srgbClr val="00007D"/>
        </a:dk1>
        <a:lt1>
          <a:srgbClr val="F8F8F8"/>
        </a:lt1>
        <a:dk2>
          <a:srgbClr val="000000"/>
        </a:dk2>
        <a:lt2>
          <a:srgbClr val="000000"/>
        </a:lt2>
        <a:accent1>
          <a:srgbClr val="9999FF"/>
        </a:accent1>
        <a:accent2>
          <a:srgbClr val="9999CC"/>
        </a:accent2>
        <a:accent3>
          <a:srgbClr val="AAAAAA"/>
        </a:accent3>
        <a:accent4>
          <a:srgbClr val="D4D4D4"/>
        </a:accent4>
        <a:accent5>
          <a:srgbClr val="CACAFF"/>
        </a:accent5>
        <a:accent6>
          <a:srgbClr val="8A8AB9"/>
        </a:accent6>
        <a:hlink>
          <a:srgbClr val="666699"/>
        </a:hlink>
        <a:folHlink>
          <a:srgbClr val="CCCCE6"/>
        </a:folHlink>
      </a:clrScheme>
      <a:clrMap bg1="dk2" tx1="lt1" bg2="dk1" tx2="lt2" accent1="accent1" accent2="accent2" accent3="accent3" accent4="accent4" accent5="accent5" accent6="accent6" hlink="hlink" folHlink="folHlink"/>
    </a:extraClrScheme>
    <a:extraClrScheme>
      <a:clrScheme name="1_Pixel 15">
        <a:dk1>
          <a:srgbClr val="000000"/>
        </a:dk1>
        <a:lt1>
          <a:srgbClr val="F8F8F8"/>
        </a:lt1>
        <a:dk2>
          <a:srgbClr val="000000"/>
        </a:dk2>
        <a:lt2>
          <a:srgbClr val="00007D"/>
        </a:lt2>
        <a:accent1>
          <a:srgbClr val="9999FF"/>
        </a:accent1>
        <a:accent2>
          <a:srgbClr val="9999CC"/>
        </a:accent2>
        <a:accent3>
          <a:srgbClr val="FBFBFB"/>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49.xml><?xml version="1.0" encoding="utf-8"?>
<a:theme xmlns:a="http://schemas.openxmlformats.org/drawingml/2006/main" name="49_Pixel">
  <a:themeElements>
    <a:clrScheme name="1_Pixel 14">
      <a:dk1>
        <a:srgbClr val="00007D"/>
      </a:dk1>
      <a:lt1>
        <a:srgbClr val="F8F8F8"/>
      </a:lt1>
      <a:dk2>
        <a:srgbClr val="000000"/>
      </a:dk2>
      <a:lt2>
        <a:srgbClr val="000000"/>
      </a:lt2>
      <a:accent1>
        <a:srgbClr val="9999FF"/>
      </a:accent1>
      <a:accent2>
        <a:srgbClr val="9999CC"/>
      </a:accent2>
      <a:accent3>
        <a:srgbClr val="AAAAAA"/>
      </a:accent3>
      <a:accent4>
        <a:srgbClr val="D4D4D4"/>
      </a:accent4>
      <a:accent5>
        <a:srgbClr val="CACAFF"/>
      </a:accent5>
      <a:accent6>
        <a:srgbClr val="8A8AB9"/>
      </a:accent6>
      <a:hlink>
        <a:srgbClr val="666699"/>
      </a:hlink>
      <a:folHlink>
        <a:srgbClr val="CCCCE6"/>
      </a:folHlink>
    </a:clrScheme>
    <a:fontScheme name="1_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1_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1_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1_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1_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1_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1_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1_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1_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1_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1_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1_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1_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
      <a:clrScheme name="1_Pixel 13">
        <a:dk1>
          <a:srgbClr val="336600"/>
        </a:dk1>
        <a:lt1>
          <a:srgbClr val="FFFFFF"/>
        </a:lt1>
        <a:dk2>
          <a:srgbClr val="000000"/>
        </a:dk2>
        <a:lt2>
          <a:srgbClr val="000000"/>
        </a:lt2>
        <a:accent1>
          <a:srgbClr val="CCCC00"/>
        </a:accent1>
        <a:accent2>
          <a:srgbClr val="669900"/>
        </a:accent2>
        <a:accent3>
          <a:srgbClr val="AAAAAA"/>
        </a:accent3>
        <a:accent4>
          <a:srgbClr val="DADADA"/>
        </a:accent4>
        <a:accent5>
          <a:srgbClr val="E2E2AA"/>
        </a:accent5>
        <a:accent6>
          <a:srgbClr val="5C8A00"/>
        </a:accent6>
        <a:hlink>
          <a:srgbClr val="333300"/>
        </a:hlink>
        <a:folHlink>
          <a:srgbClr val="99CC00"/>
        </a:folHlink>
      </a:clrScheme>
      <a:clrMap bg1="dk2" tx1="lt1" bg2="dk1" tx2="lt2" accent1="accent1" accent2="accent2" accent3="accent3" accent4="accent4" accent5="accent5" accent6="accent6" hlink="hlink" folHlink="folHlink"/>
    </a:extraClrScheme>
    <a:extraClrScheme>
      <a:clrScheme name="1_Pixel 14">
        <a:dk1>
          <a:srgbClr val="00007D"/>
        </a:dk1>
        <a:lt1>
          <a:srgbClr val="F8F8F8"/>
        </a:lt1>
        <a:dk2>
          <a:srgbClr val="000000"/>
        </a:dk2>
        <a:lt2>
          <a:srgbClr val="000000"/>
        </a:lt2>
        <a:accent1>
          <a:srgbClr val="9999FF"/>
        </a:accent1>
        <a:accent2>
          <a:srgbClr val="9999CC"/>
        </a:accent2>
        <a:accent3>
          <a:srgbClr val="AAAAAA"/>
        </a:accent3>
        <a:accent4>
          <a:srgbClr val="D4D4D4"/>
        </a:accent4>
        <a:accent5>
          <a:srgbClr val="CACAFF"/>
        </a:accent5>
        <a:accent6>
          <a:srgbClr val="8A8AB9"/>
        </a:accent6>
        <a:hlink>
          <a:srgbClr val="666699"/>
        </a:hlink>
        <a:folHlink>
          <a:srgbClr val="CCCCE6"/>
        </a:folHlink>
      </a:clrScheme>
      <a:clrMap bg1="dk2" tx1="lt1" bg2="dk1" tx2="lt2" accent1="accent1" accent2="accent2" accent3="accent3" accent4="accent4" accent5="accent5" accent6="accent6" hlink="hlink" folHlink="folHlink"/>
    </a:extraClrScheme>
    <a:extraClrScheme>
      <a:clrScheme name="1_Pixel 15">
        <a:dk1>
          <a:srgbClr val="000000"/>
        </a:dk1>
        <a:lt1>
          <a:srgbClr val="F8F8F8"/>
        </a:lt1>
        <a:dk2>
          <a:srgbClr val="000000"/>
        </a:dk2>
        <a:lt2>
          <a:srgbClr val="00007D"/>
        </a:lt2>
        <a:accent1>
          <a:srgbClr val="9999FF"/>
        </a:accent1>
        <a:accent2>
          <a:srgbClr val="9999CC"/>
        </a:accent2>
        <a:accent3>
          <a:srgbClr val="FBFBFB"/>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Pixel">
  <a:themeElements>
    <a:clrScheme name="1_Pixel 14">
      <a:dk1>
        <a:srgbClr val="00007D"/>
      </a:dk1>
      <a:lt1>
        <a:srgbClr val="F8F8F8"/>
      </a:lt1>
      <a:dk2>
        <a:srgbClr val="000000"/>
      </a:dk2>
      <a:lt2>
        <a:srgbClr val="000000"/>
      </a:lt2>
      <a:accent1>
        <a:srgbClr val="9999FF"/>
      </a:accent1>
      <a:accent2>
        <a:srgbClr val="9999CC"/>
      </a:accent2>
      <a:accent3>
        <a:srgbClr val="AAAAAA"/>
      </a:accent3>
      <a:accent4>
        <a:srgbClr val="D4D4D4"/>
      </a:accent4>
      <a:accent5>
        <a:srgbClr val="CACAFF"/>
      </a:accent5>
      <a:accent6>
        <a:srgbClr val="8A8AB9"/>
      </a:accent6>
      <a:hlink>
        <a:srgbClr val="666699"/>
      </a:hlink>
      <a:folHlink>
        <a:srgbClr val="CCCCE6"/>
      </a:folHlink>
    </a:clrScheme>
    <a:fontScheme name="1_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1_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1_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1_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1_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1_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1_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1_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1_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1_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1_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1_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1_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
      <a:clrScheme name="1_Pixel 13">
        <a:dk1>
          <a:srgbClr val="336600"/>
        </a:dk1>
        <a:lt1>
          <a:srgbClr val="FFFFFF"/>
        </a:lt1>
        <a:dk2>
          <a:srgbClr val="000000"/>
        </a:dk2>
        <a:lt2>
          <a:srgbClr val="000000"/>
        </a:lt2>
        <a:accent1>
          <a:srgbClr val="CCCC00"/>
        </a:accent1>
        <a:accent2>
          <a:srgbClr val="669900"/>
        </a:accent2>
        <a:accent3>
          <a:srgbClr val="AAAAAA"/>
        </a:accent3>
        <a:accent4>
          <a:srgbClr val="DADADA"/>
        </a:accent4>
        <a:accent5>
          <a:srgbClr val="E2E2AA"/>
        </a:accent5>
        <a:accent6>
          <a:srgbClr val="5C8A00"/>
        </a:accent6>
        <a:hlink>
          <a:srgbClr val="333300"/>
        </a:hlink>
        <a:folHlink>
          <a:srgbClr val="99CC00"/>
        </a:folHlink>
      </a:clrScheme>
      <a:clrMap bg1="dk2" tx1="lt1" bg2="dk1" tx2="lt2" accent1="accent1" accent2="accent2" accent3="accent3" accent4="accent4" accent5="accent5" accent6="accent6" hlink="hlink" folHlink="folHlink"/>
    </a:extraClrScheme>
    <a:extraClrScheme>
      <a:clrScheme name="1_Pixel 14">
        <a:dk1>
          <a:srgbClr val="00007D"/>
        </a:dk1>
        <a:lt1>
          <a:srgbClr val="F8F8F8"/>
        </a:lt1>
        <a:dk2>
          <a:srgbClr val="000000"/>
        </a:dk2>
        <a:lt2>
          <a:srgbClr val="000000"/>
        </a:lt2>
        <a:accent1>
          <a:srgbClr val="9999FF"/>
        </a:accent1>
        <a:accent2>
          <a:srgbClr val="9999CC"/>
        </a:accent2>
        <a:accent3>
          <a:srgbClr val="AAAAAA"/>
        </a:accent3>
        <a:accent4>
          <a:srgbClr val="D4D4D4"/>
        </a:accent4>
        <a:accent5>
          <a:srgbClr val="CACAFF"/>
        </a:accent5>
        <a:accent6>
          <a:srgbClr val="8A8AB9"/>
        </a:accent6>
        <a:hlink>
          <a:srgbClr val="666699"/>
        </a:hlink>
        <a:folHlink>
          <a:srgbClr val="CCCCE6"/>
        </a:folHlink>
      </a:clrScheme>
      <a:clrMap bg1="dk2" tx1="lt1" bg2="dk1" tx2="lt2" accent1="accent1" accent2="accent2" accent3="accent3" accent4="accent4" accent5="accent5" accent6="accent6" hlink="hlink" folHlink="folHlink"/>
    </a:extraClrScheme>
    <a:extraClrScheme>
      <a:clrScheme name="1_Pixel 15">
        <a:dk1>
          <a:srgbClr val="000000"/>
        </a:dk1>
        <a:lt1>
          <a:srgbClr val="F8F8F8"/>
        </a:lt1>
        <a:dk2>
          <a:srgbClr val="000000"/>
        </a:dk2>
        <a:lt2>
          <a:srgbClr val="00007D"/>
        </a:lt2>
        <a:accent1>
          <a:srgbClr val="9999FF"/>
        </a:accent1>
        <a:accent2>
          <a:srgbClr val="9999CC"/>
        </a:accent2>
        <a:accent3>
          <a:srgbClr val="FBFBFB"/>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50.xml><?xml version="1.0" encoding="utf-8"?>
<a:theme xmlns:a="http://schemas.openxmlformats.org/drawingml/2006/main" name="50_Pixel">
  <a:themeElements>
    <a:clrScheme name="1_Pixel 14">
      <a:dk1>
        <a:srgbClr val="00007D"/>
      </a:dk1>
      <a:lt1>
        <a:srgbClr val="F8F8F8"/>
      </a:lt1>
      <a:dk2>
        <a:srgbClr val="000000"/>
      </a:dk2>
      <a:lt2>
        <a:srgbClr val="000000"/>
      </a:lt2>
      <a:accent1>
        <a:srgbClr val="9999FF"/>
      </a:accent1>
      <a:accent2>
        <a:srgbClr val="9999CC"/>
      </a:accent2>
      <a:accent3>
        <a:srgbClr val="AAAAAA"/>
      </a:accent3>
      <a:accent4>
        <a:srgbClr val="D4D4D4"/>
      </a:accent4>
      <a:accent5>
        <a:srgbClr val="CACAFF"/>
      </a:accent5>
      <a:accent6>
        <a:srgbClr val="8A8AB9"/>
      </a:accent6>
      <a:hlink>
        <a:srgbClr val="666699"/>
      </a:hlink>
      <a:folHlink>
        <a:srgbClr val="CCCCE6"/>
      </a:folHlink>
    </a:clrScheme>
    <a:fontScheme name="1_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1_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1_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1_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1_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1_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1_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1_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1_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1_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1_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1_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1_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
      <a:clrScheme name="1_Pixel 13">
        <a:dk1>
          <a:srgbClr val="336600"/>
        </a:dk1>
        <a:lt1>
          <a:srgbClr val="FFFFFF"/>
        </a:lt1>
        <a:dk2>
          <a:srgbClr val="000000"/>
        </a:dk2>
        <a:lt2>
          <a:srgbClr val="000000"/>
        </a:lt2>
        <a:accent1>
          <a:srgbClr val="CCCC00"/>
        </a:accent1>
        <a:accent2>
          <a:srgbClr val="669900"/>
        </a:accent2>
        <a:accent3>
          <a:srgbClr val="AAAAAA"/>
        </a:accent3>
        <a:accent4>
          <a:srgbClr val="DADADA"/>
        </a:accent4>
        <a:accent5>
          <a:srgbClr val="E2E2AA"/>
        </a:accent5>
        <a:accent6>
          <a:srgbClr val="5C8A00"/>
        </a:accent6>
        <a:hlink>
          <a:srgbClr val="333300"/>
        </a:hlink>
        <a:folHlink>
          <a:srgbClr val="99CC00"/>
        </a:folHlink>
      </a:clrScheme>
      <a:clrMap bg1="dk2" tx1="lt1" bg2="dk1" tx2="lt2" accent1="accent1" accent2="accent2" accent3="accent3" accent4="accent4" accent5="accent5" accent6="accent6" hlink="hlink" folHlink="folHlink"/>
    </a:extraClrScheme>
    <a:extraClrScheme>
      <a:clrScheme name="1_Pixel 14">
        <a:dk1>
          <a:srgbClr val="00007D"/>
        </a:dk1>
        <a:lt1>
          <a:srgbClr val="F8F8F8"/>
        </a:lt1>
        <a:dk2>
          <a:srgbClr val="000000"/>
        </a:dk2>
        <a:lt2>
          <a:srgbClr val="000000"/>
        </a:lt2>
        <a:accent1>
          <a:srgbClr val="9999FF"/>
        </a:accent1>
        <a:accent2>
          <a:srgbClr val="9999CC"/>
        </a:accent2>
        <a:accent3>
          <a:srgbClr val="AAAAAA"/>
        </a:accent3>
        <a:accent4>
          <a:srgbClr val="D4D4D4"/>
        </a:accent4>
        <a:accent5>
          <a:srgbClr val="CACAFF"/>
        </a:accent5>
        <a:accent6>
          <a:srgbClr val="8A8AB9"/>
        </a:accent6>
        <a:hlink>
          <a:srgbClr val="666699"/>
        </a:hlink>
        <a:folHlink>
          <a:srgbClr val="CCCCE6"/>
        </a:folHlink>
      </a:clrScheme>
      <a:clrMap bg1="dk2" tx1="lt1" bg2="dk1" tx2="lt2" accent1="accent1" accent2="accent2" accent3="accent3" accent4="accent4" accent5="accent5" accent6="accent6" hlink="hlink" folHlink="folHlink"/>
    </a:extraClrScheme>
    <a:extraClrScheme>
      <a:clrScheme name="1_Pixel 15">
        <a:dk1>
          <a:srgbClr val="000000"/>
        </a:dk1>
        <a:lt1>
          <a:srgbClr val="F8F8F8"/>
        </a:lt1>
        <a:dk2>
          <a:srgbClr val="000000"/>
        </a:dk2>
        <a:lt2>
          <a:srgbClr val="00007D"/>
        </a:lt2>
        <a:accent1>
          <a:srgbClr val="9999FF"/>
        </a:accent1>
        <a:accent2>
          <a:srgbClr val="9999CC"/>
        </a:accent2>
        <a:accent3>
          <a:srgbClr val="FBFBFB"/>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51.xml><?xml version="1.0" encoding="utf-8"?>
<a:theme xmlns:a="http://schemas.openxmlformats.org/drawingml/2006/main" name="51_Pixel">
  <a:themeElements>
    <a:clrScheme name="1_Pixel 14">
      <a:dk1>
        <a:srgbClr val="00007D"/>
      </a:dk1>
      <a:lt1>
        <a:srgbClr val="F8F8F8"/>
      </a:lt1>
      <a:dk2>
        <a:srgbClr val="000000"/>
      </a:dk2>
      <a:lt2>
        <a:srgbClr val="000000"/>
      </a:lt2>
      <a:accent1>
        <a:srgbClr val="9999FF"/>
      </a:accent1>
      <a:accent2>
        <a:srgbClr val="9999CC"/>
      </a:accent2>
      <a:accent3>
        <a:srgbClr val="AAAAAA"/>
      </a:accent3>
      <a:accent4>
        <a:srgbClr val="D4D4D4"/>
      </a:accent4>
      <a:accent5>
        <a:srgbClr val="CACAFF"/>
      </a:accent5>
      <a:accent6>
        <a:srgbClr val="8A8AB9"/>
      </a:accent6>
      <a:hlink>
        <a:srgbClr val="666699"/>
      </a:hlink>
      <a:folHlink>
        <a:srgbClr val="CCCCE6"/>
      </a:folHlink>
    </a:clrScheme>
    <a:fontScheme name="1_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1_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1_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1_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1_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1_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1_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1_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1_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1_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1_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1_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1_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
      <a:clrScheme name="1_Pixel 13">
        <a:dk1>
          <a:srgbClr val="336600"/>
        </a:dk1>
        <a:lt1>
          <a:srgbClr val="FFFFFF"/>
        </a:lt1>
        <a:dk2>
          <a:srgbClr val="000000"/>
        </a:dk2>
        <a:lt2>
          <a:srgbClr val="000000"/>
        </a:lt2>
        <a:accent1>
          <a:srgbClr val="CCCC00"/>
        </a:accent1>
        <a:accent2>
          <a:srgbClr val="669900"/>
        </a:accent2>
        <a:accent3>
          <a:srgbClr val="AAAAAA"/>
        </a:accent3>
        <a:accent4>
          <a:srgbClr val="DADADA"/>
        </a:accent4>
        <a:accent5>
          <a:srgbClr val="E2E2AA"/>
        </a:accent5>
        <a:accent6>
          <a:srgbClr val="5C8A00"/>
        </a:accent6>
        <a:hlink>
          <a:srgbClr val="333300"/>
        </a:hlink>
        <a:folHlink>
          <a:srgbClr val="99CC00"/>
        </a:folHlink>
      </a:clrScheme>
      <a:clrMap bg1="dk2" tx1="lt1" bg2="dk1" tx2="lt2" accent1="accent1" accent2="accent2" accent3="accent3" accent4="accent4" accent5="accent5" accent6="accent6" hlink="hlink" folHlink="folHlink"/>
    </a:extraClrScheme>
    <a:extraClrScheme>
      <a:clrScheme name="1_Pixel 14">
        <a:dk1>
          <a:srgbClr val="00007D"/>
        </a:dk1>
        <a:lt1>
          <a:srgbClr val="F8F8F8"/>
        </a:lt1>
        <a:dk2>
          <a:srgbClr val="000000"/>
        </a:dk2>
        <a:lt2>
          <a:srgbClr val="000000"/>
        </a:lt2>
        <a:accent1>
          <a:srgbClr val="9999FF"/>
        </a:accent1>
        <a:accent2>
          <a:srgbClr val="9999CC"/>
        </a:accent2>
        <a:accent3>
          <a:srgbClr val="AAAAAA"/>
        </a:accent3>
        <a:accent4>
          <a:srgbClr val="D4D4D4"/>
        </a:accent4>
        <a:accent5>
          <a:srgbClr val="CACAFF"/>
        </a:accent5>
        <a:accent6>
          <a:srgbClr val="8A8AB9"/>
        </a:accent6>
        <a:hlink>
          <a:srgbClr val="666699"/>
        </a:hlink>
        <a:folHlink>
          <a:srgbClr val="CCCCE6"/>
        </a:folHlink>
      </a:clrScheme>
      <a:clrMap bg1="dk2" tx1="lt1" bg2="dk1" tx2="lt2" accent1="accent1" accent2="accent2" accent3="accent3" accent4="accent4" accent5="accent5" accent6="accent6" hlink="hlink" folHlink="folHlink"/>
    </a:extraClrScheme>
    <a:extraClrScheme>
      <a:clrScheme name="1_Pixel 15">
        <a:dk1>
          <a:srgbClr val="000000"/>
        </a:dk1>
        <a:lt1>
          <a:srgbClr val="F8F8F8"/>
        </a:lt1>
        <a:dk2>
          <a:srgbClr val="000000"/>
        </a:dk2>
        <a:lt2>
          <a:srgbClr val="00007D"/>
        </a:lt2>
        <a:accent1>
          <a:srgbClr val="9999FF"/>
        </a:accent1>
        <a:accent2>
          <a:srgbClr val="9999CC"/>
        </a:accent2>
        <a:accent3>
          <a:srgbClr val="FBFBFB"/>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52.xml><?xml version="1.0" encoding="utf-8"?>
<a:theme xmlns:a="http://schemas.openxmlformats.org/drawingml/2006/main" name="52_Pixel">
  <a:themeElements>
    <a:clrScheme name="1_Pixel 14">
      <a:dk1>
        <a:srgbClr val="00007D"/>
      </a:dk1>
      <a:lt1>
        <a:srgbClr val="F8F8F8"/>
      </a:lt1>
      <a:dk2>
        <a:srgbClr val="000000"/>
      </a:dk2>
      <a:lt2>
        <a:srgbClr val="000000"/>
      </a:lt2>
      <a:accent1>
        <a:srgbClr val="9999FF"/>
      </a:accent1>
      <a:accent2>
        <a:srgbClr val="9999CC"/>
      </a:accent2>
      <a:accent3>
        <a:srgbClr val="AAAAAA"/>
      </a:accent3>
      <a:accent4>
        <a:srgbClr val="D4D4D4"/>
      </a:accent4>
      <a:accent5>
        <a:srgbClr val="CACAFF"/>
      </a:accent5>
      <a:accent6>
        <a:srgbClr val="8A8AB9"/>
      </a:accent6>
      <a:hlink>
        <a:srgbClr val="666699"/>
      </a:hlink>
      <a:folHlink>
        <a:srgbClr val="CCCCE6"/>
      </a:folHlink>
    </a:clrScheme>
    <a:fontScheme name="1_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1_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1_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1_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1_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1_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1_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1_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1_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1_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1_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1_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1_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
      <a:clrScheme name="1_Pixel 13">
        <a:dk1>
          <a:srgbClr val="336600"/>
        </a:dk1>
        <a:lt1>
          <a:srgbClr val="FFFFFF"/>
        </a:lt1>
        <a:dk2>
          <a:srgbClr val="000000"/>
        </a:dk2>
        <a:lt2>
          <a:srgbClr val="000000"/>
        </a:lt2>
        <a:accent1>
          <a:srgbClr val="CCCC00"/>
        </a:accent1>
        <a:accent2>
          <a:srgbClr val="669900"/>
        </a:accent2>
        <a:accent3>
          <a:srgbClr val="AAAAAA"/>
        </a:accent3>
        <a:accent4>
          <a:srgbClr val="DADADA"/>
        </a:accent4>
        <a:accent5>
          <a:srgbClr val="E2E2AA"/>
        </a:accent5>
        <a:accent6>
          <a:srgbClr val="5C8A00"/>
        </a:accent6>
        <a:hlink>
          <a:srgbClr val="333300"/>
        </a:hlink>
        <a:folHlink>
          <a:srgbClr val="99CC00"/>
        </a:folHlink>
      </a:clrScheme>
      <a:clrMap bg1="dk2" tx1="lt1" bg2="dk1" tx2="lt2" accent1="accent1" accent2="accent2" accent3="accent3" accent4="accent4" accent5="accent5" accent6="accent6" hlink="hlink" folHlink="folHlink"/>
    </a:extraClrScheme>
    <a:extraClrScheme>
      <a:clrScheme name="1_Pixel 14">
        <a:dk1>
          <a:srgbClr val="00007D"/>
        </a:dk1>
        <a:lt1>
          <a:srgbClr val="F8F8F8"/>
        </a:lt1>
        <a:dk2>
          <a:srgbClr val="000000"/>
        </a:dk2>
        <a:lt2>
          <a:srgbClr val="000000"/>
        </a:lt2>
        <a:accent1>
          <a:srgbClr val="9999FF"/>
        </a:accent1>
        <a:accent2>
          <a:srgbClr val="9999CC"/>
        </a:accent2>
        <a:accent3>
          <a:srgbClr val="AAAAAA"/>
        </a:accent3>
        <a:accent4>
          <a:srgbClr val="D4D4D4"/>
        </a:accent4>
        <a:accent5>
          <a:srgbClr val="CACAFF"/>
        </a:accent5>
        <a:accent6>
          <a:srgbClr val="8A8AB9"/>
        </a:accent6>
        <a:hlink>
          <a:srgbClr val="666699"/>
        </a:hlink>
        <a:folHlink>
          <a:srgbClr val="CCCCE6"/>
        </a:folHlink>
      </a:clrScheme>
      <a:clrMap bg1="dk2" tx1="lt1" bg2="dk1" tx2="lt2" accent1="accent1" accent2="accent2" accent3="accent3" accent4="accent4" accent5="accent5" accent6="accent6" hlink="hlink" folHlink="folHlink"/>
    </a:extraClrScheme>
    <a:extraClrScheme>
      <a:clrScheme name="1_Pixel 15">
        <a:dk1>
          <a:srgbClr val="000000"/>
        </a:dk1>
        <a:lt1>
          <a:srgbClr val="F8F8F8"/>
        </a:lt1>
        <a:dk2>
          <a:srgbClr val="000000"/>
        </a:dk2>
        <a:lt2>
          <a:srgbClr val="00007D"/>
        </a:lt2>
        <a:accent1>
          <a:srgbClr val="9999FF"/>
        </a:accent1>
        <a:accent2>
          <a:srgbClr val="9999CC"/>
        </a:accent2>
        <a:accent3>
          <a:srgbClr val="FBFBFB"/>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53.xml><?xml version="1.0" encoding="utf-8"?>
<a:theme xmlns:a="http://schemas.openxmlformats.org/drawingml/2006/main" name="53_Pixel">
  <a:themeElements>
    <a:clrScheme name="1_Pixel 14">
      <a:dk1>
        <a:srgbClr val="00007D"/>
      </a:dk1>
      <a:lt1>
        <a:srgbClr val="F8F8F8"/>
      </a:lt1>
      <a:dk2>
        <a:srgbClr val="000000"/>
      </a:dk2>
      <a:lt2>
        <a:srgbClr val="000000"/>
      </a:lt2>
      <a:accent1>
        <a:srgbClr val="9999FF"/>
      </a:accent1>
      <a:accent2>
        <a:srgbClr val="9999CC"/>
      </a:accent2>
      <a:accent3>
        <a:srgbClr val="AAAAAA"/>
      </a:accent3>
      <a:accent4>
        <a:srgbClr val="D4D4D4"/>
      </a:accent4>
      <a:accent5>
        <a:srgbClr val="CACAFF"/>
      </a:accent5>
      <a:accent6>
        <a:srgbClr val="8A8AB9"/>
      </a:accent6>
      <a:hlink>
        <a:srgbClr val="666699"/>
      </a:hlink>
      <a:folHlink>
        <a:srgbClr val="CCCCE6"/>
      </a:folHlink>
    </a:clrScheme>
    <a:fontScheme name="1_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1_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1_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1_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1_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1_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1_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1_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1_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1_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1_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1_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1_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
      <a:clrScheme name="1_Pixel 13">
        <a:dk1>
          <a:srgbClr val="336600"/>
        </a:dk1>
        <a:lt1>
          <a:srgbClr val="FFFFFF"/>
        </a:lt1>
        <a:dk2>
          <a:srgbClr val="000000"/>
        </a:dk2>
        <a:lt2>
          <a:srgbClr val="000000"/>
        </a:lt2>
        <a:accent1>
          <a:srgbClr val="CCCC00"/>
        </a:accent1>
        <a:accent2>
          <a:srgbClr val="669900"/>
        </a:accent2>
        <a:accent3>
          <a:srgbClr val="AAAAAA"/>
        </a:accent3>
        <a:accent4>
          <a:srgbClr val="DADADA"/>
        </a:accent4>
        <a:accent5>
          <a:srgbClr val="E2E2AA"/>
        </a:accent5>
        <a:accent6>
          <a:srgbClr val="5C8A00"/>
        </a:accent6>
        <a:hlink>
          <a:srgbClr val="333300"/>
        </a:hlink>
        <a:folHlink>
          <a:srgbClr val="99CC00"/>
        </a:folHlink>
      </a:clrScheme>
      <a:clrMap bg1="dk2" tx1="lt1" bg2="dk1" tx2="lt2" accent1="accent1" accent2="accent2" accent3="accent3" accent4="accent4" accent5="accent5" accent6="accent6" hlink="hlink" folHlink="folHlink"/>
    </a:extraClrScheme>
    <a:extraClrScheme>
      <a:clrScheme name="1_Pixel 14">
        <a:dk1>
          <a:srgbClr val="00007D"/>
        </a:dk1>
        <a:lt1>
          <a:srgbClr val="F8F8F8"/>
        </a:lt1>
        <a:dk2>
          <a:srgbClr val="000000"/>
        </a:dk2>
        <a:lt2>
          <a:srgbClr val="000000"/>
        </a:lt2>
        <a:accent1>
          <a:srgbClr val="9999FF"/>
        </a:accent1>
        <a:accent2>
          <a:srgbClr val="9999CC"/>
        </a:accent2>
        <a:accent3>
          <a:srgbClr val="AAAAAA"/>
        </a:accent3>
        <a:accent4>
          <a:srgbClr val="D4D4D4"/>
        </a:accent4>
        <a:accent5>
          <a:srgbClr val="CACAFF"/>
        </a:accent5>
        <a:accent6>
          <a:srgbClr val="8A8AB9"/>
        </a:accent6>
        <a:hlink>
          <a:srgbClr val="666699"/>
        </a:hlink>
        <a:folHlink>
          <a:srgbClr val="CCCCE6"/>
        </a:folHlink>
      </a:clrScheme>
      <a:clrMap bg1="dk2" tx1="lt1" bg2="dk1" tx2="lt2" accent1="accent1" accent2="accent2" accent3="accent3" accent4="accent4" accent5="accent5" accent6="accent6" hlink="hlink" folHlink="folHlink"/>
    </a:extraClrScheme>
    <a:extraClrScheme>
      <a:clrScheme name="1_Pixel 15">
        <a:dk1>
          <a:srgbClr val="000000"/>
        </a:dk1>
        <a:lt1>
          <a:srgbClr val="F8F8F8"/>
        </a:lt1>
        <a:dk2>
          <a:srgbClr val="000000"/>
        </a:dk2>
        <a:lt2>
          <a:srgbClr val="00007D"/>
        </a:lt2>
        <a:accent1>
          <a:srgbClr val="9999FF"/>
        </a:accent1>
        <a:accent2>
          <a:srgbClr val="9999CC"/>
        </a:accent2>
        <a:accent3>
          <a:srgbClr val="FBFBFB"/>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54.xml><?xml version="1.0" encoding="utf-8"?>
<a:theme xmlns:a="http://schemas.openxmlformats.org/drawingml/2006/main" name="54_Pixel">
  <a:themeElements>
    <a:clrScheme name="1_Pixel 14">
      <a:dk1>
        <a:srgbClr val="00007D"/>
      </a:dk1>
      <a:lt1>
        <a:srgbClr val="F8F8F8"/>
      </a:lt1>
      <a:dk2>
        <a:srgbClr val="000000"/>
      </a:dk2>
      <a:lt2>
        <a:srgbClr val="000000"/>
      </a:lt2>
      <a:accent1>
        <a:srgbClr val="9999FF"/>
      </a:accent1>
      <a:accent2>
        <a:srgbClr val="9999CC"/>
      </a:accent2>
      <a:accent3>
        <a:srgbClr val="AAAAAA"/>
      </a:accent3>
      <a:accent4>
        <a:srgbClr val="D4D4D4"/>
      </a:accent4>
      <a:accent5>
        <a:srgbClr val="CACAFF"/>
      </a:accent5>
      <a:accent6>
        <a:srgbClr val="8A8AB9"/>
      </a:accent6>
      <a:hlink>
        <a:srgbClr val="666699"/>
      </a:hlink>
      <a:folHlink>
        <a:srgbClr val="CCCCE6"/>
      </a:folHlink>
    </a:clrScheme>
    <a:fontScheme name="1_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1_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1_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1_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1_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1_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1_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1_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1_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1_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1_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1_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1_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
      <a:clrScheme name="1_Pixel 13">
        <a:dk1>
          <a:srgbClr val="336600"/>
        </a:dk1>
        <a:lt1>
          <a:srgbClr val="FFFFFF"/>
        </a:lt1>
        <a:dk2>
          <a:srgbClr val="000000"/>
        </a:dk2>
        <a:lt2>
          <a:srgbClr val="000000"/>
        </a:lt2>
        <a:accent1>
          <a:srgbClr val="CCCC00"/>
        </a:accent1>
        <a:accent2>
          <a:srgbClr val="669900"/>
        </a:accent2>
        <a:accent3>
          <a:srgbClr val="AAAAAA"/>
        </a:accent3>
        <a:accent4>
          <a:srgbClr val="DADADA"/>
        </a:accent4>
        <a:accent5>
          <a:srgbClr val="E2E2AA"/>
        </a:accent5>
        <a:accent6>
          <a:srgbClr val="5C8A00"/>
        </a:accent6>
        <a:hlink>
          <a:srgbClr val="333300"/>
        </a:hlink>
        <a:folHlink>
          <a:srgbClr val="99CC00"/>
        </a:folHlink>
      </a:clrScheme>
      <a:clrMap bg1="dk2" tx1="lt1" bg2="dk1" tx2="lt2" accent1="accent1" accent2="accent2" accent3="accent3" accent4="accent4" accent5="accent5" accent6="accent6" hlink="hlink" folHlink="folHlink"/>
    </a:extraClrScheme>
    <a:extraClrScheme>
      <a:clrScheme name="1_Pixel 14">
        <a:dk1>
          <a:srgbClr val="00007D"/>
        </a:dk1>
        <a:lt1>
          <a:srgbClr val="F8F8F8"/>
        </a:lt1>
        <a:dk2>
          <a:srgbClr val="000000"/>
        </a:dk2>
        <a:lt2>
          <a:srgbClr val="000000"/>
        </a:lt2>
        <a:accent1>
          <a:srgbClr val="9999FF"/>
        </a:accent1>
        <a:accent2>
          <a:srgbClr val="9999CC"/>
        </a:accent2>
        <a:accent3>
          <a:srgbClr val="AAAAAA"/>
        </a:accent3>
        <a:accent4>
          <a:srgbClr val="D4D4D4"/>
        </a:accent4>
        <a:accent5>
          <a:srgbClr val="CACAFF"/>
        </a:accent5>
        <a:accent6>
          <a:srgbClr val="8A8AB9"/>
        </a:accent6>
        <a:hlink>
          <a:srgbClr val="666699"/>
        </a:hlink>
        <a:folHlink>
          <a:srgbClr val="CCCCE6"/>
        </a:folHlink>
      </a:clrScheme>
      <a:clrMap bg1="dk2" tx1="lt1" bg2="dk1" tx2="lt2" accent1="accent1" accent2="accent2" accent3="accent3" accent4="accent4" accent5="accent5" accent6="accent6" hlink="hlink" folHlink="folHlink"/>
    </a:extraClrScheme>
    <a:extraClrScheme>
      <a:clrScheme name="1_Pixel 15">
        <a:dk1>
          <a:srgbClr val="000000"/>
        </a:dk1>
        <a:lt1>
          <a:srgbClr val="F8F8F8"/>
        </a:lt1>
        <a:dk2>
          <a:srgbClr val="000000"/>
        </a:dk2>
        <a:lt2>
          <a:srgbClr val="00007D"/>
        </a:lt2>
        <a:accent1>
          <a:srgbClr val="9999FF"/>
        </a:accent1>
        <a:accent2>
          <a:srgbClr val="9999CC"/>
        </a:accent2>
        <a:accent3>
          <a:srgbClr val="FBFBFB"/>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55.xml><?xml version="1.0" encoding="utf-8"?>
<a:theme xmlns:a="http://schemas.openxmlformats.org/drawingml/2006/main" name="55_Pixel">
  <a:themeElements>
    <a:clrScheme name="1_Pixel 14">
      <a:dk1>
        <a:srgbClr val="00007D"/>
      </a:dk1>
      <a:lt1>
        <a:srgbClr val="F8F8F8"/>
      </a:lt1>
      <a:dk2>
        <a:srgbClr val="000000"/>
      </a:dk2>
      <a:lt2>
        <a:srgbClr val="000000"/>
      </a:lt2>
      <a:accent1>
        <a:srgbClr val="9999FF"/>
      </a:accent1>
      <a:accent2>
        <a:srgbClr val="9999CC"/>
      </a:accent2>
      <a:accent3>
        <a:srgbClr val="AAAAAA"/>
      </a:accent3>
      <a:accent4>
        <a:srgbClr val="D4D4D4"/>
      </a:accent4>
      <a:accent5>
        <a:srgbClr val="CACAFF"/>
      </a:accent5>
      <a:accent6>
        <a:srgbClr val="8A8AB9"/>
      </a:accent6>
      <a:hlink>
        <a:srgbClr val="666699"/>
      </a:hlink>
      <a:folHlink>
        <a:srgbClr val="CCCCE6"/>
      </a:folHlink>
    </a:clrScheme>
    <a:fontScheme name="1_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1_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1_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1_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1_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1_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1_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1_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1_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1_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1_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1_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1_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
      <a:clrScheme name="1_Pixel 13">
        <a:dk1>
          <a:srgbClr val="336600"/>
        </a:dk1>
        <a:lt1>
          <a:srgbClr val="FFFFFF"/>
        </a:lt1>
        <a:dk2>
          <a:srgbClr val="000000"/>
        </a:dk2>
        <a:lt2>
          <a:srgbClr val="000000"/>
        </a:lt2>
        <a:accent1>
          <a:srgbClr val="CCCC00"/>
        </a:accent1>
        <a:accent2>
          <a:srgbClr val="669900"/>
        </a:accent2>
        <a:accent3>
          <a:srgbClr val="AAAAAA"/>
        </a:accent3>
        <a:accent4>
          <a:srgbClr val="DADADA"/>
        </a:accent4>
        <a:accent5>
          <a:srgbClr val="E2E2AA"/>
        </a:accent5>
        <a:accent6>
          <a:srgbClr val="5C8A00"/>
        </a:accent6>
        <a:hlink>
          <a:srgbClr val="333300"/>
        </a:hlink>
        <a:folHlink>
          <a:srgbClr val="99CC00"/>
        </a:folHlink>
      </a:clrScheme>
      <a:clrMap bg1="dk2" tx1="lt1" bg2="dk1" tx2="lt2" accent1="accent1" accent2="accent2" accent3="accent3" accent4="accent4" accent5="accent5" accent6="accent6" hlink="hlink" folHlink="folHlink"/>
    </a:extraClrScheme>
    <a:extraClrScheme>
      <a:clrScheme name="1_Pixel 14">
        <a:dk1>
          <a:srgbClr val="00007D"/>
        </a:dk1>
        <a:lt1>
          <a:srgbClr val="F8F8F8"/>
        </a:lt1>
        <a:dk2>
          <a:srgbClr val="000000"/>
        </a:dk2>
        <a:lt2>
          <a:srgbClr val="000000"/>
        </a:lt2>
        <a:accent1>
          <a:srgbClr val="9999FF"/>
        </a:accent1>
        <a:accent2>
          <a:srgbClr val="9999CC"/>
        </a:accent2>
        <a:accent3>
          <a:srgbClr val="AAAAAA"/>
        </a:accent3>
        <a:accent4>
          <a:srgbClr val="D4D4D4"/>
        </a:accent4>
        <a:accent5>
          <a:srgbClr val="CACAFF"/>
        </a:accent5>
        <a:accent6>
          <a:srgbClr val="8A8AB9"/>
        </a:accent6>
        <a:hlink>
          <a:srgbClr val="666699"/>
        </a:hlink>
        <a:folHlink>
          <a:srgbClr val="CCCCE6"/>
        </a:folHlink>
      </a:clrScheme>
      <a:clrMap bg1="dk2" tx1="lt1" bg2="dk1" tx2="lt2" accent1="accent1" accent2="accent2" accent3="accent3" accent4="accent4" accent5="accent5" accent6="accent6" hlink="hlink" folHlink="folHlink"/>
    </a:extraClrScheme>
    <a:extraClrScheme>
      <a:clrScheme name="1_Pixel 15">
        <a:dk1>
          <a:srgbClr val="000000"/>
        </a:dk1>
        <a:lt1>
          <a:srgbClr val="F8F8F8"/>
        </a:lt1>
        <a:dk2>
          <a:srgbClr val="000000"/>
        </a:dk2>
        <a:lt2>
          <a:srgbClr val="00007D"/>
        </a:lt2>
        <a:accent1>
          <a:srgbClr val="9999FF"/>
        </a:accent1>
        <a:accent2>
          <a:srgbClr val="9999CC"/>
        </a:accent2>
        <a:accent3>
          <a:srgbClr val="FBFBFB"/>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56.xml><?xml version="1.0" encoding="utf-8"?>
<a:theme xmlns:a="http://schemas.openxmlformats.org/drawingml/2006/main" name="56_Pixel">
  <a:themeElements>
    <a:clrScheme name="1_Pixel 14">
      <a:dk1>
        <a:srgbClr val="00007D"/>
      </a:dk1>
      <a:lt1>
        <a:srgbClr val="F8F8F8"/>
      </a:lt1>
      <a:dk2>
        <a:srgbClr val="000000"/>
      </a:dk2>
      <a:lt2>
        <a:srgbClr val="000000"/>
      </a:lt2>
      <a:accent1>
        <a:srgbClr val="9999FF"/>
      </a:accent1>
      <a:accent2>
        <a:srgbClr val="9999CC"/>
      </a:accent2>
      <a:accent3>
        <a:srgbClr val="AAAAAA"/>
      </a:accent3>
      <a:accent4>
        <a:srgbClr val="D4D4D4"/>
      </a:accent4>
      <a:accent5>
        <a:srgbClr val="CACAFF"/>
      </a:accent5>
      <a:accent6>
        <a:srgbClr val="8A8AB9"/>
      </a:accent6>
      <a:hlink>
        <a:srgbClr val="666699"/>
      </a:hlink>
      <a:folHlink>
        <a:srgbClr val="CCCCE6"/>
      </a:folHlink>
    </a:clrScheme>
    <a:fontScheme name="1_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1_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1_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1_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1_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1_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1_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1_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1_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1_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1_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1_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1_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
      <a:clrScheme name="1_Pixel 13">
        <a:dk1>
          <a:srgbClr val="336600"/>
        </a:dk1>
        <a:lt1>
          <a:srgbClr val="FFFFFF"/>
        </a:lt1>
        <a:dk2>
          <a:srgbClr val="000000"/>
        </a:dk2>
        <a:lt2>
          <a:srgbClr val="000000"/>
        </a:lt2>
        <a:accent1>
          <a:srgbClr val="CCCC00"/>
        </a:accent1>
        <a:accent2>
          <a:srgbClr val="669900"/>
        </a:accent2>
        <a:accent3>
          <a:srgbClr val="AAAAAA"/>
        </a:accent3>
        <a:accent4>
          <a:srgbClr val="DADADA"/>
        </a:accent4>
        <a:accent5>
          <a:srgbClr val="E2E2AA"/>
        </a:accent5>
        <a:accent6>
          <a:srgbClr val="5C8A00"/>
        </a:accent6>
        <a:hlink>
          <a:srgbClr val="333300"/>
        </a:hlink>
        <a:folHlink>
          <a:srgbClr val="99CC00"/>
        </a:folHlink>
      </a:clrScheme>
      <a:clrMap bg1="dk2" tx1="lt1" bg2="dk1" tx2="lt2" accent1="accent1" accent2="accent2" accent3="accent3" accent4="accent4" accent5="accent5" accent6="accent6" hlink="hlink" folHlink="folHlink"/>
    </a:extraClrScheme>
    <a:extraClrScheme>
      <a:clrScheme name="1_Pixel 14">
        <a:dk1>
          <a:srgbClr val="00007D"/>
        </a:dk1>
        <a:lt1>
          <a:srgbClr val="F8F8F8"/>
        </a:lt1>
        <a:dk2>
          <a:srgbClr val="000000"/>
        </a:dk2>
        <a:lt2>
          <a:srgbClr val="000000"/>
        </a:lt2>
        <a:accent1>
          <a:srgbClr val="9999FF"/>
        </a:accent1>
        <a:accent2>
          <a:srgbClr val="9999CC"/>
        </a:accent2>
        <a:accent3>
          <a:srgbClr val="AAAAAA"/>
        </a:accent3>
        <a:accent4>
          <a:srgbClr val="D4D4D4"/>
        </a:accent4>
        <a:accent5>
          <a:srgbClr val="CACAFF"/>
        </a:accent5>
        <a:accent6>
          <a:srgbClr val="8A8AB9"/>
        </a:accent6>
        <a:hlink>
          <a:srgbClr val="666699"/>
        </a:hlink>
        <a:folHlink>
          <a:srgbClr val="CCCCE6"/>
        </a:folHlink>
      </a:clrScheme>
      <a:clrMap bg1="dk2" tx1="lt1" bg2="dk1" tx2="lt2" accent1="accent1" accent2="accent2" accent3="accent3" accent4="accent4" accent5="accent5" accent6="accent6" hlink="hlink" folHlink="folHlink"/>
    </a:extraClrScheme>
    <a:extraClrScheme>
      <a:clrScheme name="1_Pixel 15">
        <a:dk1>
          <a:srgbClr val="000000"/>
        </a:dk1>
        <a:lt1>
          <a:srgbClr val="F8F8F8"/>
        </a:lt1>
        <a:dk2>
          <a:srgbClr val="000000"/>
        </a:dk2>
        <a:lt2>
          <a:srgbClr val="00007D"/>
        </a:lt2>
        <a:accent1>
          <a:srgbClr val="9999FF"/>
        </a:accent1>
        <a:accent2>
          <a:srgbClr val="9999CC"/>
        </a:accent2>
        <a:accent3>
          <a:srgbClr val="FBFBFB"/>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57.xml><?xml version="1.0" encoding="utf-8"?>
<a:theme xmlns:a="http://schemas.openxmlformats.org/drawingml/2006/main" name="57_Pixel">
  <a:themeElements>
    <a:clrScheme name="1_Pixel 14">
      <a:dk1>
        <a:srgbClr val="00007D"/>
      </a:dk1>
      <a:lt1>
        <a:srgbClr val="F8F8F8"/>
      </a:lt1>
      <a:dk2>
        <a:srgbClr val="000000"/>
      </a:dk2>
      <a:lt2>
        <a:srgbClr val="000000"/>
      </a:lt2>
      <a:accent1>
        <a:srgbClr val="9999FF"/>
      </a:accent1>
      <a:accent2>
        <a:srgbClr val="9999CC"/>
      </a:accent2>
      <a:accent3>
        <a:srgbClr val="AAAAAA"/>
      </a:accent3>
      <a:accent4>
        <a:srgbClr val="D4D4D4"/>
      </a:accent4>
      <a:accent5>
        <a:srgbClr val="CACAFF"/>
      </a:accent5>
      <a:accent6>
        <a:srgbClr val="8A8AB9"/>
      </a:accent6>
      <a:hlink>
        <a:srgbClr val="666699"/>
      </a:hlink>
      <a:folHlink>
        <a:srgbClr val="CCCCE6"/>
      </a:folHlink>
    </a:clrScheme>
    <a:fontScheme name="1_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1_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1_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1_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1_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1_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1_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1_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1_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1_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1_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1_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1_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
      <a:clrScheme name="1_Pixel 13">
        <a:dk1>
          <a:srgbClr val="336600"/>
        </a:dk1>
        <a:lt1>
          <a:srgbClr val="FFFFFF"/>
        </a:lt1>
        <a:dk2>
          <a:srgbClr val="000000"/>
        </a:dk2>
        <a:lt2>
          <a:srgbClr val="000000"/>
        </a:lt2>
        <a:accent1>
          <a:srgbClr val="CCCC00"/>
        </a:accent1>
        <a:accent2>
          <a:srgbClr val="669900"/>
        </a:accent2>
        <a:accent3>
          <a:srgbClr val="AAAAAA"/>
        </a:accent3>
        <a:accent4>
          <a:srgbClr val="DADADA"/>
        </a:accent4>
        <a:accent5>
          <a:srgbClr val="E2E2AA"/>
        </a:accent5>
        <a:accent6>
          <a:srgbClr val="5C8A00"/>
        </a:accent6>
        <a:hlink>
          <a:srgbClr val="333300"/>
        </a:hlink>
        <a:folHlink>
          <a:srgbClr val="99CC00"/>
        </a:folHlink>
      </a:clrScheme>
      <a:clrMap bg1="dk2" tx1="lt1" bg2="dk1" tx2="lt2" accent1="accent1" accent2="accent2" accent3="accent3" accent4="accent4" accent5="accent5" accent6="accent6" hlink="hlink" folHlink="folHlink"/>
    </a:extraClrScheme>
    <a:extraClrScheme>
      <a:clrScheme name="1_Pixel 14">
        <a:dk1>
          <a:srgbClr val="00007D"/>
        </a:dk1>
        <a:lt1>
          <a:srgbClr val="F8F8F8"/>
        </a:lt1>
        <a:dk2>
          <a:srgbClr val="000000"/>
        </a:dk2>
        <a:lt2>
          <a:srgbClr val="000000"/>
        </a:lt2>
        <a:accent1>
          <a:srgbClr val="9999FF"/>
        </a:accent1>
        <a:accent2>
          <a:srgbClr val="9999CC"/>
        </a:accent2>
        <a:accent3>
          <a:srgbClr val="AAAAAA"/>
        </a:accent3>
        <a:accent4>
          <a:srgbClr val="D4D4D4"/>
        </a:accent4>
        <a:accent5>
          <a:srgbClr val="CACAFF"/>
        </a:accent5>
        <a:accent6>
          <a:srgbClr val="8A8AB9"/>
        </a:accent6>
        <a:hlink>
          <a:srgbClr val="666699"/>
        </a:hlink>
        <a:folHlink>
          <a:srgbClr val="CCCCE6"/>
        </a:folHlink>
      </a:clrScheme>
      <a:clrMap bg1="dk2" tx1="lt1" bg2="dk1" tx2="lt2" accent1="accent1" accent2="accent2" accent3="accent3" accent4="accent4" accent5="accent5" accent6="accent6" hlink="hlink" folHlink="folHlink"/>
    </a:extraClrScheme>
    <a:extraClrScheme>
      <a:clrScheme name="1_Pixel 15">
        <a:dk1>
          <a:srgbClr val="000000"/>
        </a:dk1>
        <a:lt1>
          <a:srgbClr val="F8F8F8"/>
        </a:lt1>
        <a:dk2>
          <a:srgbClr val="000000"/>
        </a:dk2>
        <a:lt2>
          <a:srgbClr val="00007D"/>
        </a:lt2>
        <a:accent1>
          <a:srgbClr val="9999FF"/>
        </a:accent1>
        <a:accent2>
          <a:srgbClr val="9999CC"/>
        </a:accent2>
        <a:accent3>
          <a:srgbClr val="FBFBFB"/>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58.xml><?xml version="1.0" encoding="utf-8"?>
<a:theme xmlns:a="http://schemas.openxmlformats.org/drawingml/2006/main" name="58_Pixel">
  <a:themeElements>
    <a:clrScheme name="1_Pixel 14">
      <a:dk1>
        <a:srgbClr val="00007D"/>
      </a:dk1>
      <a:lt1>
        <a:srgbClr val="F8F8F8"/>
      </a:lt1>
      <a:dk2>
        <a:srgbClr val="000000"/>
      </a:dk2>
      <a:lt2>
        <a:srgbClr val="000000"/>
      </a:lt2>
      <a:accent1>
        <a:srgbClr val="9999FF"/>
      </a:accent1>
      <a:accent2>
        <a:srgbClr val="9999CC"/>
      </a:accent2>
      <a:accent3>
        <a:srgbClr val="AAAAAA"/>
      </a:accent3>
      <a:accent4>
        <a:srgbClr val="D4D4D4"/>
      </a:accent4>
      <a:accent5>
        <a:srgbClr val="CACAFF"/>
      </a:accent5>
      <a:accent6>
        <a:srgbClr val="8A8AB9"/>
      </a:accent6>
      <a:hlink>
        <a:srgbClr val="666699"/>
      </a:hlink>
      <a:folHlink>
        <a:srgbClr val="CCCCE6"/>
      </a:folHlink>
    </a:clrScheme>
    <a:fontScheme name="1_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1_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1_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1_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1_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1_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1_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1_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1_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1_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1_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1_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1_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
      <a:clrScheme name="1_Pixel 13">
        <a:dk1>
          <a:srgbClr val="336600"/>
        </a:dk1>
        <a:lt1>
          <a:srgbClr val="FFFFFF"/>
        </a:lt1>
        <a:dk2>
          <a:srgbClr val="000000"/>
        </a:dk2>
        <a:lt2>
          <a:srgbClr val="000000"/>
        </a:lt2>
        <a:accent1>
          <a:srgbClr val="CCCC00"/>
        </a:accent1>
        <a:accent2>
          <a:srgbClr val="669900"/>
        </a:accent2>
        <a:accent3>
          <a:srgbClr val="AAAAAA"/>
        </a:accent3>
        <a:accent4>
          <a:srgbClr val="DADADA"/>
        </a:accent4>
        <a:accent5>
          <a:srgbClr val="E2E2AA"/>
        </a:accent5>
        <a:accent6>
          <a:srgbClr val="5C8A00"/>
        </a:accent6>
        <a:hlink>
          <a:srgbClr val="333300"/>
        </a:hlink>
        <a:folHlink>
          <a:srgbClr val="99CC00"/>
        </a:folHlink>
      </a:clrScheme>
      <a:clrMap bg1="dk2" tx1="lt1" bg2="dk1" tx2="lt2" accent1="accent1" accent2="accent2" accent3="accent3" accent4="accent4" accent5="accent5" accent6="accent6" hlink="hlink" folHlink="folHlink"/>
    </a:extraClrScheme>
    <a:extraClrScheme>
      <a:clrScheme name="1_Pixel 14">
        <a:dk1>
          <a:srgbClr val="00007D"/>
        </a:dk1>
        <a:lt1>
          <a:srgbClr val="F8F8F8"/>
        </a:lt1>
        <a:dk2>
          <a:srgbClr val="000000"/>
        </a:dk2>
        <a:lt2>
          <a:srgbClr val="000000"/>
        </a:lt2>
        <a:accent1>
          <a:srgbClr val="9999FF"/>
        </a:accent1>
        <a:accent2>
          <a:srgbClr val="9999CC"/>
        </a:accent2>
        <a:accent3>
          <a:srgbClr val="AAAAAA"/>
        </a:accent3>
        <a:accent4>
          <a:srgbClr val="D4D4D4"/>
        </a:accent4>
        <a:accent5>
          <a:srgbClr val="CACAFF"/>
        </a:accent5>
        <a:accent6>
          <a:srgbClr val="8A8AB9"/>
        </a:accent6>
        <a:hlink>
          <a:srgbClr val="666699"/>
        </a:hlink>
        <a:folHlink>
          <a:srgbClr val="CCCCE6"/>
        </a:folHlink>
      </a:clrScheme>
      <a:clrMap bg1="dk2" tx1="lt1" bg2="dk1" tx2="lt2" accent1="accent1" accent2="accent2" accent3="accent3" accent4="accent4" accent5="accent5" accent6="accent6" hlink="hlink" folHlink="folHlink"/>
    </a:extraClrScheme>
    <a:extraClrScheme>
      <a:clrScheme name="1_Pixel 15">
        <a:dk1>
          <a:srgbClr val="000000"/>
        </a:dk1>
        <a:lt1>
          <a:srgbClr val="F8F8F8"/>
        </a:lt1>
        <a:dk2>
          <a:srgbClr val="000000"/>
        </a:dk2>
        <a:lt2>
          <a:srgbClr val="00007D"/>
        </a:lt2>
        <a:accent1>
          <a:srgbClr val="9999FF"/>
        </a:accent1>
        <a:accent2>
          <a:srgbClr val="9999CC"/>
        </a:accent2>
        <a:accent3>
          <a:srgbClr val="FBFBFB"/>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59.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Tw Cen MT"/>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_Pixel">
  <a:themeElements>
    <a:clrScheme name="1_Pixel 14">
      <a:dk1>
        <a:srgbClr val="00007D"/>
      </a:dk1>
      <a:lt1>
        <a:srgbClr val="F8F8F8"/>
      </a:lt1>
      <a:dk2>
        <a:srgbClr val="000000"/>
      </a:dk2>
      <a:lt2>
        <a:srgbClr val="000000"/>
      </a:lt2>
      <a:accent1>
        <a:srgbClr val="9999FF"/>
      </a:accent1>
      <a:accent2>
        <a:srgbClr val="9999CC"/>
      </a:accent2>
      <a:accent3>
        <a:srgbClr val="AAAAAA"/>
      </a:accent3>
      <a:accent4>
        <a:srgbClr val="D4D4D4"/>
      </a:accent4>
      <a:accent5>
        <a:srgbClr val="CACAFF"/>
      </a:accent5>
      <a:accent6>
        <a:srgbClr val="8A8AB9"/>
      </a:accent6>
      <a:hlink>
        <a:srgbClr val="666699"/>
      </a:hlink>
      <a:folHlink>
        <a:srgbClr val="CCCCE6"/>
      </a:folHlink>
    </a:clrScheme>
    <a:fontScheme name="1_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1_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1_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1_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1_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1_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1_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1_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1_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1_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1_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1_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1_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
      <a:clrScheme name="1_Pixel 13">
        <a:dk1>
          <a:srgbClr val="336600"/>
        </a:dk1>
        <a:lt1>
          <a:srgbClr val="FFFFFF"/>
        </a:lt1>
        <a:dk2>
          <a:srgbClr val="000000"/>
        </a:dk2>
        <a:lt2>
          <a:srgbClr val="000000"/>
        </a:lt2>
        <a:accent1>
          <a:srgbClr val="CCCC00"/>
        </a:accent1>
        <a:accent2>
          <a:srgbClr val="669900"/>
        </a:accent2>
        <a:accent3>
          <a:srgbClr val="AAAAAA"/>
        </a:accent3>
        <a:accent4>
          <a:srgbClr val="DADADA"/>
        </a:accent4>
        <a:accent5>
          <a:srgbClr val="E2E2AA"/>
        </a:accent5>
        <a:accent6>
          <a:srgbClr val="5C8A00"/>
        </a:accent6>
        <a:hlink>
          <a:srgbClr val="333300"/>
        </a:hlink>
        <a:folHlink>
          <a:srgbClr val="99CC00"/>
        </a:folHlink>
      </a:clrScheme>
      <a:clrMap bg1="dk2" tx1="lt1" bg2="dk1" tx2="lt2" accent1="accent1" accent2="accent2" accent3="accent3" accent4="accent4" accent5="accent5" accent6="accent6" hlink="hlink" folHlink="folHlink"/>
    </a:extraClrScheme>
    <a:extraClrScheme>
      <a:clrScheme name="1_Pixel 14">
        <a:dk1>
          <a:srgbClr val="00007D"/>
        </a:dk1>
        <a:lt1>
          <a:srgbClr val="F8F8F8"/>
        </a:lt1>
        <a:dk2>
          <a:srgbClr val="000000"/>
        </a:dk2>
        <a:lt2>
          <a:srgbClr val="000000"/>
        </a:lt2>
        <a:accent1>
          <a:srgbClr val="9999FF"/>
        </a:accent1>
        <a:accent2>
          <a:srgbClr val="9999CC"/>
        </a:accent2>
        <a:accent3>
          <a:srgbClr val="AAAAAA"/>
        </a:accent3>
        <a:accent4>
          <a:srgbClr val="D4D4D4"/>
        </a:accent4>
        <a:accent5>
          <a:srgbClr val="CACAFF"/>
        </a:accent5>
        <a:accent6>
          <a:srgbClr val="8A8AB9"/>
        </a:accent6>
        <a:hlink>
          <a:srgbClr val="666699"/>
        </a:hlink>
        <a:folHlink>
          <a:srgbClr val="CCCCE6"/>
        </a:folHlink>
      </a:clrScheme>
      <a:clrMap bg1="dk2" tx1="lt1" bg2="dk1" tx2="lt2" accent1="accent1" accent2="accent2" accent3="accent3" accent4="accent4" accent5="accent5" accent6="accent6" hlink="hlink" folHlink="folHlink"/>
    </a:extraClrScheme>
    <a:extraClrScheme>
      <a:clrScheme name="1_Pixel 15">
        <a:dk1>
          <a:srgbClr val="000000"/>
        </a:dk1>
        <a:lt1>
          <a:srgbClr val="F8F8F8"/>
        </a:lt1>
        <a:dk2>
          <a:srgbClr val="000000"/>
        </a:dk2>
        <a:lt2>
          <a:srgbClr val="00007D"/>
        </a:lt2>
        <a:accent1>
          <a:srgbClr val="9999FF"/>
        </a:accent1>
        <a:accent2>
          <a:srgbClr val="9999CC"/>
        </a:accent2>
        <a:accent3>
          <a:srgbClr val="FBFBFB"/>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60.xml><?xml version="1.0" encoding="utf-8"?>
<a:theme xmlns:a="http://schemas.openxmlformats.org/drawingml/2006/main" name="59_Pixel">
  <a:themeElements>
    <a:clrScheme name="1_Pixel 14">
      <a:dk1>
        <a:srgbClr val="00007D"/>
      </a:dk1>
      <a:lt1>
        <a:srgbClr val="F8F8F8"/>
      </a:lt1>
      <a:dk2>
        <a:srgbClr val="000000"/>
      </a:dk2>
      <a:lt2>
        <a:srgbClr val="000000"/>
      </a:lt2>
      <a:accent1>
        <a:srgbClr val="9999FF"/>
      </a:accent1>
      <a:accent2>
        <a:srgbClr val="9999CC"/>
      </a:accent2>
      <a:accent3>
        <a:srgbClr val="AAAAAA"/>
      </a:accent3>
      <a:accent4>
        <a:srgbClr val="D4D4D4"/>
      </a:accent4>
      <a:accent5>
        <a:srgbClr val="CACAFF"/>
      </a:accent5>
      <a:accent6>
        <a:srgbClr val="8A8AB9"/>
      </a:accent6>
      <a:hlink>
        <a:srgbClr val="666699"/>
      </a:hlink>
      <a:folHlink>
        <a:srgbClr val="CCCCE6"/>
      </a:folHlink>
    </a:clrScheme>
    <a:fontScheme name="1_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1_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1_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1_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1_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1_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1_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1_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1_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1_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1_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1_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1_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
      <a:clrScheme name="1_Pixel 13">
        <a:dk1>
          <a:srgbClr val="336600"/>
        </a:dk1>
        <a:lt1>
          <a:srgbClr val="FFFFFF"/>
        </a:lt1>
        <a:dk2>
          <a:srgbClr val="000000"/>
        </a:dk2>
        <a:lt2>
          <a:srgbClr val="000000"/>
        </a:lt2>
        <a:accent1>
          <a:srgbClr val="CCCC00"/>
        </a:accent1>
        <a:accent2>
          <a:srgbClr val="669900"/>
        </a:accent2>
        <a:accent3>
          <a:srgbClr val="AAAAAA"/>
        </a:accent3>
        <a:accent4>
          <a:srgbClr val="DADADA"/>
        </a:accent4>
        <a:accent5>
          <a:srgbClr val="E2E2AA"/>
        </a:accent5>
        <a:accent6>
          <a:srgbClr val="5C8A00"/>
        </a:accent6>
        <a:hlink>
          <a:srgbClr val="333300"/>
        </a:hlink>
        <a:folHlink>
          <a:srgbClr val="99CC00"/>
        </a:folHlink>
      </a:clrScheme>
      <a:clrMap bg1="dk2" tx1="lt1" bg2="dk1" tx2="lt2" accent1="accent1" accent2="accent2" accent3="accent3" accent4="accent4" accent5="accent5" accent6="accent6" hlink="hlink" folHlink="folHlink"/>
    </a:extraClrScheme>
    <a:extraClrScheme>
      <a:clrScheme name="1_Pixel 14">
        <a:dk1>
          <a:srgbClr val="00007D"/>
        </a:dk1>
        <a:lt1>
          <a:srgbClr val="F8F8F8"/>
        </a:lt1>
        <a:dk2>
          <a:srgbClr val="000000"/>
        </a:dk2>
        <a:lt2>
          <a:srgbClr val="000000"/>
        </a:lt2>
        <a:accent1>
          <a:srgbClr val="9999FF"/>
        </a:accent1>
        <a:accent2>
          <a:srgbClr val="9999CC"/>
        </a:accent2>
        <a:accent3>
          <a:srgbClr val="AAAAAA"/>
        </a:accent3>
        <a:accent4>
          <a:srgbClr val="D4D4D4"/>
        </a:accent4>
        <a:accent5>
          <a:srgbClr val="CACAFF"/>
        </a:accent5>
        <a:accent6>
          <a:srgbClr val="8A8AB9"/>
        </a:accent6>
        <a:hlink>
          <a:srgbClr val="666699"/>
        </a:hlink>
        <a:folHlink>
          <a:srgbClr val="CCCCE6"/>
        </a:folHlink>
      </a:clrScheme>
      <a:clrMap bg1="dk2" tx1="lt1" bg2="dk1" tx2="lt2" accent1="accent1" accent2="accent2" accent3="accent3" accent4="accent4" accent5="accent5" accent6="accent6" hlink="hlink" folHlink="folHlink"/>
    </a:extraClrScheme>
    <a:extraClrScheme>
      <a:clrScheme name="1_Pixel 15">
        <a:dk1>
          <a:srgbClr val="000000"/>
        </a:dk1>
        <a:lt1>
          <a:srgbClr val="F8F8F8"/>
        </a:lt1>
        <a:dk2>
          <a:srgbClr val="000000"/>
        </a:dk2>
        <a:lt2>
          <a:srgbClr val="00007D"/>
        </a:lt2>
        <a:accent1>
          <a:srgbClr val="9999FF"/>
        </a:accent1>
        <a:accent2>
          <a:srgbClr val="9999CC"/>
        </a:accent2>
        <a:accent3>
          <a:srgbClr val="FBFBFB"/>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61.xml><?xml version="1.0" encoding="utf-8"?>
<a:theme xmlns:a="http://schemas.openxmlformats.org/drawingml/2006/main" name="60_Pixel">
  <a:themeElements>
    <a:clrScheme name="1_Pixel 14">
      <a:dk1>
        <a:srgbClr val="00007D"/>
      </a:dk1>
      <a:lt1>
        <a:srgbClr val="F8F8F8"/>
      </a:lt1>
      <a:dk2>
        <a:srgbClr val="000000"/>
      </a:dk2>
      <a:lt2>
        <a:srgbClr val="000000"/>
      </a:lt2>
      <a:accent1>
        <a:srgbClr val="9999FF"/>
      </a:accent1>
      <a:accent2>
        <a:srgbClr val="9999CC"/>
      </a:accent2>
      <a:accent3>
        <a:srgbClr val="AAAAAA"/>
      </a:accent3>
      <a:accent4>
        <a:srgbClr val="D4D4D4"/>
      </a:accent4>
      <a:accent5>
        <a:srgbClr val="CACAFF"/>
      </a:accent5>
      <a:accent6>
        <a:srgbClr val="8A8AB9"/>
      </a:accent6>
      <a:hlink>
        <a:srgbClr val="666699"/>
      </a:hlink>
      <a:folHlink>
        <a:srgbClr val="CCCCE6"/>
      </a:folHlink>
    </a:clrScheme>
    <a:fontScheme name="1_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1_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1_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1_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1_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1_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1_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1_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1_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1_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1_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1_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1_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
      <a:clrScheme name="1_Pixel 13">
        <a:dk1>
          <a:srgbClr val="336600"/>
        </a:dk1>
        <a:lt1>
          <a:srgbClr val="FFFFFF"/>
        </a:lt1>
        <a:dk2>
          <a:srgbClr val="000000"/>
        </a:dk2>
        <a:lt2>
          <a:srgbClr val="000000"/>
        </a:lt2>
        <a:accent1>
          <a:srgbClr val="CCCC00"/>
        </a:accent1>
        <a:accent2>
          <a:srgbClr val="669900"/>
        </a:accent2>
        <a:accent3>
          <a:srgbClr val="AAAAAA"/>
        </a:accent3>
        <a:accent4>
          <a:srgbClr val="DADADA"/>
        </a:accent4>
        <a:accent5>
          <a:srgbClr val="E2E2AA"/>
        </a:accent5>
        <a:accent6>
          <a:srgbClr val="5C8A00"/>
        </a:accent6>
        <a:hlink>
          <a:srgbClr val="333300"/>
        </a:hlink>
        <a:folHlink>
          <a:srgbClr val="99CC00"/>
        </a:folHlink>
      </a:clrScheme>
      <a:clrMap bg1="dk2" tx1="lt1" bg2="dk1" tx2="lt2" accent1="accent1" accent2="accent2" accent3="accent3" accent4="accent4" accent5="accent5" accent6="accent6" hlink="hlink" folHlink="folHlink"/>
    </a:extraClrScheme>
    <a:extraClrScheme>
      <a:clrScheme name="1_Pixel 14">
        <a:dk1>
          <a:srgbClr val="00007D"/>
        </a:dk1>
        <a:lt1>
          <a:srgbClr val="F8F8F8"/>
        </a:lt1>
        <a:dk2>
          <a:srgbClr val="000000"/>
        </a:dk2>
        <a:lt2>
          <a:srgbClr val="000000"/>
        </a:lt2>
        <a:accent1>
          <a:srgbClr val="9999FF"/>
        </a:accent1>
        <a:accent2>
          <a:srgbClr val="9999CC"/>
        </a:accent2>
        <a:accent3>
          <a:srgbClr val="AAAAAA"/>
        </a:accent3>
        <a:accent4>
          <a:srgbClr val="D4D4D4"/>
        </a:accent4>
        <a:accent5>
          <a:srgbClr val="CACAFF"/>
        </a:accent5>
        <a:accent6>
          <a:srgbClr val="8A8AB9"/>
        </a:accent6>
        <a:hlink>
          <a:srgbClr val="666699"/>
        </a:hlink>
        <a:folHlink>
          <a:srgbClr val="CCCCE6"/>
        </a:folHlink>
      </a:clrScheme>
      <a:clrMap bg1="dk2" tx1="lt1" bg2="dk1" tx2="lt2" accent1="accent1" accent2="accent2" accent3="accent3" accent4="accent4" accent5="accent5" accent6="accent6" hlink="hlink" folHlink="folHlink"/>
    </a:extraClrScheme>
    <a:extraClrScheme>
      <a:clrScheme name="1_Pixel 15">
        <a:dk1>
          <a:srgbClr val="000000"/>
        </a:dk1>
        <a:lt1>
          <a:srgbClr val="F8F8F8"/>
        </a:lt1>
        <a:dk2>
          <a:srgbClr val="000000"/>
        </a:dk2>
        <a:lt2>
          <a:srgbClr val="00007D"/>
        </a:lt2>
        <a:accent1>
          <a:srgbClr val="9999FF"/>
        </a:accent1>
        <a:accent2>
          <a:srgbClr val="9999CC"/>
        </a:accent2>
        <a:accent3>
          <a:srgbClr val="FBFBFB"/>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62.xml><?xml version="1.0" encoding="utf-8"?>
<a:theme xmlns:a="http://schemas.openxmlformats.org/drawingml/2006/main" name="61_Pixel">
  <a:themeElements>
    <a:clrScheme name="1_Pixel 14">
      <a:dk1>
        <a:srgbClr val="00007D"/>
      </a:dk1>
      <a:lt1>
        <a:srgbClr val="F8F8F8"/>
      </a:lt1>
      <a:dk2>
        <a:srgbClr val="000000"/>
      </a:dk2>
      <a:lt2>
        <a:srgbClr val="000000"/>
      </a:lt2>
      <a:accent1>
        <a:srgbClr val="9999FF"/>
      </a:accent1>
      <a:accent2>
        <a:srgbClr val="9999CC"/>
      </a:accent2>
      <a:accent3>
        <a:srgbClr val="AAAAAA"/>
      </a:accent3>
      <a:accent4>
        <a:srgbClr val="D4D4D4"/>
      </a:accent4>
      <a:accent5>
        <a:srgbClr val="CACAFF"/>
      </a:accent5>
      <a:accent6>
        <a:srgbClr val="8A8AB9"/>
      </a:accent6>
      <a:hlink>
        <a:srgbClr val="666699"/>
      </a:hlink>
      <a:folHlink>
        <a:srgbClr val="CCCCE6"/>
      </a:folHlink>
    </a:clrScheme>
    <a:fontScheme name="1_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1_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1_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1_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1_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1_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1_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1_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1_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1_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1_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1_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1_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
      <a:clrScheme name="1_Pixel 13">
        <a:dk1>
          <a:srgbClr val="336600"/>
        </a:dk1>
        <a:lt1>
          <a:srgbClr val="FFFFFF"/>
        </a:lt1>
        <a:dk2>
          <a:srgbClr val="000000"/>
        </a:dk2>
        <a:lt2>
          <a:srgbClr val="000000"/>
        </a:lt2>
        <a:accent1>
          <a:srgbClr val="CCCC00"/>
        </a:accent1>
        <a:accent2>
          <a:srgbClr val="669900"/>
        </a:accent2>
        <a:accent3>
          <a:srgbClr val="AAAAAA"/>
        </a:accent3>
        <a:accent4>
          <a:srgbClr val="DADADA"/>
        </a:accent4>
        <a:accent5>
          <a:srgbClr val="E2E2AA"/>
        </a:accent5>
        <a:accent6>
          <a:srgbClr val="5C8A00"/>
        </a:accent6>
        <a:hlink>
          <a:srgbClr val="333300"/>
        </a:hlink>
        <a:folHlink>
          <a:srgbClr val="99CC00"/>
        </a:folHlink>
      </a:clrScheme>
      <a:clrMap bg1="dk2" tx1="lt1" bg2="dk1" tx2="lt2" accent1="accent1" accent2="accent2" accent3="accent3" accent4="accent4" accent5="accent5" accent6="accent6" hlink="hlink" folHlink="folHlink"/>
    </a:extraClrScheme>
    <a:extraClrScheme>
      <a:clrScheme name="1_Pixel 14">
        <a:dk1>
          <a:srgbClr val="00007D"/>
        </a:dk1>
        <a:lt1>
          <a:srgbClr val="F8F8F8"/>
        </a:lt1>
        <a:dk2>
          <a:srgbClr val="000000"/>
        </a:dk2>
        <a:lt2>
          <a:srgbClr val="000000"/>
        </a:lt2>
        <a:accent1>
          <a:srgbClr val="9999FF"/>
        </a:accent1>
        <a:accent2>
          <a:srgbClr val="9999CC"/>
        </a:accent2>
        <a:accent3>
          <a:srgbClr val="AAAAAA"/>
        </a:accent3>
        <a:accent4>
          <a:srgbClr val="D4D4D4"/>
        </a:accent4>
        <a:accent5>
          <a:srgbClr val="CACAFF"/>
        </a:accent5>
        <a:accent6>
          <a:srgbClr val="8A8AB9"/>
        </a:accent6>
        <a:hlink>
          <a:srgbClr val="666699"/>
        </a:hlink>
        <a:folHlink>
          <a:srgbClr val="CCCCE6"/>
        </a:folHlink>
      </a:clrScheme>
      <a:clrMap bg1="dk2" tx1="lt1" bg2="dk1" tx2="lt2" accent1="accent1" accent2="accent2" accent3="accent3" accent4="accent4" accent5="accent5" accent6="accent6" hlink="hlink" folHlink="folHlink"/>
    </a:extraClrScheme>
    <a:extraClrScheme>
      <a:clrScheme name="1_Pixel 15">
        <a:dk1>
          <a:srgbClr val="000000"/>
        </a:dk1>
        <a:lt1>
          <a:srgbClr val="F8F8F8"/>
        </a:lt1>
        <a:dk2>
          <a:srgbClr val="000000"/>
        </a:dk2>
        <a:lt2>
          <a:srgbClr val="00007D"/>
        </a:lt2>
        <a:accent1>
          <a:srgbClr val="9999FF"/>
        </a:accent1>
        <a:accent2>
          <a:srgbClr val="9999CC"/>
        </a:accent2>
        <a:accent3>
          <a:srgbClr val="FBFBFB"/>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63.xml><?xml version="1.0" encoding="utf-8"?>
<a:theme xmlns:a="http://schemas.openxmlformats.org/drawingml/2006/main" name="62_Pixel">
  <a:themeElements>
    <a:clrScheme name="1_Pixel 14">
      <a:dk1>
        <a:srgbClr val="00007D"/>
      </a:dk1>
      <a:lt1>
        <a:srgbClr val="F8F8F8"/>
      </a:lt1>
      <a:dk2>
        <a:srgbClr val="000000"/>
      </a:dk2>
      <a:lt2>
        <a:srgbClr val="000000"/>
      </a:lt2>
      <a:accent1>
        <a:srgbClr val="9999FF"/>
      </a:accent1>
      <a:accent2>
        <a:srgbClr val="9999CC"/>
      </a:accent2>
      <a:accent3>
        <a:srgbClr val="AAAAAA"/>
      </a:accent3>
      <a:accent4>
        <a:srgbClr val="D4D4D4"/>
      </a:accent4>
      <a:accent5>
        <a:srgbClr val="CACAFF"/>
      </a:accent5>
      <a:accent6>
        <a:srgbClr val="8A8AB9"/>
      </a:accent6>
      <a:hlink>
        <a:srgbClr val="666699"/>
      </a:hlink>
      <a:folHlink>
        <a:srgbClr val="CCCCE6"/>
      </a:folHlink>
    </a:clrScheme>
    <a:fontScheme name="1_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1_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1_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1_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1_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1_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1_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1_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1_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1_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1_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1_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1_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
      <a:clrScheme name="1_Pixel 13">
        <a:dk1>
          <a:srgbClr val="336600"/>
        </a:dk1>
        <a:lt1>
          <a:srgbClr val="FFFFFF"/>
        </a:lt1>
        <a:dk2>
          <a:srgbClr val="000000"/>
        </a:dk2>
        <a:lt2>
          <a:srgbClr val="000000"/>
        </a:lt2>
        <a:accent1>
          <a:srgbClr val="CCCC00"/>
        </a:accent1>
        <a:accent2>
          <a:srgbClr val="669900"/>
        </a:accent2>
        <a:accent3>
          <a:srgbClr val="AAAAAA"/>
        </a:accent3>
        <a:accent4>
          <a:srgbClr val="DADADA"/>
        </a:accent4>
        <a:accent5>
          <a:srgbClr val="E2E2AA"/>
        </a:accent5>
        <a:accent6>
          <a:srgbClr val="5C8A00"/>
        </a:accent6>
        <a:hlink>
          <a:srgbClr val="333300"/>
        </a:hlink>
        <a:folHlink>
          <a:srgbClr val="99CC00"/>
        </a:folHlink>
      </a:clrScheme>
      <a:clrMap bg1="dk2" tx1="lt1" bg2="dk1" tx2="lt2" accent1="accent1" accent2="accent2" accent3="accent3" accent4="accent4" accent5="accent5" accent6="accent6" hlink="hlink" folHlink="folHlink"/>
    </a:extraClrScheme>
    <a:extraClrScheme>
      <a:clrScheme name="1_Pixel 14">
        <a:dk1>
          <a:srgbClr val="00007D"/>
        </a:dk1>
        <a:lt1>
          <a:srgbClr val="F8F8F8"/>
        </a:lt1>
        <a:dk2>
          <a:srgbClr val="000000"/>
        </a:dk2>
        <a:lt2>
          <a:srgbClr val="000000"/>
        </a:lt2>
        <a:accent1>
          <a:srgbClr val="9999FF"/>
        </a:accent1>
        <a:accent2>
          <a:srgbClr val="9999CC"/>
        </a:accent2>
        <a:accent3>
          <a:srgbClr val="AAAAAA"/>
        </a:accent3>
        <a:accent4>
          <a:srgbClr val="D4D4D4"/>
        </a:accent4>
        <a:accent5>
          <a:srgbClr val="CACAFF"/>
        </a:accent5>
        <a:accent6>
          <a:srgbClr val="8A8AB9"/>
        </a:accent6>
        <a:hlink>
          <a:srgbClr val="666699"/>
        </a:hlink>
        <a:folHlink>
          <a:srgbClr val="CCCCE6"/>
        </a:folHlink>
      </a:clrScheme>
      <a:clrMap bg1="dk2" tx1="lt1" bg2="dk1" tx2="lt2" accent1="accent1" accent2="accent2" accent3="accent3" accent4="accent4" accent5="accent5" accent6="accent6" hlink="hlink" folHlink="folHlink"/>
    </a:extraClrScheme>
    <a:extraClrScheme>
      <a:clrScheme name="1_Pixel 15">
        <a:dk1>
          <a:srgbClr val="000000"/>
        </a:dk1>
        <a:lt1>
          <a:srgbClr val="F8F8F8"/>
        </a:lt1>
        <a:dk2>
          <a:srgbClr val="000000"/>
        </a:dk2>
        <a:lt2>
          <a:srgbClr val="00007D"/>
        </a:lt2>
        <a:accent1>
          <a:srgbClr val="9999FF"/>
        </a:accent1>
        <a:accent2>
          <a:srgbClr val="9999CC"/>
        </a:accent2>
        <a:accent3>
          <a:srgbClr val="FBFBFB"/>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64.xml><?xml version="1.0" encoding="utf-8"?>
<a:theme xmlns:a="http://schemas.openxmlformats.org/drawingml/2006/main" name="63_Pixel">
  <a:themeElements>
    <a:clrScheme name="1_Pixel 14">
      <a:dk1>
        <a:srgbClr val="00007D"/>
      </a:dk1>
      <a:lt1>
        <a:srgbClr val="F8F8F8"/>
      </a:lt1>
      <a:dk2>
        <a:srgbClr val="000000"/>
      </a:dk2>
      <a:lt2>
        <a:srgbClr val="000000"/>
      </a:lt2>
      <a:accent1>
        <a:srgbClr val="9999FF"/>
      </a:accent1>
      <a:accent2>
        <a:srgbClr val="9999CC"/>
      </a:accent2>
      <a:accent3>
        <a:srgbClr val="AAAAAA"/>
      </a:accent3>
      <a:accent4>
        <a:srgbClr val="D4D4D4"/>
      </a:accent4>
      <a:accent5>
        <a:srgbClr val="CACAFF"/>
      </a:accent5>
      <a:accent6>
        <a:srgbClr val="8A8AB9"/>
      </a:accent6>
      <a:hlink>
        <a:srgbClr val="666699"/>
      </a:hlink>
      <a:folHlink>
        <a:srgbClr val="CCCCE6"/>
      </a:folHlink>
    </a:clrScheme>
    <a:fontScheme name="1_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1_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1_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1_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1_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1_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1_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1_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1_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1_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1_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1_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1_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
      <a:clrScheme name="1_Pixel 13">
        <a:dk1>
          <a:srgbClr val="336600"/>
        </a:dk1>
        <a:lt1>
          <a:srgbClr val="FFFFFF"/>
        </a:lt1>
        <a:dk2>
          <a:srgbClr val="000000"/>
        </a:dk2>
        <a:lt2>
          <a:srgbClr val="000000"/>
        </a:lt2>
        <a:accent1>
          <a:srgbClr val="CCCC00"/>
        </a:accent1>
        <a:accent2>
          <a:srgbClr val="669900"/>
        </a:accent2>
        <a:accent3>
          <a:srgbClr val="AAAAAA"/>
        </a:accent3>
        <a:accent4>
          <a:srgbClr val="DADADA"/>
        </a:accent4>
        <a:accent5>
          <a:srgbClr val="E2E2AA"/>
        </a:accent5>
        <a:accent6>
          <a:srgbClr val="5C8A00"/>
        </a:accent6>
        <a:hlink>
          <a:srgbClr val="333300"/>
        </a:hlink>
        <a:folHlink>
          <a:srgbClr val="99CC00"/>
        </a:folHlink>
      </a:clrScheme>
      <a:clrMap bg1="dk2" tx1="lt1" bg2="dk1" tx2="lt2" accent1="accent1" accent2="accent2" accent3="accent3" accent4="accent4" accent5="accent5" accent6="accent6" hlink="hlink" folHlink="folHlink"/>
    </a:extraClrScheme>
    <a:extraClrScheme>
      <a:clrScheme name="1_Pixel 14">
        <a:dk1>
          <a:srgbClr val="00007D"/>
        </a:dk1>
        <a:lt1>
          <a:srgbClr val="F8F8F8"/>
        </a:lt1>
        <a:dk2>
          <a:srgbClr val="000000"/>
        </a:dk2>
        <a:lt2>
          <a:srgbClr val="000000"/>
        </a:lt2>
        <a:accent1>
          <a:srgbClr val="9999FF"/>
        </a:accent1>
        <a:accent2>
          <a:srgbClr val="9999CC"/>
        </a:accent2>
        <a:accent3>
          <a:srgbClr val="AAAAAA"/>
        </a:accent3>
        <a:accent4>
          <a:srgbClr val="D4D4D4"/>
        </a:accent4>
        <a:accent5>
          <a:srgbClr val="CACAFF"/>
        </a:accent5>
        <a:accent6>
          <a:srgbClr val="8A8AB9"/>
        </a:accent6>
        <a:hlink>
          <a:srgbClr val="666699"/>
        </a:hlink>
        <a:folHlink>
          <a:srgbClr val="CCCCE6"/>
        </a:folHlink>
      </a:clrScheme>
      <a:clrMap bg1="dk2" tx1="lt1" bg2="dk1" tx2="lt2" accent1="accent1" accent2="accent2" accent3="accent3" accent4="accent4" accent5="accent5" accent6="accent6" hlink="hlink" folHlink="folHlink"/>
    </a:extraClrScheme>
    <a:extraClrScheme>
      <a:clrScheme name="1_Pixel 15">
        <a:dk1>
          <a:srgbClr val="000000"/>
        </a:dk1>
        <a:lt1>
          <a:srgbClr val="F8F8F8"/>
        </a:lt1>
        <a:dk2>
          <a:srgbClr val="000000"/>
        </a:dk2>
        <a:lt2>
          <a:srgbClr val="00007D"/>
        </a:lt2>
        <a:accent1>
          <a:srgbClr val="9999FF"/>
        </a:accent1>
        <a:accent2>
          <a:srgbClr val="9999CC"/>
        </a:accent2>
        <a:accent3>
          <a:srgbClr val="FBFBFB"/>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65.xml><?xml version="1.0" encoding="utf-8"?>
<a:theme xmlns:a="http://schemas.openxmlformats.org/drawingml/2006/main" name="64_Pixel">
  <a:themeElements>
    <a:clrScheme name="1_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1_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defRPr>
        </a:defPPr>
      </a:lstStyle>
    </a:lnDef>
  </a:objectDefaults>
  <a:extraClrSchemeLst>
    <a:extraClrScheme>
      <a:clrScheme name="1_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1_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1_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1_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1_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1_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1_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1_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1_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1_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1_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1_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6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Pixel">
  <a:themeElements>
    <a:clrScheme name="1_Pixel 14">
      <a:dk1>
        <a:srgbClr val="00007D"/>
      </a:dk1>
      <a:lt1>
        <a:srgbClr val="F8F8F8"/>
      </a:lt1>
      <a:dk2>
        <a:srgbClr val="000000"/>
      </a:dk2>
      <a:lt2>
        <a:srgbClr val="000000"/>
      </a:lt2>
      <a:accent1>
        <a:srgbClr val="9999FF"/>
      </a:accent1>
      <a:accent2>
        <a:srgbClr val="9999CC"/>
      </a:accent2>
      <a:accent3>
        <a:srgbClr val="AAAAAA"/>
      </a:accent3>
      <a:accent4>
        <a:srgbClr val="D4D4D4"/>
      </a:accent4>
      <a:accent5>
        <a:srgbClr val="CACAFF"/>
      </a:accent5>
      <a:accent6>
        <a:srgbClr val="8A8AB9"/>
      </a:accent6>
      <a:hlink>
        <a:srgbClr val="666699"/>
      </a:hlink>
      <a:folHlink>
        <a:srgbClr val="CCCCE6"/>
      </a:folHlink>
    </a:clrScheme>
    <a:fontScheme name="1_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1_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1_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1_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1_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1_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1_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1_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1_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1_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1_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1_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1_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
      <a:clrScheme name="1_Pixel 13">
        <a:dk1>
          <a:srgbClr val="336600"/>
        </a:dk1>
        <a:lt1>
          <a:srgbClr val="FFFFFF"/>
        </a:lt1>
        <a:dk2>
          <a:srgbClr val="000000"/>
        </a:dk2>
        <a:lt2>
          <a:srgbClr val="000000"/>
        </a:lt2>
        <a:accent1>
          <a:srgbClr val="CCCC00"/>
        </a:accent1>
        <a:accent2>
          <a:srgbClr val="669900"/>
        </a:accent2>
        <a:accent3>
          <a:srgbClr val="AAAAAA"/>
        </a:accent3>
        <a:accent4>
          <a:srgbClr val="DADADA"/>
        </a:accent4>
        <a:accent5>
          <a:srgbClr val="E2E2AA"/>
        </a:accent5>
        <a:accent6>
          <a:srgbClr val="5C8A00"/>
        </a:accent6>
        <a:hlink>
          <a:srgbClr val="333300"/>
        </a:hlink>
        <a:folHlink>
          <a:srgbClr val="99CC00"/>
        </a:folHlink>
      </a:clrScheme>
      <a:clrMap bg1="dk2" tx1="lt1" bg2="dk1" tx2="lt2" accent1="accent1" accent2="accent2" accent3="accent3" accent4="accent4" accent5="accent5" accent6="accent6" hlink="hlink" folHlink="folHlink"/>
    </a:extraClrScheme>
    <a:extraClrScheme>
      <a:clrScheme name="1_Pixel 14">
        <a:dk1>
          <a:srgbClr val="00007D"/>
        </a:dk1>
        <a:lt1>
          <a:srgbClr val="F8F8F8"/>
        </a:lt1>
        <a:dk2>
          <a:srgbClr val="000000"/>
        </a:dk2>
        <a:lt2>
          <a:srgbClr val="000000"/>
        </a:lt2>
        <a:accent1>
          <a:srgbClr val="9999FF"/>
        </a:accent1>
        <a:accent2>
          <a:srgbClr val="9999CC"/>
        </a:accent2>
        <a:accent3>
          <a:srgbClr val="AAAAAA"/>
        </a:accent3>
        <a:accent4>
          <a:srgbClr val="D4D4D4"/>
        </a:accent4>
        <a:accent5>
          <a:srgbClr val="CACAFF"/>
        </a:accent5>
        <a:accent6>
          <a:srgbClr val="8A8AB9"/>
        </a:accent6>
        <a:hlink>
          <a:srgbClr val="666699"/>
        </a:hlink>
        <a:folHlink>
          <a:srgbClr val="CCCCE6"/>
        </a:folHlink>
      </a:clrScheme>
      <a:clrMap bg1="dk2" tx1="lt1" bg2="dk1" tx2="lt2" accent1="accent1" accent2="accent2" accent3="accent3" accent4="accent4" accent5="accent5" accent6="accent6" hlink="hlink" folHlink="folHlink"/>
    </a:extraClrScheme>
    <a:extraClrScheme>
      <a:clrScheme name="1_Pixel 15">
        <a:dk1>
          <a:srgbClr val="000000"/>
        </a:dk1>
        <a:lt1>
          <a:srgbClr val="F8F8F8"/>
        </a:lt1>
        <a:dk2>
          <a:srgbClr val="000000"/>
        </a:dk2>
        <a:lt2>
          <a:srgbClr val="00007D"/>
        </a:lt2>
        <a:accent1>
          <a:srgbClr val="9999FF"/>
        </a:accent1>
        <a:accent2>
          <a:srgbClr val="9999CC"/>
        </a:accent2>
        <a:accent3>
          <a:srgbClr val="FBFBFB"/>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8_Pixel">
  <a:themeElements>
    <a:clrScheme name="1_Pixel 14">
      <a:dk1>
        <a:srgbClr val="00007D"/>
      </a:dk1>
      <a:lt1>
        <a:srgbClr val="F8F8F8"/>
      </a:lt1>
      <a:dk2>
        <a:srgbClr val="000000"/>
      </a:dk2>
      <a:lt2>
        <a:srgbClr val="000000"/>
      </a:lt2>
      <a:accent1>
        <a:srgbClr val="9999FF"/>
      </a:accent1>
      <a:accent2>
        <a:srgbClr val="9999CC"/>
      </a:accent2>
      <a:accent3>
        <a:srgbClr val="AAAAAA"/>
      </a:accent3>
      <a:accent4>
        <a:srgbClr val="D4D4D4"/>
      </a:accent4>
      <a:accent5>
        <a:srgbClr val="CACAFF"/>
      </a:accent5>
      <a:accent6>
        <a:srgbClr val="8A8AB9"/>
      </a:accent6>
      <a:hlink>
        <a:srgbClr val="666699"/>
      </a:hlink>
      <a:folHlink>
        <a:srgbClr val="CCCCE6"/>
      </a:folHlink>
    </a:clrScheme>
    <a:fontScheme name="1_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1_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1_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1_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1_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1_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1_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1_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1_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1_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1_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1_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1_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
      <a:clrScheme name="1_Pixel 13">
        <a:dk1>
          <a:srgbClr val="336600"/>
        </a:dk1>
        <a:lt1>
          <a:srgbClr val="FFFFFF"/>
        </a:lt1>
        <a:dk2>
          <a:srgbClr val="000000"/>
        </a:dk2>
        <a:lt2>
          <a:srgbClr val="000000"/>
        </a:lt2>
        <a:accent1>
          <a:srgbClr val="CCCC00"/>
        </a:accent1>
        <a:accent2>
          <a:srgbClr val="669900"/>
        </a:accent2>
        <a:accent3>
          <a:srgbClr val="AAAAAA"/>
        </a:accent3>
        <a:accent4>
          <a:srgbClr val="DADADA"/>
        </a:accent4>
        <a:accent5>
          <a:srgbClr val="E2E2AA"/>
        </a:accent5>
        <a:accent6>
          <a:srgbClr val="5C8A00"/>
        </a:accent6>
        <a:hlink>
          <a:srgbClr val="333300"/>
        </a:hlink>
        <a:folHlink>
          <a:srgbClr val="99CC00"/>
        </a:folHlink>
      </a:clrScheme>
      <a:clrMap bg1="dk2" tx1="lt1" bg2="dk1" tx2="lt2" accent1="accent1" accent2="accent2" accent3="accent3" accent4="accent4" accent5="accent5" accent6="accent6" hlink="hlink" folHlink="folHlink"/>
    </a:extraClrScheme>
    <a:extraClrScheme>
      <a:clrScheme name="1_Pixel 14">
        <a:dk1>
          <a:srgbClr val="00007D"/>
        </a:dk1>
        <a:lt1>
          <a:srgbClr val="F8F8F8"/>
        </a:lt1>
        <a:dk2>
          <a:srgbClr val="000000"/>
        </a:dk2>
        <a:lt2>
          <a:srgbClr val="000000"/>
        </a:lt2>
        <a:accent1>
          <a:srgbClr val="9999FF"/>
        </a:accent1>
        <a:accent2>
          <a:srgbClr val="9999CC"/>
        </a:accent2>
        <a:accent3>
          <a:srgbClr val="AAAAAA"/>
        </a:accent3>
        <a:accent4>
          <a:srgbClr val="D4D4D4"/>
        </a:accent4>
        <a:accent5>
          <a:srgbClr val="CACAFF"/>
        </a:accent5>
        <a:accent6>
          <a:srgbClr val="8A8AB9"/>
        </a:accent6>
        <a:hlink>
          <a:srgbClr val="666699"/>
        </a:hlink>
        <a:folHlink>
          <a:srgbClr val="CCCCE6"/>
        </a:folHlink>
      </a:clrScheme>
      <a:clrMap bg1="dk2" tx1="lt1" bg2="dk1" tx2="lt2" accent1="accent1" accent2="accent2" accent3="accent3" accent4="accent4" accent5="accent5" accent6="accent6" hlink="hlink" folHlink="folHlink"/>
    </a:extraClrScheme>
    <a:extraClrScheme>
      <a:clrScheme name="1_Pixel 15">
        <a:dk1>
          <a:srgbClr val="000000"/>
        </a:dk1>
        <a:lt1>
          <a:srgbClr val="F8F8F8"/>
        </a:lt1>
        <a:dk2>
          <a:srgbClr val="000000"/>
        </a:dk2>
        <a:lt2>
          <a:srgbClr val="00007D"/>
        </a:lt2>
        <a:accent1>
          <a:srgbClr val="9999FF"/>
        </a:accent1>
        <a:accent2>
          <a:srgbClr val="9999CC"/>
        </a:accent2>
        <a:accent3>
          <a:srgbClr val="FBFBFB"/>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9_Pixel">
  <a:themeElements>
    <a:clrScheme name="1_Pixel 14">
      <a:dk1>
        <a:srgbClr val="00007D"/>
      </a:dk1>
      <a:lt1>
        <a:srgbClr val="F8F8F8"/>
      </a:lt1>
      <a:dk2>
        <a:srgbClr val="000000"/>
      </a:dk2>
      <a:lt2>
        <a:srgbClr val="000000"/>
      </a:lt2>
      <a:accent1>
        <a:srgbClr val="9999FF"/>
      </a:accent1>
      <a:accent2>
        <a:srgbClr val="9999CC"/>
      </a:accent2>
      <a:accent3>
        <a:srgbClr val="AAAAAA"/>
      </a:accent3>
      <a:accent4>
        <a:srgbClr val="D4D4D4"/>
      </a:accent4>
      <a:accent5>
        <a:srgbClr val="CACAFF"/>
      </a:accent5>
      <a:accent6>
        <a:srgbClr val="8A8AB9"/>
      </a:accent6>
      <a:hlink>
        <a:srgbClr val="666699"/>
      </a:hlink>
      <a:folHlink>
        <a:srgbClr val="CCCCE6"/>
      </a:folHlink>
    </a:clrScheme>
    <a:fontScheme name="1_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1_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1_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1_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1_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1_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1_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1_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1_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1_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1_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1_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1_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
      <a:clrScheme name="1_Pixel 13">
        <a:dk1>
          <a:srgbClr val="336600"/>
        </a:dk1>
        <a:lt1>
          <a:srgbClr val="FFFFFF"/>
        </a:lt1>
        <a:dk2>
          <a:srgbClr val="000000"/>
        </a:dk2>
        <a:lt2>
          <a:srgbClr val="000000"/>
        </a:lt2>
        <a:accent1>
          <a:srgbClr val="CCCC00"/>
        </a:accent1>
        <a:accent2>
          <a:srgbClr val="669900"/>
        </a:accent2>
        <a:accent3>
          <a:srgbClr val="AAAAAA"/>
        </a:accent3>
        <a:accent4>
          <a:srgbClr val="DADADA"/>
        </a:accent4>
        <a:accent5>
          <a:srgbClr val="E2E2AA"/>
        </a:accent5>
        <a:accent6>
          <a:srgbClr val="5C8A00"/>
        </a:accent6>
        <a:hlink>
          <a:srgbClr val="333300"/>
        </a:hlink>
        <a:folHlink>
          <a:srgbClr val="99CC00"/>
        </a:folHlink>
      </a:clrScheme>
      <a:clrMap bg1="dk2" tx1="lt1" bg2="dk1" tx2="lt2" accent1="accent1" accent2="accent2" accent3="accent3" accent4="accent4" accent5="accent5" accent6="accent6" hlink="hlink" folHlink="folHlink"/>
    </a:extraClrScheme>
    <a:extraClrScheme>
      <a:clrScheme name="1_Pixel 14">
        <a:dk1>
          <a:srgbClr val="00007D"/>
        </a:dk1>
        <a:lt1>
          <a:srgbClr val="F8F8F8"/>
        </a:lt1>
        <a:dk2>
          <a:srgbClr val="000000"/>
        </a:dk2>
        <a:lt2>
          <a:srgbClr val="000000"/>
        </a:lt2>
        <a:accent1>
          <a:srgbClr val="9999FF"/>
        </a:accent1>
        <a:accent2>
          <a:srgbClr val="9999CC"/>
        </a:accent2>
        <a:accent3>
          <a:srgbClr val="AAAAAA"/>
        </a:accent3>
        <a:accent4>
          <a:srgbClr val="D4D4D4"/>
        </a:accent4>
        <a:accent5>
          <a:srgbClr val="CACAFF"/>
        </a:accent5>
        <a:accent6>
          <a:srgbClr val="8A8AB9"/>
        </a:accent6>
        <a:hlink>
          <a:srgbClr val="666699"/>
        </a:hlink>
        <a:folHlink>
          <a:srgbClr val="CCCCE6"/>
        </a:folHlink>
      </a:clrScheme>
      <a:clrMap bg1="dk2" tx1="lt1" bg2="dk1" tx2="lt2" accent1="accent1" accent2="accent2" accent3="accent3" accent4="accent4" accent5="accent5" accent6="accent6" hlink="hlink" folHlink="folHlink"/>
    </a:extraClrScheme>
    <a:extraClrScheme>
      <a:clrScheme name="1_Pixel 15">
        <a:dk1>
          <a:srgbClr val="000000"/>
        </a:dk1>
        <a:lt1>
          <a:srgbClr val="F8F8F8"/>
        </a:lt1>
        <a:dk2>
          <a:srgbClr val="000000"/>
        </a:dk2>
        <a:lt2>
          <a:srgbClr val="00007D"/>
        </a:lt2>
        <a:accent1>
          <a:srgbClr val="9999FF"/>
        </a:accent1>
        <a:accent2>
          <a:srgbClr val="9999CC"/>
        </a:accent2>
        <a:accent3>
          <a:srgbClr val="FBFBFB"/>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1_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themeOverride>
</file>

<file path=ppt/theme/themeOverride10.xml><?xml version="1.0" encoding="utf-8"?>
<a:themeOverride xmlns:a="http://schemas.openxmlformats.org/drawingml/2006/main">
  <a:clrScheme name="1_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themeOverride>
</file>

<file path=ppt/theme/themeOverride2.xml><?xml version="1.0" encoding="utf-8"?>
<a:themeOverride xmlns:a="http://schemas.openxmlformats.org/drawingml/2006/main">
  <a:clrScheme name="1_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themeOverride>
</file>

<file path=ppt/theme/themeOverride3.xml><?xml version="1.0" encoding="utf-8"?>
<a:themeOverride xmlns:a="http://schemas.openxmlformats.org/drawingml/2006/main">
  <a:clrScheme name="1_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themeOverride>
</file>

<file path=ppt/theme/themeOverride4.xml><?xml version="1.0" encoding="utf-8"?>
<a:themeOverride xmlns:a="http://schemas.openxmlformats.org/drawingml/2006/main">
  <a:clrScheme name="1_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themeOverride>
</file>

<file path=ppt/theme/themeOverride5.xml><?xml version="1.0" encoding="utf-8"?>
<a:themeOverride xmlns:a="http://schemas.openxmlformats.org/drawingml/2006/main">
  <a:clrScheme name="1_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themeOverride>
</file>

<file path=ppt/theme/themeOverride6.xml><?xml version="1.0" encoding="utf-8"?>
<a:themeOverride xmlns:a="http://schemas.openxmlformats.org/drawingml/2006/main">
  <a:clrScheme name="1_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themeOverride>
</file>

<file path=ppt/theme/themeOverride7.xml><?xml version="1.0" encoding="utf-8"?>
<a:themeOverride xmlns:a="http://schemas.openxmlformats.org/drawingml/2006/main">
  <a:clrScheme name="1_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themeOverride>
</file>

<file path=ppt/theme/themeOverride8.xml><?xml version="1.0" encoding="utf-8"?>
<a:themeOverride xmlns:a="http://schemas.openxmlformats.org/drawingml/2006/main">
  <a:clrScheme name="1_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themeOverride>
</file>

<file path=ppt/theme/themeOverride9.xml><?xml version="1.0" encoding="utf-8"?>
<a:themeOverride xmlns:a="http://schemas.openxmlformats.org/drawingml/2006/main">
  <a:clrScheme name="1_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themeOverride>
</file>

<file path=docProps/app.xml><?xml version="1.0" encoding="utf-8"?>
<Properties xmlns="http://schemas.openxmlformats.org/officeDocument/2006/extended-properties" xmlns:vt="http://schemas.openxmlformats.org/officeDocument/2006/docPropsVTypes">
  <TotalTime>7390</TotalTime>
  <Words>2818</Words>
  <Application>Microsoft Office PowerPoint</Application>
  <PresentationFormat>On-screen Show (4:3)</PresentationFormat>
  <Paragraphs>653</Paragraphs>
  <Slides>63</Slides>
  <Notes>31</Notes>
  <HiddenSlides>0</HiddenSlides>
  <MMClips>7</MMClips>
  <ScaleCrop>false</ScaleCrop>
  <HeadingPairs>
    <vt:vector size="4" baseType="variant">
      <vt:variant>
        <vt:lpstr>Theme</vt:lpstr>
      </vt:variant>
      <vt:variant>
        <vt:i4>65</vt:i4>
      </vt:variant>
      <vt:variant>
        <vt:lpstr>Slide Titles</vt:lpstr>
      </vt:variant>
      <vt:variant>
        <vt:i4>63</vt:i4>
      </vt:variant>
    </vt:vector>
  </HeadingPairs>
  <TitlesOfParts>
    <vt:vector size="128" baseType="lpstr">
      <vt:lpstr>1_Pixel</vt:lpstr>
      <vt:lpstr>2_Pixel</vt:lpstr>
      <vt:lpstr>3_Pixel</vt:lpstr>
      <vt:lpstr>4_Pixel</vt:lpstr>
      <vt:lpstr>5_Pixel</vt:lpstr>
      <vt:lpstr>6_Pixel</vt:lpstr>
      <vt:lpstr>7_Pixel</vt:lpstr>
      <vt:lpstr>8_Pixel</vt:lpstr>
      <vt:lpstr>9_Pixel</vt:lpstr>
      <vt:lpstr>10_Pixel</vt:lpstr>
      <vt:lpstr>11_Pixel</vt:lpstr>
      <vt:lpstr>12_Pixel</vt:lpstr>
      <vt:lpstr>13_Pixel</vt:lpstr>
      <vt:lpstr>14_Pixel</vt:lpstr>
      <vt:lpstr>15_Pixel</vt:lpstr>
      <vt:lpstr>16_Pixel</vt:lpstr>
      <vt:lpstr>17_Pixel</vt:lpstr>
      <vt:lpstr>18_Pixel</vt:lpstr>
      <vt:lpstr>19_Pixel</vt:lpstr>
      <vt:lpstr>20_Pixel</vt:lpstr>
      <vt:lpstr>21_Pixel</vt:lpstr>
      <vt:lpstr>22_Pixel</vt:lpstr>
      <vt:lpstr>23_Pixel</vt:lpstr>
      <vt:lpstr>24_Pixel</vt:lpstr>
      <vt:lpstr>25_Pixel</vt:lpstr>
      <vt:lpstr>26_Pixel</vt:lpstr>
      <vt:lpstr>27_Pixel</vt:lpstr>
      <vt:lpstr>28_Pixel</vt:lpstr>
      <vt:lpstr>29_Pixel</vt:lpstr>
      <vt:lpstr>30_Pixel</vt:lpstr>
      <vt:lpstr>31_Pixel</vt:lpstr>
      <vt:lpstr>32_Pixel</vt:lpstr>
      <vt:lpstr>33_Pixel</vt:lpstr>
      <vt:lpstr>34_Pixel</vt:lpstr>
      <vt:lpstr>35_Pixel</vt:lpstr>
      <vt:lpstr>36_Pixel</vt:lpstr>
      <vt:lpstr>37_Pixel</vt:lpstr>
      <vt:lpstr>38_Pixel</vt:lpstr>
      <vt:lpstr>39_Pixel</vt:lpstr>
      <vt:lpstr>40_Pixel</vt:lpstr>
      <vt:lpstr>41_Pixel</vt:lpstr>
      <vt:lpstr>42_Pixel</vt:lpstr>
      <vt:lpstr>43_Pixel</vt:lpstr>
      <vt:lpstr>44_Pixel</vt:lpstr>
      <vt:lpstr>45_Pixel</vt:lpstr>
      <vt:lpstr>46_Pixel</vt:lpstr>
      <vt:lpstr>47_Pixel</vt:lpstr>
      <vt:lpstr>48_Pixel</vt:lpstr>
      <vt:lpstr>49_Pixel</vt:lpstr>
      <vt:lpstr>50_Pixel</vt:lpstr>
      <vt:lpstr>51_Pixel</vt:lpstr>
      <vt:lpstr>52_Pixel</vt:lpstr>
      <vt:lpstr>53_Pixel</vt:lpstr>
      <vt:lpstr>54_Pixel</vt:lpstr>
      <vt:lpstr>55_Pixel</vt:lpstr>
      <vt:lpstr>56_Pixel</vt:lpstr>
      <vt:lpstr>57_Pixel</vt:lpstr>
      <vt:lpstr>58_Pixel</vt:lpstr>
      <vt:lpstr>1_Office Theme</vt:lpstr>
      <vt:lpstr>59_Pixel</vt:lpstr>
      <vt:lpstr>60_Pixel</vt:lpstr>
      <vt:lpstr>61_Pixel</vt:lpstr>
      <vt:lpstr>62_Pixel</vt:lpstr>
      <vt:lpstr>63_Pixel</vt:lpstr>
      <vt:lpstr>64_Pixel</vt:lpstr>
      <vt:lpstr>Treating Violent Individuals: Developmental Issues, Assessing Risk &amp; Effective Treatment Planning</vt:lpstr>
      <vt:lpstr>Slide 2</vt:lpstr>
      <vt:lpstr>Our Approach to Violence</vt:lpstr>
      <vt:lpstr>Our Approach to Violence </vt:lpstr>
      <vt:lpstr>Our Approach to Violence</vt:lpstr>
      <vt:lpstr>Slide 6</vt:lpstr>
      <vt:lpstr>The Low Road: An Example of Dis-Integration</vt:lpstr>
      <vt:lpstr> 9 Important Functions of the  Pre-Frontal Cortex</vt:lpstr>
      <vt:lpstr>Emotional Regulation</vt:lpstr>
      <vt:lpstr>Abuse and Neglect</vt:lpstr>
      <vt:lpstr>Neuro-cognitive Basis of  2 Types of Aggression</vt:lpstr>
      <vt:lpstr>Slide 12</vt:lpstr>
      <vt:lpstr>Separation Theory</vt:lpstr>
      <vt:lpstr>Slide 14</vt:lpstr>
      <vt:lpstr>Division of the Mind </vt:lpstr>
      <vt:lpstr>Prenatal Influences </vt:lpstr>
      <vt:lpstr>Slide 17</vt:lpstr>
      <vt:lpstr>Slide 18</vt:lpstr>
      <vt:lpstr>Personal Attitudes/ Goals/Conscience</vt:lpstr>
      <vt:lpstr>Anti-Self System  Unique vulnerability: genetic predisposition and temperament  Destructive parental behavior: misattunement, lack of affection, rejection, neglect, hostility, over permissiveness   Other Factors: accidents, illnesses, traumatic separation, death anxiety</vt:lpstr>
      <vt:lpstr>Anti-Self System Self-Punishing Voice Process</vt:lpstr>
      <vt:lpstr>Anti–Self System  Self- Soothing Voice Process</vt:lpstr>
      <vt:lpstr>Slide 23</vt:lpstr>
      <vt:lpstr>Why Use Objective Measures? What Interferes with Clinical Judgment</vt:lpstr>
      <vt:lpstr>Problems with Clinical Judgment</vt:lpstr>
      <vt:lpstr>Problems with Static Risk Factors Adolescent Murderers</vt:lpstr>
      <vt:lpstr>Static and Dynamic Risk Factors</vt:lpstr>
      <vt:lpstr>Thoughts to Actions Quote</vt:lpstr>
      <vt:lpstr>Slide 29</vt:lpstr>
      <vt:lpstr>Our Measures</vt:lpstr>
      <vt:lpstr>FAVT:  Adult Version </vt:lpstr>
      <vt:lpstr>Firestone Assessment of  Violent Thoughts (FAVT) </vt:lpstr>
      <vt:lpstr>Firestone Assessment of  Violent Thoughts (FAVT)</vt:lpstr>
      <vt:lpstr>Firestone Assessment of  Violent Thoughts (FAVT)</vt:lpstr>
      <vt:lpstr>Firestone Assessment of  Violent Thoughts (FAVT)</vt:lpstr>
      <vt:lpstr>Firestone Assessment of  Violent Thoughts (FAVT)</vt:lpstr>
      <vt:lpstr>Slide 37</vt:lpstr>
      <vt:lpstr>Slide 38</vt:lpstr>
      <vt:lpstr>Slide 39</vt:lpstr>
      <vt:lpstr>Slide 40</vt:lpstr>
      <vt:lpstr>Slide 41</vt:lpstr>
      <vt:lpstr>The Therapeutic Process  in Voice Therapy </vt:lpstr>
      <vt:lpstr>Slide 43</vt:lpstr>
      <vt:lpstr>Slide 44</vt:lpstr>
      <vt:lpstr>Resolve to Stop the Violence Project (RSVP)</vt:lpstr>
      <vt:lpstr>RSVP-Treatment</vt:lpstr>
      <vt:lpstr>Slide 47</vt:lpstr>
      <vt:lpstr>Grendon Prison, Oxford </vt:lpstr>
      <vt:lpstr>Grendon Approach to Treatment</vt:lpstr>
      <vt:lpstr>Theory and Technique</vt:lpstr>
      <vt:lpstr>Repairing the Attachment System</vt:lpstr>
      <vt:lpstr>Ways to Change a Brain</vt:lpstr>
      <vt:lpstr>Brain Development: Inspire to Rewire</vt:lpstr>
      <vt:lpstr>Slide 54</vt:lpstr>
      <vt:lpstr>Integration, Psychotherapy and Neuroplasticity</vt:lpstr>
      <vt:lpstr>Slide 56</vt:lpstr>
      <vt:lpstr>Slide 57</vt:lpstr>
      <vt:lpstr>Slide 58</vt:lpstr>
      <vt:lpstr>Slide 59</vt:lpstr>
      <vt:lpstr>Upcoming Webinars from PsychAlive.org</vt:lpstr>
      <vt:lpstr>Archived CE Webinars</vt:lpstr>
      <vt:lpstr>Slide 62</vt:lpstr>
      <vt:lpstr>Contact Information </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mfischer</dc:creator>
  <cp:lastModifiedBy>mfischer</cp:lastModifiedBy>
  <cp:revision>620</cp:revision>
  <dcterms:created xsi:type="dcterms:W3CDTF">2013-04-05T17:39:42Z</dcterms:created>
  <dcterms:modified xsi:type="dcterms:W3CDTF">2013-04-11T19:04:28Z</dcterms:modified>
</cp:coreProperties>
</file>